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sldIdLst>
    <p:sldId id="807" r:id="rId2"/>
    <p:sldId id="1137" r:id="rId3"/>
    <p:sldId id="917" r:id="rId4"/>
    <p:sldId id="1138" r:id="rId5"/>
    <p:sldId id="1132" r:id="rId6"/>
    <p:sldId id="649" r:id="rId7"/>
    <p:sldId id="1073" r:id="rId8"/>
    <p:sldId id="957" r:id="rId9"/>
    <p:sldId id="1140" r:id="rId10"/>
    <p:sldId id="1134" r:id="rId11"/>
    <p:sldId id="926" r:id="rId12"/>
    <p:sldId id="987" r:id="rId13"/>
    <p:sldId id="988" r:id="rId14"/>
    <p:sldId id="1113" r:id="rId15"/>
    <p:sldId id="1148" r:id="rId16"/>
    <p:sldId id="1133" r:id="rId17"/>
    <p:sldId id="1143" r:id="rId18"/>
    <p:sldId id="1135" r:id="rId19"/>
    <p:sldId id="1144" r:id="rId20"/>
    <p:sldId id="1136" r:id="rId21"/>
    <p:sldId id="1142" r:id="rId22"/>
    <p:sldId id="1131" r:id="rId23"/>
    <p:sldId id="1139" r:id="rId24"/>
    <p:sldId id="1145" r:id="rId25"/>
    <p:sldId id="832" r:id="rId26"/>
    <p:sldId id="1146" r:id="rId27"/>
    <p:sldId id="1141" r:id="rId28"/>
    <p:sldId id="506" r:id="rId29"/>
    <p:sldId id="511" r:id="rId30"/>
    <p:sldId id="1117" r:id="rId31"/>
    <p:sldId id="475" r:id="rId32"/>
    <p:sldId id="1147" r:id="rId33"/>
    <p:sldId id="961" r:id="rId34"/>
    <p:sldId id="620" r:id="rId35"/>
    <p:sldId id="621" r:id="rId36"/>
    <p:sldId id="622" r:id="rId37"/>
    <p:sldId id="670" r:id="rId38"/>
    <p:sldId id="1070" r:id="rId39"/>
    <p:sldId id="1112" r:id="rId40"/>
    <p:sldId id="1150" r:id="rId41"/>
    <p:sldId id="1151" r:id="rId42"/>
    <p:sldId id="1099" r:id="rId43"/>
  </p:sldIdLst>
  <p:sldSz cx="12192000" cy="6858000"/>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E1E1"/>
    <a:srgbClr val="FFC9C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600" autoAdjust="0"/>
    <p:restoredTop sz="94660"/>
  </p:normalViewPr>
  <p:slideViewPr>
    <p:cSldViewPr snapToGrid="0">
      <p:cViewPr varScale="1">
        <p:scale>
          <a:sx n="98" d="100"/>
          <a:sy n="98" d="100"/>
        </p:scale>
        <p:origin x="90" y="360"/>
      </p:cViewPr>
      <p:guideLst/>
    </p:cSldViewPr>
  </p:slideViewPr>
  <p:notesTextViewPr>
    <p:cViewPr>
      <p:scale>
        <a:sx n="3" d="2"/>
        <a:sy n="3" d="2"/>
      </p:scale>
      <p:origin x="0" y="0"/>
    </p:cViewPr>
  </p:notesTextViewPr>
  <p:sorterViewPr>
    <p:cViewPr>
      <p:scale>
        <a:sx n="75" d="100"/>
        <a:sy n="75" d="100"/>
      </p:scale>
      <p:origin x="0" y="-513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3E5B7A2-C6E6-449F-B9E8-3199C893DF99}" type="doc">
      <dgm:prSet loTypeId="urn:microsoft.com/office/officeart/2005/8/layout/chevron1" loCatId="process" qsTypeId="urn:microsoft.com/office/officeart/2005/8/quickstyle/simple1" qsCatId="simple" csTypeId="urn:microsoft.com/office/officeart/2005/8/colors/accent1_2" csCatId="accent1" phldr="1"/>
      <dgm:spPr/>
    </dgm:pt>
    <dgm:pt modelId="{49B773D5-E702-41CA-8847-B11191D873FA}">
      <dgm:prSet phldrT="[Texto]"/>
      <dgm:spPr/>
      <dgm:t>
        <a:bodyPr/>
        <a:lstStyle/>
        <a:p>
          <a:r>
            <a:rPr lang="es-CL" dirty="0"/>
            <a:t>Condición de Incendio</a:t>
          </a:r>
        </a:p>
      </dgm:t>
    </dgm:pt>
    <dgm:pt modelId="{C9C63F61-4256-4111-BB5D-D780E967BD83}" type="parTrans" cxnId="{8EB49A00-CDCD-48FC-AA54-5D1409074CD5}">
      <dgm:prSet/>
      <dgm:spPr/>
      <dgm:t>
        <a:bodyPr/>
        <a:lstStyle/>
        <a:p>
          <a:endParaRPr lang="es-CL"/>
        </a:p>
      </dgm:t>
    </dgm:pt>
    <dgm:pt modelId="{F856E5A8-E8EB-407A-B174-BF7C4C219F08}" type="sibTrans" cxnId="{8EB49A00-CDCD-48FC-AA54-5D1409074CD5}">
      <dgm:prSet/>
      <dgm:spPr/>
      <dgm:t>
        <a:bodyPr/>
        <a:lstStyle/>
        <a:p>
          <a:endParaRPr lang="es-CL"/>
        </a:p>
      </dgm:t>
    </dgm:pt>
    <dgm:pt modelId="{D701E3F3-5DA0-4B84-9190-5C7CDAED946B}">
      <dgm:prSet phldrT="[Texto]"/>
      <dgm:spPr/>
      <dgm:t>
        <a:bodyPr/>
        <a:lstStyle/>
        <a:p>
          <a:r>
            <a:rPr lang="es-CL" dirty="0"/>
            <a:t>Unión del primer material que arde, con la fuente de calor.</a:t>
          </a:r>
        </a:p>
      </dgm:t>
    </dgm:pt>
    <dgm:pt modelId="{B9950DC6-80D6-40B5-BE4D-9A37C09B3B81}" type="parTrans" cxnId="{C71C73AD-6E24-4923-B8CD-328637998D65}">
      <dgm:prSet/>
      <dgm:spPr/>
      <dgm:t>
        <a:bodyPr/>
        <a:lstStyle/>
        <a:p>
          <a:endParaRPr lang="es-CL"/>
        </a:p>
      </dgm:t>
    </dgm:pt>
    <dgm:pt modelId="{354D97A4-C929-4AAB-BF10-AFD8E1C1D28C}" type="sibTrans" cxnId="{C71C73AD-6E24-4923-B8CD-328637998D65}">
      <dgm:prSet/>
      <dgm:spPr/>
      <dgm:t>
        <a:bodyPr/>
        <a:lstStyle/>
        <a:p>
          <a:endParaRPr lang="es-CL"/>
        </a:p>
      </dgm:t>
    </dgm:pt>
    <dgm:pt modelId="{484EDA26-FCAF-4C0D-A12C-09A7FBE7CE29}">
      <dgm:prSet phldrT="[Texto]"/>
      <dgm:spPr/>
      <dgm:t>
        <a:bodyPr/>
        <a:lstStyle/>
        <a:p>
          <a:r>
            <a:rPr lang="es-CL" dirty="0"/>
            <a:t>EL primer paquete combustible se enciende</a:t>
          </a:r>
        </a:p>
      </dgm:t>
    </dgm:pt>
    <dgm:pt modelId="{E02CBE6C-55B2-4000-909F-ED8C81E4B87E}" type="parTrans" cxnId="{E81D30C1-8F8C-4C31-902F-0B68EECB366E}">
      <dgm:prSet/>
      <dgm:spPr/>
      <dgm:t>
        <a:bodyPr/>
        <a:lstStyle/>
        <a:p>
          <a:endParaRPr lang="es-CL"/>
        </a:p>
      </dgm:t>
    </dgm:pt>
    <dgm:pt modelId="{CBD4D5D8-8AAC-4810-8916-EA698C29F434}" type="sibTrans" cxnId="{E81D30C1-8F8C-4C31-902F-0B68EECB366E}">
      <dgm:prSet/>
      <dgm:spPr/>
      <dgm:t>
        <a:bodyPr/>
        <a:lstStyle/>
        <a:p>
          <a:endParaRPr lang="es-CL"/>
        </a:p>
      </dgm:t>
    </dgm:pt>
    <dgm:pt modelId="{5989B5CA-E7D8-4ACB-BA25-78212A53941B}">
      <dgm:prSet/>
      <dgm:spPr/>
      <dgm:t>
        <a:bodyPr/>
        <a:lstStyle/>
        <a:p>
          <a:r>
            <a:rPr lang="es-CL" dirty="0"/>
            <a:t>Se comienza a Generar columna térmica </a:t>
          </a:r>
        </a:p>
      </dgm:t>
    </dgm:pt>
    <dgm:pt modelId="{D3F74E65-6430-4CA1-AB6B-C720F77647F0}" type="parTrans" cxnId="{401B7A13-651B-44C8-BE29-C593B715B78F}">
      <dgm:prSet/>
      <dgm:spPr/>
      <dgm:t>
        <a:bodyPr/>
        <a:lstStyle/>
        <a:p>
          <a:endParaRPr lang="es-CL"/>
        </a:p>
      </dgm:t>
    </dgm:pt>
    <dgm:pt modelId="{D160B6B9-51BD-4CA1-82E0-9BE8F6DD7DC9}" type="sibTrans" cxnId="{401B7A13-651B-44C8-BE29-C593B715B78F}">
      <dgm:prSet/>
      <dgm:spPr/>
      <dgm:t>
        <a:bodyPr/>
        <a:lstStyle/>
        <a:p>
          <a:endParaRPr lang="es-CL"/>
        </a:p>
      </dgm:t>
    </dgm:pt>
    <dgm:pt modelId="{2D278FB6-DDCB-4209-A721-B4221A92EAD4}" type="pres">
      <dgm:prSet presAssocID="{13E5B7A2-C6E6-449F-B9E8-3199C893DF99}" presName="Name0" presStyleCnt="0">
        <dgm:presLayoutVars>
          <dgm:dir/>
          <dgm:animLvl val="lvl"/>
          <dgm:resizeHandles val="exact"/>
        </dgm:presLayoutVars>
      </dgm:prSet>
      <dgm:spPr/>
    </dgm:pt>
    <dgm:pt modelId="{79D07DCE-6BA9-430E-920A-11259F1019FA}" type="pres">
      <dgm:prSet presAssocID="{49B773D5-E702-41CA-8847-B11191D873FA}" presName="parTxOnly" presStyleLbl="node1" presStyleIdx="0" presStyleCnt="4">
        <dgm:presLayoutVars>
          <dgm:chMax val="0"/>
          <dgm:chPref val="0"/>
          <dgm:bulletEnabled val="1"/>
        </dgm:presLayoutVars>
      </dgm:prSet>
      <dgm:spPr/>
    </dgm:pt>
    <dgm:pt modelId="{05597315-AD00-43FA-8D12-BECB2F503157}" type="pres">
      <dgm:prSet presAssocID="{F856E5A8-E8EB-407A-B174-BF7C4C219F08}" presName="parTxOnlySpace" presStyleCnt="0"/>
      <dgm:spPr/>
    </dgm:pt>
    <dgm:pt modelId="{58F4DF8D-AA09-4E6A-8E0C-212FE657EE06}" type="pres">
      <dgm:prSet presAssocID="{D701E3F3-5DA0-4B84-9190-5C7CDAED946B}" presName="parTxOnly" presStyleLbl="node1" presStyleIdx="1" presStyleCnt="4">
        <dgm:presLayoutVars>
          <dgm:chMax val="0"/>
          <dgm:chPref val="0"/>
          <dgm:bulletEnabled val="1"/>
        </dgm:presLayoutVars>
      </dgm:prSet>
      <dgm:spPr/>
    </dgm:pt>
    <dgm:pt modelId="{7620B88E-5D8C-4CD3-8BF0-BCA9955069BE}" type="pres">
      <dgm:prSet presAssocID="{354D97A4-C929-4AAB-BF10-AFD8E1C1D28C}" presName="parTxOnlySpace" presStyleCnt="0"/>
      <dgm:spPr/>
    </dgm:pt>
    <dgm:pt modelId="{FE6FF378-DD84-4B70-B7F3-426448FF45B7}" type="pres">
      <dgm:prSet presAssocID="{5989B5CA-E7D8-4ACB-BA25-78212A53941B}" presName="parTxOnly" presStyleLbl="node1" presStyleIdx="2" presStyleCnt="4" custLinFactX="93339" custLinFactNeighborX="100000" custLinFactNeighborY="0">
        <dgm:presLayoutVars>
          <dgm:chMax val="0"/>
          <dgm:chPref val="0"/>
          <dgm:bulletEnabled val="1"/>
        </dgm:presLayoutVars>
      </dgm:prSet>
      <dgm:spPr/>
    </dgm:pt>
    <dgm:pt modelId="{F041DCAA-20F1-4E3A-8091-5E366117782B}" type="pres">
      <dgm:prSet presAssocID="{D160B6B9-51BD-4CA1-82E0-9BE8F6DD7DC9}" presName="parTxOnlySpace" presStyleCnt="0"/>
      <dgm:spPr/>
    </dgm:pt>
    <dgm:pt modelId="{FDCE8E37-2231-4CF6-8B7B-7EB68943B6DD}" type="pres">
      <dgm:prSet presAssocID="{484EDA26-FCAF-4C0D-A12C-09A7FBE7CE29}" presName="parTxOnly" presStyleLbl="node1" presStyleIdx="3" presStyleCnt="4" custLinFactX="-80542" custLinFactNeighborX="-100000" custLinFactNeighborY="0">
        <dgm:presLayoutVars>
          <dgm:chMax val="0"/>
          <dgm:chPref val="0"/>
          <dgm:bulletEnabled val="1"/>
        </dgm:presLayoutVars>
      </dgm:prSet>
      <dgm:spPr/>
    </dgm:pt>
  </dgm:ptLst>
  <dgm:cxnLst>
    <dgm:cxn modelId="{8EB49A00-CDCD-48FC-AA54-5D1409074CD5}" srcId="{13E5B7A2-C6E6-449F-B9E8-3199C893DF99}" destId="{49B773D5-E702-41CA-8847-B11191D873FA}" srcOrd="0" destOrd="0" parTransId="{C9C63F61-4256-4111-BB5D-D780E967BD83}" sibTransId="{F856E5A8-E8EB-407A-B174-BF7C4C219F08}"/>
    <dgm:cxn modelId="{401B7A13-651B-44C8-BE29-C593B715B78F}" srcId="{13E5B7A2-C6E6-449F-B9E8-3199C893DF99}" destId="{5989B5CA-E7D8-4ACB-BA25-78212A53941B}" srcOrd="2" destOrd="0" parTransId="{D3F74E65-6430-4CA1-AB6B-C720F77647F0}" sibTransId="{D160B6B9-51BD-4CA1-82E0-9BE8F6DD7DC9}"/>
    <dgm:cxn modelId="{392F5946-19BB-40DF-BBA0-92961891EEBE}" type="presOf" srcId="{13E5B7A2-C6E6-449F-B9E8-3199C893DF99}" destId="{2D278FB6-DDCB-4209-A721-B4221A92EAD4}" srcOrd="0" destOrd="0" presId="urn:microsoft.com/office/officeart/2005/8/layout/chevron1"/>
    <dgm:cxn modelId="{B4A3E953-8189-48EA-A9BE-415ACDF91AD2}" type="presOf" srcId="{5989B5CA-E7D8-4ACB-BA25-78212A53941B}" destId="{FE6FF378-DD84-4B70-B7F3-426448FF45B7}" srcOrd="0" destOrd="0" presId="urn:microsoft.com/office/officeart/2005/8/layout/chevron1"/>
    <dgm:cxn modelId="{BCD43E56-C2EE-4C89-BEF7-60230C722C86}" type="presOf" srcId="{D701E3F3-5DA0-4B84-9190-5C7CDAED946B}" destId="{58F4DF8D-AA09-4E6A-8E0C-212FE657EE06}" srcOrd="0" destOrd="0" presId="urn:microsoft.com/office/officeart/2005/8/layout/chevron1"/>
    <dgm:cxn modelId="{E4DC2485-4EAF-4EA9-AEAE-CF53CA6CB490}" type="presOf" srcId="{484EDA26-FCAF-4C0D-A12C-09A7FBE7CE29}" destId="{FDCE8E37-2231-4CF6-8B7B-7EB68943B6DD}" srcOrd="0" destOrd="0" presId="urn:microsoft.com/office/officeart/2005/8/layout/chevron1"/>
    <dgm:cxn modelId="{C71C73AD-6E24-4923-B8CD-328637998D65}" srcId="{13E5B7A2-C6E6-449F-B9E8-3199C893DF99}" destId="{D701E3F3-5DA0-4B84-9190-5C7CDAED946B}" srcOrd="1" destOrd="0" parTransId="{B9950DC6-80D6-40B5-BE4D-9A37C09B3B81}" sibTransId="{354D97A4-C929-4AAB-BF10-AFD8E1C1D28C}"/>
    <dgm:cxn modelId="{E8CCB9C0-49FE-4745-9E4C-DEE1BEFC59A6}" type="presOf" srcId="{49B773D5-E702-41CA-8847-B11191D873FA}" destId="{79D07DCE-6BA9-430E-920A-11259F1019FA}" srcOrd="0" destOrd="0" presId="urn:microsoft.com/office/officeart/2005/8/layout/chevron1"/>
    <dgm:cxn modelId="{E81D30C1-8F8C-4C31-902F-0B68EECB366E}" srcId="{13E5B7A2-C6E6-449F-B9E8-3199C893DF99}" destId="{484EDA26-FCAF-4C0D-A12C-09A7FBE7CE29}" srcOrd="3" destOrd="0" parTransId="{E02CBE6C-55B2-4000-909F-ED8C81E4B87E}" sibTransId="{CBD4D5D8-8AAC-4810-8916-EA698C29F434}"/>
    <dgm:cxn modelId="{DBBEFC73-7CE4-4BDB-8841-F726CE4B19C0}" type="presParOf" srcId="{2D278FB6-DDCB-4209-A721-B4221A92EAD4}" destId="{79D07DCE-6BA9-430E-920A-11259F1019FA}" srcOrd="0" destOrd="0" presId="urn:microsoft.com/office/officeart/2005/8/layout/chevron1"/>
    <dgm:cxn modelId="{8403F563-4A6B-4F93-B520-BFF3DE66AB34}" type="presParOf" srcId="{2D278FB6-DDCB-4209-A721-B4221A92EAD4}" destId="{05597315-AD00-43FA-8D12-BECB2F503157}" srcOrd="1" destOrd="0" presId="urn:microsoft.com/office/officeart/2005/8/layout/chevron1"/>
    <dgm:cxn modelId="{2713B0F6-B719-4FC9-BEB9-5186CB2B8066}" type="presParOf" srcId="{2D278FB6-DDCB-4209-A721-B4221A92EAD4}" destId="{58F4DF8D-AA09-4E6A-8E0C-212FE657EE06}" srcOrd="2" destOrd="0" presId="urn:microsoft.com/office/officeart/2005/8/layout/chevron1"/>
    <dgm:cxn modelId="{4CD06489-F2EC-43E9-8BDA-81927C52CD70}" type="presParOf" srcId="{2D278FB6-DDCB-4209-A721-B4221A92EAD4}" destId="{7620B88E-5D8C-4CD3-8BF0-BCA9955069BE}" srcOrd="3" destOrd="0" presId="urn:microsoft.com/office/officeart/2005/8/layout/chevron1"/>
    <dgm:cxn modelId="{98C24088-6916-4CE7-B561-73E02B7294B1}" type="presParOf" srcId="{2D278FB6-DDCB-4209-A721-B4221A92EAD4}" destId="{FE6FF378-DD84-4B70-B7F3-426448FF45B7}" srcOrd="4" destOrd="0" presId="urn:microsoft.com/office/officeart/2005/8/layout/chevron1"/>
    <dgm:cxn modelId="{2EE059D1-8482-4CA9-AA09-17356D9ED553}" type="presParOf" srcId="{2D278FB6-DDCB-4209-A721-B4221A92EAD4}" destId="{F041DCAA-20F1-4E3A-8091-5E366117782B}" srcOrd="5" destOrd="0" presId="urn:microsoft.com/office/officeart/2005/8/layout/chevron1"/>
    <dgm:cxn modelId="{2953E910-AB07-4C68-9F90-7FA2DD4C98AD}" type="presParOf" srcId="{2D278FB6-DDCB-4209-A721-B4221A92EAD4}" destId="{FDCE8E37-2231-4CF6-8B7B-7EB68943B6DD}" srcOrd="6"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3E5B7A2-C6E6-449F-B9E8-3199C893DF99}" type="doc">
      <dgm:prSet loTypeId="urn:microsoft.com/office/officeart/2005/8/layout/chevron1" loCatId="process" qsTypeId="urn:microsoft.com/office/officeart/2005/8/quickstyle/simple1" qsCatId="simple" csTypeId="urn:microsoft.com/office/officeart/2005/8/colors/accent1_2" csCatId="accent1" phldr="1"/>
      <dgm:spPr/>
    </dgm:pt>
    <dgm:pt modelId="{49B773D5-E702-41CA-8847-B11191D873FA}">
      <dgm:prSet phldrT="[Texto]"/>
      <dgm:spPr/>
      <dgm:t>
        <a:bodyPr/>
        <a:lstStyle/>
        <a:p>
          <a:r>
            <a:rPr lang="es-CL" dirty="0"/>
            <a:t>Se genera plano neutral</a:t>
          </a:r>
        </a:p>
      </dgm:t>
    </dgm:pt>
    <dgm:pt modelId="{C9C63F61-4256-4111-BB5D-D780E967BD83}" type="parTrans" cxnId="{8EB49A00-CDCD-48FC-AA54-5D1409074CD5}">
      <dgm:prSet/>
      <dgm:spPr/>
      <dgm:t>
        <a:bodyPr/>
        <a:lstStyle/>
        <a:p>
          <a:endParaRPr lang="es-CL"/>
        </a:p>
      </dgm:t>
    </dgm:pt>
    <dgm:pt modelId="{F856E5A8-E8EB-407A-B174-BF7C4C219F08}" type="sibTrans" cxnId="{8EB49A00-CDCD-48FC-AA54-5D1409074CD5}">
      <dgm:prSet/>
      <dgm:spPr/>
      <dgm:t>
        <a:bodyPr/>
        <a:lstStyle/>
        <a:p>
          <a:endParaRPr lang="es-CL"/>
        </a:p>
      </dgm:t>
    </dgm:pt>
    <dgm:pt modelId="{D701E3F3-5DA0-4B84-9190-5C7CDAED946B}">
      <dgm:prSet phldrT="[Texto]"/>
      <dgm:spPr/>
      <dgm:t>
        <a:bodyPr/>
        <a:lstStyle/>
        <a:p>
          <a:r>
            <a:rPr lang="es-CL" dirty="0"/>
            <a:t>Se produce flashover</a:t>
          </a:r>
        </a:p>
      </dgm:t>
    </dgm:pt>
    <dgm:pt modelId="{B9950DC6-80D6-40B5-BE4D-9A37C09B3B81}" type="parTrans" cxnId="{C71C73AD-6E24-4923-B8CD-328637998D65}">
      <dgm:prSet/>
      <dgm:spPr/>
      <dgm:t>
        <a:bodyPr/>
        <a:lstStyle/>
        <a:p>
          <a:endParaRPr lang="es-CL"/>
        </a:p>
      </dgm:t>
    </dgm:pt>
    <dgm:pt modelId="{354D97A4-C929-4AAB-BF10-AFD8E1C1D28C}" type="sibTrans" cxnId="{C71C73AD-6E24-4923-B8CD-328637998D65}">
      <dgm:prSet/>
      <dgm:spPr/>
      <dgm:t>
        <a:bodyPr/>
        <a:lstStyle/>
        <a:p>
          <a:endParaRPr lang="es-CL"/>
        </a:p>
      </dgm:t>
    </dgm:pt>
    <dgm:pt modelId="{484EDA26-FCAF-4C0D-A12C-09A7FBE7CE29}">
      <dgm:prSet phldrT="[Texto]"/>
      <dgm:spPr/>
      <dgm:t>
        <a:bodyPr/>
        <a:lstStyle/>
        <a:p>
          <a:r>
            <a:rPr lang="es-CL" dirty="0"/>
            <a:t>El fuego se expande a otras dependencias</a:t>
          </a:r>
        </a:p>
      </dgm:t>
    </dgm:pt>
    <dgm:pt modelId="{E02CBE6C-55B2-4000-909F-ED8C81E4B87E}" type="parTrans" cxnId="{E81D30C1-8F8C-4C31-902F-0B68EECB366E}">
      <dgm:prSet/>
      <dgm:spPr/>
      <dgm:t>
        <a:bodyPr/>
        <a:lstStyle/>
        <a:p>
          <a:endParaRPr lang="es-CL"/>
        </a:p>
      </dgm:t>
    </dgm:pt>
    <dgm:pt modelId="{CBD4D5D8-8AAC-4810-8916-EA698C29F434}" type="sibTrans" cxnId="{E81D30C1-8F8C-4C31-902F-0B68EECB366E}">
      <dgm:prSet/>
      <dgm:spPr/>
      <dgm:t>
        <a:bodyPr/>
        <a:lstStyle/>
        <a:p>
          <a:endParaRPr lang="es-CL"/>
        </a:p>
      </dgm:t>
    </dgm:pt>
    <dgm:pt modelId="{5989B5CA-E7D8-4ACB-BA25-78212A53941B}">
      <dgm:prSet/>
      <dgm:spPr/>
      <dgm:t>
        <a:bodyPr/>
        <a:lstStyle/>
        <a:p>
          <a:r>
            <a:rPr lang="es-CL" dirty="0"/>
            <a:t>El Fuego se generaliza</a:t>
          </a:r>
        </a:p>
      </dgm:t>
    </dgm:pt>
    <dgm:pt modelId="{D3F74E65-6430-4CA1-AB6B-C720F77647F0}" type="parTrans" cxnId="{401B7A13-651B-44C8-BE29-C593B715B78F}">
      <dgm:prSet/>
      <dgm:spPr/>
      <dgm:t>
        <a:bodyPr/>
        <a:lstStyle/>
        <a:p>
          <a:endParaRPr lang="es-CL"/>
        </a:p>
      </dgm:t>
    </dgm:pt>
    <dgm:pt modelId="{D160B6B9-51BD-4CA1-82E0-9BE8F6DD7DC9}" type="sibTrans" cxnId="{401B7A13-651B-44C8-BE29-C593B715B78F}">
      <dgm:prSet/>
      <dgm:spPr/>
      <dgm:t>
        <a:bodyPr/>
        <a:lstStyle/>
        <a:p>
          <a:endParaRPr lang="es-CL"/>
        </a:p>
      </dgm:t>
    </dgm:pt>
    <dgm:pt modelId="{2D278FB6-DDCB-4209-A721-B4221A92EAD4}" type="pres">
      <dgm:prSet presAssocID="{13E5B7A2-C6E6-449F-B9E8-3199C893DF99}" presName="Name0" presStyleCnt="0">
        <dgm:presLayoutVars>
          <dgm:dir/>
          <dgm:animLvl val="lvl"/>
          <dgm:resizeHandles val="exact"/>
        </dgm:presLayoutVars>
      </dgm:prSet>
      <dgm:spPr/>
    </dgm:pt>
    <dgm:pt modelId="{79D07DCE-6BA9-430E-920A-11259F1019FA}" type="pres">
      <dgm:prSet presAssocID="{49B773D5-E702-41CA-8847-B11191D873FA}" presName="parTxOnly" presStyleLbl="node1" presStyleIdx="0" presStyleCnt="4">
        <dgm:presLayoutVars>
          <dgm:chMax val="0"/>
          <dgm:chPref val="0"/>
          <dgm:bulletEnabled val="1"/>
        </dgm:presLayoutVars>
      </dgm:prSet>
      <dgm:spPr/>
    </dgm:pt>
    <dgm:pt modelId="{05597315-AD00-43FA-8D12-BECB2F503157}" type="pres">
      <dgm:prSet presAssocID="{F856E5A8-E8EB-407A-B174-BF7C4C219F08}" presName="parTxOnlySpace" presStyleCnt="0"/>
      <dgm:spPr/>
    </dgm:pt>
    <dgm:pt modelId="{58F4DF8D-AA09-4E6A-8E0C-212FE657EE06}" type="pres">
      <dgm:prSet presAssocID="{D701E3F3-5DA0-4B84-9190-5C7CDAED946B}" presName="parTxOnly" presStyleLbl="node1" presStyleIdx="1" presStyleCnt="4">
        <dgm:presLayoutVars>
          <dgm:chMax val="0"/>
          <dgm:chPref val="0"/>
          <dgm:bulletEnabled val="1"/>
        </dgm:presLayoutVars>
      </dgm:prSet>
      <dgm:spPr/>
    </dgm:pt>
    <dgm:pt modelId="{7620B88E-5D8C-4CD3-8BF0-BCA9955069BE}" type="pres">
      <dgm:prSet presAssocID="{354D97A4-C929-4AAB-BF10-AFD8E1C1D28C}" presName="parTxOnlySpace" presStyleCnt="0"/>
      <dgm:spPr/>
    </dgm:pt>
    <dgm:pt modelId="{FE6FF378-DD84-4B70-B7F3-426448FF45B7}" type="pres">
      <dgm:prSet presAssocID="{5989B5CA-E7D8-4ACB-BA25-78212A53941B}" presName="parTxOnly" presStyleLbl="node1" presStyleIdx="2" presStyleCnt="4" custLinFactX="93339" custLinFactNeighborX="100000" custLinFactNeighborY="0">
        <dgm:presLayoutVars>
          <dgm:chMax val="0"/>
          <dgm:chPref val="0"/>
          <dgm:bulletEnabled val="1"/>
        </dgm:presLayoutVars>
      </dgm:prSet>
      <dgm:spPr/>
    </dgm:pt>
    <dgm:pt modelId="{F041DCAA-20F1-4E3A-8091-5E366117782B}" type="pres">
      <dgm:prSet presAssocID="{D160B6B9-51BD-4CA1-82E0-9BE8F6DD7DC9}" presName="parTxOnlySpace" presStyleCnt="0"/>
      <dgm:spPr/>
    </dgm:pt>
    <dgm:pt modelId="{FDCE8E37-2231-4CF6-8B7B-7EB68943B6DD}" type="pres">
      <dgm:prSet presAssocID="{484EDA26-FCAF-4C0D-A12C-09A7FBE7CE29}" presName="parTxOnly" presStyleLbl="node1" presStyleIdx="3" presStyleCnt="4" custLinFactX="-80542" custLinFactNeighborX="-100000" custLinFactNeighborY="0">
        <dgm:presLayoutVars>
          <dgm:chMax val="0"/>
          <dgm:chPref val="0"/>
          <dgm:bulletEnabled val="1"/>
        </dgm:presLayoutVars>
      </dgm:prSet>
      <dgm:spPr/>
    </dgm:pt>
  </dgm:ptLst>
  <dgm:cxnLst>
    <dgm:cxn modelId="{8EB49A00-CDCD-48FC-AA54-5D1409074CD5}" srcId="{13E5B7A2-C6E6-449F-B9E8-3199C893DF99}" destId="{49B773D5-E702-41CA-8847-B11191D873FA}" srcOrd="0" destOrd="0" parTransId="{C9C63F61-4256-4111-BB5D-D780E967BD83}" sibTransId="{F856E5A8-E8EB-407A-B174-BF7C4C219F08}"/>
    <dgm:cxn modelId="{401B7A13-651B-44C8-BE29-C593B715B78F}" srcId="{13E5B7A2-C6E6-449F-B9E8-3199C893DF99}" destId="{5989B5CA-E7D8-4ACB-BA25-78212A53941B}" srcOrd="2" destOrd="0" parTransId="{D3F74E65-6430-4CA1-AB6B-C720F77647F0}" sibTransId="{D160B6B9-51BD-4CA1-82E0-9BE8F6DD7DC9}"/>
    <dgm:cxn modelId="{392F5946-19BB-40DF-BBA0-92961891EEBE}" type="presOf" srcId="{13E5B7A2-C6E6-449F-B9E8-3199C893DF99}" destId="{2D278FB6-DDCB-4209-A721-B4221A92EAD4}" srcOrd="0" destOrd="0" presId="urn:microsoft.com/office/officeart/2005/8/layout/chevron1"/>
    <dgm:cxn modelId="{B4A3E953-8189-48EA-A9BE-415ACDF91AD2}" type="presOf" srcId="{5989B5CA-E7D8-4ACB-BA25-78212A53941B}" destId="{FE6FF378-DD84-4B70-B7F3-426448FF45B7}" srcOrd="0" destOrd="0" presId="urn:microsoft.com/office/officeart/2005/8/layout/chevron1"/>
    <dgm:cxn modelId="{BCD43E56-C2EE-4C89-BEF7-60230C722C86}" type="presOf" srcId="{D701E3F3-5DA0-4B84-9190-5C7CDAED946B}" destId="{58F4DF8D-AA09-4E6A-8E0C-212FE657EE06}" srcOrd="0" destOrd="0" presId="urn:microsoft.com/office/officeart/2005/8/layout/chevron1"/>
    <dgm:cxn modelId="{E4DC2485-4EAF-4EA9-AEAE-CF53CA6CB490}" type="presOf" srcId="{484EDA26-FCAF-4C0D-A12C-09A7FBE7CE29}" destId="{FDCE8E37-2231-4CF6-8B7B-7EB68943B6DD}" srcOrd="0" destOrd="0" presId="urn:microsoft.com/office/officeart/2005/8/layout/chevron1"/>
    <dgm:cxn modelId="{C71C73AD-6E24-4923-B8CD-328637998D65}" srcId="{13E5B7A2-C6E6-449F-B9E8-3199C893DF99}" destId="{D701E3F3-5DA0-4B84-9190-5C7CDAED946B}" srcOrd="1" destOrd="0" parTransId="{B9950DC6-80D6-40B5-BE4D-9A37C09B3B81}" sibTransId="{354D97A4-C929-4AAB-BF10-AFD8E1C1D28C}"/>
    <dgm:cxn modelId="{E8CCB9C0-49FE-4745-9E4C-DEE1BEFC59A6}" type="presOf" srcId="{49B773D5-E702-41CA-8847-B11191D873FA}" destId="{79D07DCE-6BA9-430E-920A-11259F1019FA}" srcOrd="0" destOrd="0" presId="urn:microsoft.com/office/officeart/2005/8/layout/chevron1"/>
    <dgm:cxn modelId="{E81D30C1-8F8C-4C31-902F-0B68EECB366E}" srcId="{13E5B7A2-C6E6-449F-B9E8-3199C893DF99}" destId="{484EDA26-FCAF-4C0D-A12C-09A7FBE7CE29}" srcOrd="3" destOrd="0" parTransId="{E02CBE6C-55B2-4000-909F-ED8C81E4B87E}" sibTransId="{CBD4D5D8-8AAC-4810-8916-EA698C29F434}"/>
    <dgm:cxn modelId="{DBBEFC73-7CE4-4BDB-8841-F726CE4B19C0}" type="presParOf" srcId="{2D278FB6-DDCB-4209-A721-B4221A92EAD4}" destId="{79D07DCE-6BA9-430E-920A-11259F1019FA}" srcOrd="0" destOrd="0" presId="urn:microsoft.com/office/officeart/2005/8/layout/chevron1"/>
    <dgm:cxn modelId="{8403F563-4A6B-4F93-B520-BFF3DE66AB34}" type="presParOf" srcId="{2D278FB6-DDCB-4209-A721-B4221A92EAD4}" destId="{05597315-AD00-43FA-8D12-BECB2F503157}" srcOrd="1" destOrd="0" presId="urn:microsoft.com/office/officeart/2005/8/layout/chevron1"/>
    <dgm:cxn modelId="{2713B0F6-B719-4FC9-BEB9-5186CB2B8066}" type="presParOf" srcId="{2D278FB6-DDCB-4209-A721-B4221A92EAD4}" destId="{58F4DF8D-AA09-4E6A-8E0C-212FE657EE06}" srcOrd="2" destOrd="0" presId="urn:microsoft.com/office/officeart/2005/8/layout/chevron1"/>
    <dgm:cxn modelId="{4CD06489-F2EC-43E9-8BDA-81927C52CD70}" type="presParOf" srcId="{2D278FB6-DDCB-4209-A721-B4221A92EAD4}" destId="{7620B88E-5D8C-4CD3-8BF0-BCA9955069BE}" srcOrd="3" destOrd="0" presId="urn:microsoft.com/office/officeart/2005/8/layout/chevron1"/>
    <dgm:cxn modelId="{98C24088-6916-4CE7-B561-73E02B7294B1}" type="presParOf" srcId="{2D278FB6-DDCB-4209-A721-B4221A92EAD4}" destId="{FE6FF378-DD84-4B70-B7F3-426448FF45B7}" srcOrd="4" destOrd="0" presId="urn:microsoft.com/office/officeart/2005/8/layout/chevron1"/>
    <dgm:cxn modelId="{2EE059D1-8482-4CA9-AA09-17356D9ED553}" type="presParOf" srcId="{2D278FB6-DDCB-4209-A721-B4221A92EAD4}" destId="{F041DCAA-20F1-4E3A-8091-5E366117782B}" srcOrd="5" destOrd="0" presId="urn:microsoft.com/office/officeart/2005/8/layout/chevron1"/>
    <dgm:cxn modelId="{2953E910-AB07-4C68-9F90-7FA2DD4C98AD}" type="presParOf" srcId="{2D278FB6-DDCB-4209-A721-B4221A92EAD4}" destId="{FDCE8E37-2231-4CF6-8B7B-7EB68943B6DD}" srcOrd="6" destOrd="0" presId="urn:microsoft.com/office/officeart/2005/8/layout/chevron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D07DCE-6BA9-430E-920A-11259F1019FA}">
      <dsp:nvSpPr>
        <dsp:cNvPr id="0" name=""/>
        <dsp:cNvSpPr/>
      </dsp:nvSpPr>
      <dsp:spPr>
        <a:xfrm>
          <a:off x="5153" y="577149"/>
          <a:ext cx="2999935" cy="1199974"/>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26670" rIns="26670" bIns="26670" numCol="1" spcCol="1270" anchor="ctr" anchorCtr="0">
          <a:noAutofit/>
        </a:bodyPr>
        <a:lstStyle/>
        <a:p>
          <a:pPr marL="0" lvl="0" indent="0" algn="ctr" defTabSz="889000">
            <a:lnSpc>
              <a:spcPct val="90000"/>
            </a:lnSpc>
            <a:spcBef>
              <a:spcPct val="0"/>
            </a:spcBef>
            <a:spcAft>
              <a:spcPct val="35000"/>
            </a:spcAft>
            <a:buNone/>
          </a:pPr>
          <a:r>
            <a:rPr lang="es-CL" sz="2000" kern="1200" dirty="0"/>
            <a:t>Condición de Incendio</a:t>
          </a:r>
        </a:p>
      </dsp:txBody>
      <dsp:txXfrm>
        <a:off x="605140" y="577149"/>
        <a:ext cx="1799961" cy="1199974"/>
      </dsp:txXfrm>
    </dsp:sp>
    <dsp:sp modelId="{58F4DF8D-AA09-4E6A-8E0C-212FE657EE06}">
      <dsp:nvSpPr>
        <dsp:cNvPr id="0" name=""/>
        <dsp:cNvSpPr/>
      </dsp:nvSpPr>
      <dsp:spPr>
        <a:xfrm>
          <a:off x="2705095" y="577149"/>
          <a:ext cx="2999935" cy="1199974"/>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26670" rIns="26670" bIns="26670" numCol="1" spcCol="1270" anchor="ctr" anchorCtr="0">
          <a:noAutofit/>
        </a:bodyPr>
        <a:lstStyle/>
        <a:p>
          <a:pPr marL="0" lvl="0" indent="0" algn="ctr" defTabSz="889000">
            <a:lnSpc>
              <a:spcPct val="90000"/>
            </a:lnSpc>
            <a:spcBef>
              <a:spcPct val="0"/>
            </a:spcBef>
            <a:spcAft>
              <a:spcPct val="35000"/>
            </a:spcAft>
            <a:buNone/>
          </a:pPr>
          <a:r>
            <a:rPr lang="es-CL" sz="2000" kern="1200" dirty="0"/>
            <a:t>Unión del primer material que arde, con la fuente de calor.</a:t>
          </a:r>
        </a:p>
      </dsp:txBody>
      <dsp:txXfrm>
        <a:off x="3305082" y="577149"/>
        <a:ext cx="1799961" cy="1199974"/>
      </dsp:txXfrm>
    </dsp:sp>
    <dsp:sp modelId="{FE6FF378-DD84-4B70-B7F3-426448FF45B7}">
      <dsp:nvSpPr>
        <dsp:cNvPr id="0" name=""/>
        <dsp:cNvSpPr/>
      </dsp:nvSpPr>
      <dsp:spPr>
        <a:xfrm>
          <a:off x="8110134" y="577149"/>
          <a:ext cx="2999935" cy="1199974"/>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26670" rIns="26670" bIns="26670" numCol="1" spcCol="1270" anchor="ctr" anchorCtr="0">
          <a:noAutofit/>
        </a:bodyPr>
        <a:lstStyle/>
        <a:p>
          <a:pPr marL="0" lvl="0" indent="0" algn="ctr" defTabSz="889000">
            <a:lnSpc>
              <a:spcPct val="90000"/>
            </a:lnSpc>
            <a:spcBef>
              <a:spcPct val="0"/>
            </a:spcBef>
            <a:spcAft>
              <a:spcPct val="35000"/>
            </a:spcAft>
            <a:buNone/>
          </a:pPr>
          <a:r>
            <a:rPr lang="es-CL" sz="2000" kern="1200" dirty="0"/>
            <a:t>Se comienza a Generar columna térmica </a:t>
          </a:r>
        </a:p>
      </dsp:txBody>
      <dsp:txXfrm>
        <a:off x="8710121" y="577149"/>
        <a:ext cx="1799961" cy="1199974"/>
      </dsp:txXfrm>
    </dsp:sp>
    <dsp:sp modelId="{FDCE8E37-2231-4CF6-8B7B-7EB68943B6DD}">
      <dsp:nvSpPr>
        <dsp:cNvPr id="0" name=""/>
        <dsp:cNvSpPr/>
      </dsp:nvSpPr>
      <dsp:spPr>
        <a:xfrm>
          <a:off x="5388778" y="577149"/>
          <a:ext cx="2999935" cy="1199974"/>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26670" rIns="26670" bIns="26670" numCol="1" spcCol="1270" anchor="ctr" anchorCtr="0">
          <a:noAutofit/>
        </a:bodyPr>
        <a:lstStyle/>
        <a:p>
          <a:pPr marL="0" lvl="0" indent="0" algn="ctr" defTabSz="889000">
            <a:lnSpc>
              <a:spcPct val="90000"/>
            </a:lnSpc>
            <a:spcBef>
              <a:spcPct val="0"/>
            </a:spcBef>
            <a:spcAft>
              <a:spcPct val="35000"/>
            </a:spcAft>
            <a:buNone/>
          </a:pPr>
          <a:r>
            <a:rPr lang="es-CL" sz="2000" kern="1200" dirty="0"/>
            <a:t>EL primer paquete combustible se enciende</a:t>
          </a:r>
        </a:p>
      </dsp:txBody>
      <dsp:txXfrm>
        <a:off x="5988765" y="577149"/>
        <a:ext cx="1799961" cy="119997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D07DCE-6BA9-430E-920A-11259F1019FA}">
      <dsp:nvSpPr>
        <dsp:cNvPr id="0" name=""/>
        <dsp:cNvSpPr/>
      </dsp:nvSpPr>
      <dsp:spPr>
        <a:xfrm>
          <a:off x="5153" y="577149"/>
          <a:ext cx="2999935" cy="1199974"/>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26670" rIns="26670" bIns="26670" numCol="1" spcCol="1270" anchor="ctr" anchorCtr="0">
          <a:noAutofit/>
        </a:bodyPr>
        <a:lstStyle/>
        <a:p>
          <a:pPr marL="0" lvl="0" indent="0" algn="ctr" defTabSz="889000">
            <a:lnSpc>
              <a:spcPct val="90000"/>
            </a:lnSpc>
            <a:spcBef>
              <a:spcPct val="0"/>
            </a:spcBef>
            <a:spcAft>
              <a:spcPct val="35000"/>
            </a:spcAft>
            <a:buNone/>
          </a:pPr>
          <a:r>
            <a:rPr lang="es-CL" sz="2000" kern="1200" dirty="0"/>
            <a:t>Se genera plano neutral</a:t>
          </a:r>
        </a:p>
      </dsp:txBody>
      <dsp:txXfrm>
        <a:off x="605140" y="577149"/>
        <a:ext cx="1799961" cy="1199974"/>
      </dsp:txXfrm>
    </dsp:sp>
    <dsp:sp modelId="{58F4DF8D-AA09-4E6A-8E0C-212FE657EE06}">
      <dsp:nvSpPr>
        <dsp:cNvPr id="0" name=""/>
        <dsp:cNvSpPr/>
      </dsp:nvSpPr>
      <dsp:spPr>
        <a:xfrm>
          <a:off x="2705095" y="577149"/>
          <a:ext cx="2999935" cy="1199974"/>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26670" rIns="26670" bIns="26670" numCol="1" spcCol="1270" anchor="ctr" anchorCtr="0">
          <a:noAutofit/>
        </a:bodyPr>
        <a:lstStyle/>
        <a:p>
          <a:pPr marL="0" lvl="0" indent="0" algn="ctr" defTabSz="889000">
            <a:lnSpc>
              <a:spcPct val="90000"/>
            </a:lnSpc>
            <a:spcBef>
              <a:spcPct val="0"/>
            </a:spcBef>
            <a:spcAft>
              <a:spcPct val="35000"/>
            </a:spcAft>
            <a:buNone/>
          </a:pPr>
          <a:r>
            <a:rPr lang="es-CL" sz="2000" kern="1200" dirty="0"/>
            <a:t>Se produce flashover</a:t>
          </a:r>
        </a:p>
      </dsp:txBody>
      <dsp:txXfrm>
        <a:off x="3305082" y="577149"/>
        <a:ext cx="1799961" cy="1199974"/>
      </dsp:txXfrm>
    </dsp:sp>
    <dsp:sp modelId="{FE6FF378-DD84-4B70-B7F3-426448FF45B7}">
      <dsp:nvSpPr>
        <dsp:cNvPr id="0" name=""/>
        <dsp:cNvSpPr/>
      </dsp:nvSpPr>
      <dsp:spPr>
        <a:xfrm>
          <a:off x="8110134" y="577149"/>
          <a:ext cx="2999935" cy="1199974"/>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26670" rIns="26670" bIns="26670" numCol="1" spcCol="1270" anchor="ctr" anchorCtr="0">
          <a:noAutofit/>
        </a:bodyPr>
        <a:lstStyle/>
        <a:p>
          <a:pPr marL="0" lvl="0" indent="0" algn="ctr" defTabSz="889000">
            <a:lnSpc>
              <a:spcPct val="90000"/>
            </a:lnSpc>
            <a:spcBef>
              <a:spcPct val="0"/>
            </a:spcBef>
            <a:spcAft>
              <a:spcPct val="35000"/>
            </a:spcAft>
            <a:buNone/>
          </a:pPr>
          <a:r>
            <a:rPr lang="es-CL" sz="2000" kern="1200" dirty="0"/>
            <a:t>El Fuego se generaliza</a:t>
          </a:r>
        </a:p>
      </dsp:txBody>
      <dsp:txXfrm>
        <a:off x="8710121" y="577149"/>
        <a:ext cx="1799961" cy="1199974"/>
      </dsp:txXfrm>
    </dsp:sp>
    <dsp:sp modelId="{FDCE8E37-2231-4CF6-8B7B-7EB68943B6DD}">
      <dsp:nvSpPr>
        <dsp:cNvPr id="0" name=""/>
        <dsp:cNvSpPr/>
      </dsp:nvSpPr>
      <dsp:spPr>
        <a:xfrm>
          <a:off x="5388778" y="577149"/>
          <a:ext cx="2999935" cy="1199974"/>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26670" rIns="26670" bIns="26670" numCol="1" spcCol="1270" anchor="ctr" anchorCtr="0">
          <a:noAutofit/>
        </a:bodyPr>
        <a:lstStyle/>
        <a:p>
          <a:pPr marL="0" lvl="0" indent="0" algn="ctr" defTabSz="889000">
            <a:lnSpc>
              <a:spcPct val="90000"/>
            </a:lnSpc>
            <a:spcBef>
              <a:spcPct val="0"/>
            </a:spcBef>
            <a:spcAft>
              <a:spcPct val="35000"/>
            </a:spcAft>
            <a:buNone/>
          </a:pPr>
          <a:r>
            <a:rPr lang="es-CL" sz="2000" kern="1200" dirty="0"/>
            <a:t>El fuego se expande a otras dependencias</a:t>
          </a:r>
        </a:p>
      </dsp:txBody>
      <dsp:txXfrm>
        <a:off x="5988765" y="577149"/>
        <a:ext cx="1799961" cy="1199974"/>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L"/>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3B18DE4-91D7-4C2A-9BE2-98D5C5F959AB}" type="datetimeFigureOut">
              <a:rPr lang="es-CL" smtClean="0"/>
              <a:t>30-05-2021</a:t>
            </a:fld>
            <a:endParaRPr lang="es-CL"/>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L"/>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L"/>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716C438-D73F-4EBA-9AB5-CA549CAF4DF1}" type="slidenum">
              <a:rPr lang="es-CL" smtClean="0"/>
              <a:t>‹Nº›</a:t>
            </a:fld>
            <a:endParaRPr lang="es-CL"/>
          </a:p>
        </p:txBody>
      </p:sp>
    </p:spTree>
    <p:extLst>
      <p:ext uri="{BB962C8B-B14F-4D97-AF65-F5344CB8AC3E}">
        <p14:creationId xmlns:p14="http://schemas.microsoft.com/office/powerpoint/2010/main" val="6747541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8" Type="http://schemas.openxmlformats.org/officeDocument/2006/relationships/hyperlink" Target="https://es.wikipedia.org/wiki/Ap%C3%B3logo" TargetMode="External"/><Relationship Id="rId3" Type="http://schemas.openxmlformats.org/officeDocument/2006/relationships/hyperlink" Target="https://es.wikipedia.org/wiki/Cuento_de_hadas" TargetMode="External"/><Relationship Id="rId7" Type="http://schemas.openxmlformats.org/officeDocument/2006/relationships/hyperlink" Target="https://es.wikipedia.org/wiki/F%C3%A1bula" TargetMode="External"/><Relationship Id="rId2" Type="http://schemas.openxmlformats.org/officeDocument/2006/relationships/slide" Target="../slides/slide11.xml"/><Relationship Id="rId1" Type="http://schemas.openxmlformats.org/officeDocument/2006/relationships/notesMaster" Target="../notesMasters/notesMaster1.xml"/><Relationship Id="rId6" Type="http://schemas.openxmlformats.org/officeDocument/2006/relationships/hyperlink" Target="https://es.wikipedia.org/wiki/1837" TargetMode="External"/><Relationship Id="rId5" Type="http://schemas.openxmlformats.org/officeDocument/2006/relationships/hyperlink" Target="https://es.wikipedia.org/wiki/Hans_Christian_Andersen" TargetMode="External"/><Relationship Id="rId4" Type="http://schemas.openxmlformats.org/officeDocument/2006/relationships/hyperlink" Target="https://es.wikipedia.org/wiki/Dinamarca" TargetMode="External"/></Relationships>
</file>

<file path=ppt/notesSlides/_rels/notesSlide3.xml.rels><?xml version="1.0" encoding="UTF-8" standalone="yes"?>
<Relationships xmlns="http://schemas.openxmlformats.org/package/2006/relationships"><Relationship Id="rId8" Type="http://schemas.openxmlformats.org/officeDocument/2006/relationships/hyperlink" Target="https://es.wikipedia.org/wiki/Ap%C3%B3logo" TargetMode="External"/><Relationship Id="rId3" Type="http://schemas.openxmlformats.org/officeDocument/2006/relationships/hyperlink" Target="https://es.wikipedia.org/wiki/Cuento_de_hadas" TargetMode="External"/><Relationship Id="rId7" Type="http://schemas.openxmlformats.org/officeDocument/2006/relationships/hyperlink" Target="https://es.wikipedia.org/wiki/F%C3%A1bula" TargetMode="External"/><Relationship Id="rId2" Type="http://schemas.openxmlformats.org/officeDocument/2006/relationships/slide" Target="../slides/slide15.xml"/><Relationship Id="rId1" Type="http://schemas.openxmlformats.org/officeDocument/2006/relationships/notesMaster" Target="../notesMasters/notesMaster1.xml"/><Relationship Id="rId6" Type="http://schemas.openxmlformats.org/officeDocument/2006/relationships/hyperlink" Target="https://es.wikipedia.org/wiki/1837" TargetMode="External"/><Relationship Id="rId5" Type="http://schemas.openxmlformats.org/officeDocument/2006/relationships/hyperlink" Target="https://es.wikipedia.org/wiki/Hans_Christian_Andersen" TargetMode="External"/><Relationship Id="rId4" Type="http://schemas.openxmlformats.org/officeDocument/2006/relationships/hyperlink" Target="https://es.wikipedia.org/wiki/Dinamarca" TargetMode="External"/></Relationships>
</file>

<file path=ppt/notesSlides/_rels/notesSlide4.xml.rels><?xml version="1.0" encoding="UTF-8" standalone="yes"?>
<Relationships xmlns="http://schemas.openxmlformats.org/package/2006/relationships"><Relationship Id="rId8" Type="http://schemas.openxmlformats.org/officeDocument/2006/relationships/hyperlink" Target="https://es.wikipedia.org/wiki/Ap%C3%B3logo" TargetMode="External"/><Relationship Id="rId3" Type="http://schemas.openxmlformats.org/officeDocument/2006/relationships/hyperlink" Target="https://es.wikipedia.org/wiki/Cuento_de_hadas" TargetMode="External"/><Relationship Id="rId7" Type="http://schemas.openxmlformats.org/officeDocument/2006/relationships/hyperlink" Target="https://es.wikipedia.org/wiki/F%C3%A1bula" TargetMode="External"/><Relationship Id="rId2" Type="http://schemas.openxmlformats.org/officeDocument/2006/relationships/slide" Target="../slides/slide22.xml"/><Relationship Id="rId1" Type="http://schemas.openxmlformats.org/officeDocument/2006/relationships/notesMaster" Target="../notesMasters/notesMaster1.xml"/><Relationship Id="rId6" Type="http://schemas.openxmlformats.org/officeDocument/2006/relationships/hyperlink" Target="https://es.wikipedia.org/wiki/1837" TargetMode="External"/><Relationship Id="rId5" Type="http://schemas.openxmlformats.org/officeDocument/2006/relationships/hyperlink" Target="https://es.wikipedia.org/wiki/Hans_Christian_Andersen" TargetMode="External"/><Relationship Id="rId4" Type="http://schemas.openxmlformats.org/officeDocument/2006/relationships/hyperlink" Target="https://es.wikipedia.org/wiki/Dinamarca" TargetMode="External"/></Relationships>
</file>

<file path=ppt/notesSlides/_rels/notesSlide5.xml.rels><?xml version="1.0" encoding="UTF-8" standalone="yes"?>
<Relationships xmlns="http://schemas.openxmlformats.org/package/2006/relationships"><Relationship Id="rId8" Type="http://schemas.openxmlformats.org/officeDocument/2006/relationships/hyperlink" Target="https://es.wikipedia.org/wiki/Ap%C3%B3logo" TargetMode="External"/><Relationship Id="rId3" Type="http://schemas.openxmlformats.org/officeDocument/2006/relationships/hyperlink" Target="https://es.wikipedia.org/wiki/Cuento_de_hadas" TargetMode="External"/><Relationship Id="rId7" Type="http://schemas.openxmlformats.org/officeDocument/2006/relationships/hyperlink" Target="https://es.wikipedia.org/wiki/F%C3%A1bula" TargetMode="External"/><Relationship Id="rId2" Type="http://schemas.openxmlformats.org/officeDocument/2006/relationships/slide" Target="../slides/slide32.xml"/><Relationship Id="rId1" Type="http://schemas.openxmlformats.org/officeDocument/2006/relationships/notesMaster" Target="../notesMasters/notesMaster1.xml"/><Relationship Id="rId6" Type="http://schemas.openxmlformats.org/officeDocument/2006/relationships/hyperlink" Target="https://es.wikipedia.org/wiki/1837" TargetMode="External"/><Relationship Id="rId5" Type="http://schemas.openxmlformats.org/officeDocument/2006/relationships/hyperlink" Target="https://es.wikipedia.org/wiki/Hans_Christian_Andersen" TargetMode="External"/><Relationship Id="rId4" Type="http://schemas.openxmlformats.org/officeDocument/2006/relationships/hyperlink" Target="https://es.wikipedia.org/wiki/Dinamarca"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5"/>
          </p:nvPr>
        </p:nvSpPr>
        <p:spPr/>
        <p:txBody>
          <a:bodyPr/>
          <a:lstStyle/>
          <a:p>
            <a:fld id="{9621F979-A73D-40D8-9D1C-AA93F4C52C46}" type="slidenum">
              <a:rPr lang="es-EC" smtClean="0"/>
              <a:pPr/>
              <a:t>4</a:t>
            </a:fld>
            <a:endParaRPr lang="es-EC"/>
          </a:p>
        </p:txBody>
      </p:sp>
    </p:spTree>
    <p:extLst>
      <p:ext uri="{BB962C8B-B14F-4D97-AF65-F5344CB8AC3E}">
        <p14:creationId xmlns:p14="http://schemas.microsoft.com/office/powerpoint/2010/main" val="2344180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l"/>
            <a:r>
              <a:rPr lang="es-EC" b="1" i="1" dirty="0">
                <a:solidFill>
                  <a:srgbClr val="202122"/>
                </a:solidFill>
                <a:effectLst/>
                <a:latin typeface="Arial" panose="020B0604020202020204" pitchFamily="34" charset="0"/>
              </a:rPr>
              <a:t>El traje nuevo del emperador</a:t>
            </a:r>
            <a:r>
              <a:rPr lang="es-EC" b="0" i="0" dirty="0">
                <a:solidFill>
                  <a:srgbClr val="202122"/>
                </a:solidFill>
                <a:effectLst/>
                <a:latin typeface="Arial" panose="020B0604020202020204" pitchFamily="34" charset="0"/>
              </a:rPr>
              <a:t> (</a:t>
            </a:r>
            <a:r>
              <a:rPr lang="es-EC" b="0" i="1" dirty="0" err="1">
                <a:solidFill>
                  <a:srgbClr val="202122"/>
                </a:solidFill>
                <a:effectLst/>
                <a:latin typeface="Arial" panose="020B0604020202020204" pitchFamily="34" charset="0"/>
              </a:rPr>
              <a:t>Keiserens</a:t>
            </a:r>
            <a:r>
              <a:rPr lang="es-EC" b="0" i="1" dirty="0">
                <a:solidFill>
                  <a:srgbClr val="202122"/>
                </a:solidFill>
                <a:effectLst/>
                <a:latin typeface="Arial" panose="020B0604020202020204" pitchFamily="34" charset="0"/>
              </a:rPr>
              <a:t> </a:t>
            </a:r>
            <a:r>
              <a:rPr lang="es-EC" b="0" i="1" dirty="0" err="1">
                <a:solidFill>
                  <a:srgbClr val="202122"/>
                </a:solidFill>
                <a:effectLst/>
                <a:latin typeface="Arial" panose="020B0604020202020204" pitchFamily="34" charset="0"/>
              </a:rPr>
              <a:t>nye</a:t>
            </a:r>
            <a:r>
              <a:rPr lang="es-EC" b="0" i="1" dirty="0">
                <a:solidFill>
                  <a:srgbClr val="202122"/>
                </a:solidFill>
                <a:effectLst/>
                <a:latin typeface="Arial" panose="020B0604020202020204" pitchFamily="34" charset="0"/>
              </a:rPr>
              <a:t> </a:t>
            </a:r>
            <a:r>
              <a:rPr lang="es-EC" b="0" i="1" dirty="0" err="1">
                <a:solidFill>
                  <a:srgbClr val="202122"/>
                </a:solidFill>
                <a:effectLst/>
                <a:latin typeface="Arial" panose="020B0604020202020204" pitchFamily="34" charset="0"/>
              </a:rPr>
              <a:t>Klæder</a:t>
            </a:r>
            <a:r>
              <a:rPr lang="es-EC" b="0" i="0" dirty="0">
                <a:solidFill>
                  <a:srgbClr val="202122"/>
                </a:solidFill>
                <a:effectLst/>
                <a:latin typeface="Arial" panose="020B0604020202020204" pitchFamily="34" charset="0"/>
              </a:rPr>
              <a:t>), también conocido como </a:t>
            </a:r>
            <a:r>
              <a:rPr lang="es-EC" b="1" i="1" dirty="0">
                <a:solidFill>
                  <a:srgbClr val="202122"/>
                </a:solidFill>
                <a:effectLst/>
                <a:latin typeface="Arial" panose="020B0604020202020204" pitchFamily="34" charset="0"/>
              </a:rPr>
              <a:t>El rey desnudo</a:t>
            </a:r>
            <a:r>
              <a:rPr lang="es-EC" b="0" i="0" dirty="0">
                <a:solidFill>
                  <a:srgbClr val="202122"/>
                </a:solidFill>
                <a:effectLst/>
                <a:latin typeface="Arial" panose="020B0604020202020204" pitchFamily="34" charset="0"/>
              </a:rPr>
              <a:t>, es un </a:t>
            </a:r>
            <a:r>
              <a:rPr lang="es-EC" b="0" i="0" u="none" strike="noStrike" dirty="0">
                <a:solidFill>
                  <a:srgbClr val="0B0080"/>
                </a:solidFill>
                <a:effectLst/>
                <a:latin typeface="Arial" panose="020B0604020202020204" pitchFamily="34" charset="0"/>
                <a:hlinkClick r:id="rId3" tooltip="Cuento de hadas"/>
              </a:rPr>
              <a:t>cuento de hadas</a:t>
            </a:r>
            <a:r>
              <a:rPr lang="es-EC" b="0" i="0" dirty="0">
                <a:solidFill>
                  <a:srgbClr val="202122"/>
                </a:solidFill>
                <a:effectLst/>
                <a:latin typeface="Arial" panose="020B0604020202020204" pitchFamily="34" charset="0"/>
              </a:rPr>
              <a:t> </a:t>
            </a:r>
            <a:r>
              <a:rPr lang="es-EC" b="0" i="0" u="none" strike="noStrike" dirty="0">
                <a:solidFill>
                  <a:srgbClr val="0B0080"/>
                </a:solidFill>
                <a:effectLst/>
                <a:latin typeface="Arial" panose="020B0604020202020204" pitchFamily="34" charset="0"/>
                <a:hlinkClick r:id="rId4" tooltip="Dinamarca"/>
              </a:rPr>
              <a:t>danés</a:t>
            </a:r>
            <a:r>
              <a:rPr lang="es-EC" b="0" i="0" dirty="0">
                <a:solidFill>
                  <a:srgbClr val="202122"/>
                </a:solidFill>
                <a:effectLst/>
                <a:latin typeface="Arial" panose="020B0604020202020204" pitchFamily="34" charset="0"/>
              </a:rPr>
              <a:t> escrito por </a:t>
            </a:r>
            <a:r>
              <a:rPr lang="es-EC" b="0" i="0" u="none" strike="noStrike" dirty="0">
                <a:solidFill>
                  <a:srgbClr val="0B0080"/>
                </a:solidFill>
                <a:effectLst/>
                <a:latin typeface="Arial" panose="020B0604020202020204" pitchFamily="34" charset="0"/>
                <a:hlinkClick r:id="rId5" tooltip="Hans Christian Andersen"/>
              </a:rPr>
              <a:t>Hans Christian Andersen</a:t>
            </a:r>
            <a:r>
              <a:rPr lang="es-EC" b="0" i="0" dirty="0">
                <a:solidFill>
                  <a:srgbClr val="202122"/>
                </a:solidFill>
                <a:effectLst/>
                <a:latin typeface="Arial" panose="020B0604020202020204" pitchFamily="34" charset="0"/>
              </a:rPr>
              <a:t> y publicado en </a:t>
            </a:r>
            <a:r>
              <a:rPr lang="es-EC" b="0" i="0" u="none" strike="noStrike" dirty="0">
                <a:solidFill>
                  <a:srgbClr val="0B0080"/>
                </a:solidFill>
                <a:effectLst/>
                <a:latin typeface="Arial" panose="020B0604020202020204" pitchFamily="34" charset="0"/>
                <a:hlinkClick r:id="rId6" tooltip="1837"/>
              </a:rPr>
              <a:t>1837</a:t>
            </a:r>
            <a:r>
              <a:rPr lang="es-EC" b="0" i="0" dirty="0">
                <a:solidFill>
                  <a:srgbClr val="202122"/>
                </a:solidFill>
                <a:effectLst/>
                <a:latin typeface="Arial" panose="020B0604020202020204" pitchFamily="34" charset="0"/>
              </a:rPr>
              <a:t> como parte de </a:t>
            </a:r>
            <a:r>
              <a:rPr lang="es-EC" b="0" i="1" dirty="0" err="1">
                <a:solidFill>
                  <a:srgbClr val="202122"/>
                </a:solidFill>
                <a:effectLst/>
                <a:latin typeface="Arial" panose="020B0604020202020204" pitchFamily="34" charset="0"/>
              </a:rPr>
              <a:t>Eventyr</a:t>
            </a:r>
            <a:r>
              <a:rPr lang="es-EC" b="0" i="1" dirty="0">
                <a:solidFill>
                  <a:srgbClr val="202122"/>
                </a:solidFill>
                <a:effectLst/>
                <a:latin typeface="Arial" panose="020B0604020202020204" pitchFamily="34" charset="0"/>
              </a:rPr>
              <a:t>, </a:t>
            </a:r>
            <a:r>
              <a:rPr lang="es-EC" b="0" i="1" dirty="0" err="1">
                <a:solidFill>
                  <a:srgbClr val="202122"/>
                </a:solidFill>
                <a:effectLst/>
                <a:latin typeface="Arial" panose="020B0604020202020204" pitchFamily="34" charset="0"/>
              </a:rPr>
              <a:t>Fortalte</a:t>
            </a:r>
            <a:r>
              <a:rPr lang="es-EC" b="0" i="1" dirty="0">
                <a:solidFill>
                  <a:srgbClr val="202122"/>
                </a:solidFill>
                <a:effectLst/>
                <a:latin typeface="Arial" panose="020B0604020202020204" pitchFamily="34" charset="0"/>
              </a:rPr>
              <a:t> </a:t>
            </a:r>
            <a:r>
              <a:rPr lang="es-EC" b="0" i="1" dirty="0" err="1">
                <a:solidFill>
                  <a:srgbClr val="202122"/>
                </a:solidFill>
                <a:effectLst/>
                <a:latin typeface="Arial" panose="020B0604020202020204" pitchFamily="34" charset="0"/>
              </a:rPr>
              <a:t>for</a:t>
            </a:r>
            <a:r>
              <a:rPr lang="es-EC" b="0" i="1" dirty="0">
                <a:solidFill>
                  <a:srgbClr val="202122"/>
                </a:solidFill>
                <a:effectLst/>
                <a:latin typeface="Arial" panose="020B0604020202020204" pitchFamily="34" charset="0"/>
              </a:rPr>
              <a:t> </a:t>
            </a:r>
            <a:r>
              <a:rPr lang="es-EC" b="0" i="1" dirty="0" err="1">
                <a:solidFill>
                  <a:srgbClr val="202122"/>
                </a:solidFill>
                <a:effectLst/>
                <a:latin typeface="Arial" panose="020B0604020202020204" pitchFamily="34" charset="0"/>
              </a:rPr>
              <a:t>Børn</a:t>
            </a:r>
            <a:r>
              <a:rPr lang="es-EC" b="0" i="0" dirty="0">
                <a:solidFill>
                  <a:srgbClr val="202122"/>
                </a:solidFill>
                <a:effectLst/>
                <a:latin typeface="Arial" panose="020B0604020202020204" pitchFamily="34" charset="0"/>
              </a:rPr>
              <a:t> (</a:t>
            </a:r>
            <a:r>
              <a:rPr lang="es-EC" b="0" i="1" dirty="0">
                <a:solidFill>
                  <a:srgbClr val="202122"/>
                </a:solidFill>
                <a:effectLst/>
                <a:latin typeface="Arial" panose="020B0604020202020204" pitchFamily="34" charset="0"/>
              </a:rPr>
              <a:t>Cuentos de hadas contados para niños</a:t>
            </a:r>
            <a:r>
              <a:rPr lang="es-EC" b="0" i="0" dirty="0">
                <a:solidFill>
                  <a:srgbClr val="202122"/>
                </a:solidFill>
                <a:effectLst/>
                <a:latin typeface="Arial" panose="020B0604020202020204" pitchFamily="34" charset="0"/>
              </a:rPr>
              <a:t>). La historia es una </a:t>
            </a:r>
            <a:r>
              <a:rPr lang="es-EC" b="0" i="0" u="none" strike="noStrike" dirty="0">
                <a:solidFill>
                  <a:srgbClr val="0B0080"/>
                </a:solidFill>
                <a:effectLst/>
                <a:latin typeface="Arial" panose="020B0604020202020204" pitchFamily="34" charset="0"/>
                <a:hlinkClick r:id="rId7" tooltip="Fábula"/>
              </a:rPr>
              <a:t>fábula</a:t>
            </a:r>
            <a:r>
              <a:rPr lang="es-EC" b="0" i="0" dirty="0">
                <a:solidFill>
                  <a:srgbClr val="202122"/>
                </a:solidFill>
                <a:effectLst/>
                <a:latin typeface="Arial" panose="020B0604020202020204" pitchFamily="34" charset="0"/>
              </a:rPr>
              <a:t> o </a:t>
            </a:r>
            <a:r>
              <a:rPr lang="es-EC" b="0" i="0" u="none" strike="noStrike" dirty="0">
                <a:solidFill>
                  <a:srgbClr val="0B0080"/>
                </a:solidFill>
                <a:effectLst/>
                <a:latin typeface="Arial" panose="020B0604020202020204" pitchFamily="34" charset="0"/>
                <a:hlinkClick r:id="rId8" tooltip="Apólogo"/>
              </a:rPr>
              <a:t>apólogo</a:t>
            </a:r>
            <a:r>
              <a:rPr lang="es-EC" b="0" i="0" dirty="0">
                <a:solidFill>
                  <a:srgbClr val="202122"/>
                </a:solidFill>
                <a:effectLst/>
                <a:latin typeface="Arial" panose="020B0604020202020204" pitchFamily="34" charset="0"/>
              </a:rPr>
              <a:t> con un mensaje de advertencia: «No tiene por qué ser verdad lo que todo el mundo piensa que es verdad», o, también, «No hay preguntas estúpidas».</a:t>
            </a:r>
          </a:p>
          <a:p>
            <a:pPr algn="l"/>
            <a:r>
              <a:rPr lang="es-EC" b="0" i="0" dirty="0">
                <a:solidFill>
                  <a:srgbClr val="202122"/>
                </a:solidFill>
                <a:effectLst/>
                <a:latin typeface="Arial" panose="020B0604020202020204" pitchFamily="34" charset="0"/>
              </a:rPr>
              <a:t>El cuento </a:t>
            </a:r>
            <a:r>
              <a:rPr lang="es-EC" b="0" i="1" dirty="0">
                <a:solidFill>
                  <a:srgbClr val="202122"/>
                </a:solidFill>
                <a:effectLst/>
                <a:latin typeface="Arial" panose="020B0604020202020204" pitchFamily="34" charset="0"/>
              </a:rPr>
              <a:t>El traje nuevo del emperador</a:t>
            </a:r>
            <a:r>
              <a:rPr lang="es-EC" b="0" i="0" dirty="0">
                <a:solidFill>
                  <a:srgbClr val="202122"/>
                </a:solidFill>
                <a:effectLst/>
                <a:latin typeface="Arial" panose="020B0604020202020204" pitchFamily="34" charset="0"/>
              </a:rPr>
              <a:t> es el № 168 de la colección de Andersen.</a:t>
            </a:r>
          </a:p>
          <a:p>
            <a:endParaRPr lang="es-CL" dirty="0"/>
          </a:p>
        </p:txBody>
      </p:sp>
      <p:sp>
        <p:nvSpPr>
          <p:cNvPr id="4" name="Marcador de número de diapositiva 3"/>
          <p:cNvSpPr>
            <a:spLocks noGrp="1"/>
          </p:cNvSpPr>
          <p:nvPr>
            <p:ph type="sldNum" sz="quarter" idx="5"/>
          </p:nvPr>
        </p:nvSpPr>
        <p:spPr/>
        <p:txBody>
          <a:bodyPr/>
          <a:lstStyle/>
          <a:p>
            <a:fld id="{9621F979-A73D-40D8-9D1C-AA93F4C52C46}" type="slidenum">
              <a:rPr lang="es-EC" smtClean="0"/>
              <a:pPr/>
              <a:t>11</a:t>
            </a:fld>
            <a:endParaRPr lang="es-EC"/>
          </a:p>
        </p:txBody>
      </p:sp>
    </p:spTree>
    <p:extLst>
      <p:ext uri="{BB962C8B-B14F-4D97-AF65-F5344CB8AC3E}">
        <p14:creationId xmlns:p14="http://schemas.microsoft.com/office/powerpoint/2010/main" val="13814350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l"/>
            <a:r>
              <a:rPr lang="es-EC" b="1" i="1" dirty="0">
                <a:solidFill>
                  <a:srgbClr val="202122"/>
                </a:solidFill>
                <a:effectLst/>
                <a:latin typeface="Arial" panose="020B0604020202020204" pitchFamily="34" charset="0"/>
              </a:rPr>
              <a:t>El traje nuevo del emperador</a:t>
            </a:r>
            <a:r>
              <a:rPr lang="es-EC" b="0" i="0" dirty="0">
                <a:solidFill>
                  <a:srgbClr val="202122"/>
                </a:solidFill>
                <a:effectLst/>
                <a:latin typeface="Arial" panose="020B0604020202020204" pitchFamily="34" charset="0"/>
              </a:rPr>
              <a:t> (</a:t>
            </a:r>
            <a:r>
              <a:rPr lang="es-EC" b="0" i="1" dirty="0" err="1">
                <a:solidFill>
                  <a:srgbClr val="202122"/>
                </a:solidFill>
                <a:effectLst/>
                <a:latin typeface="Arial" panose="020B0604020202020204" pitchFamily="34" charset="0"/>
              </a:rPr>
              <a:t>Keiserens</a:t>
            </a:r>
            <a:r>
              <a:rPr lang="es-EC" b="0" i="1" dirty="0">
                <a:solidFill>
                  <a:srgbClr val="202122"/>
                </a:solidFill>
                <a:effectLst/>
                <a:latin typeface="Arial" panose="020B0604020202020204" pitchFamily="34" charset="0"/>
              </a:rPr>
              <a:t> </a:t>
            </a:r>
            <a:r>
              <a:rPr lang="es-EC" b="0" i="1" dirty="0" err="1">
                <a:solidFill>
                  <a:srgbClr val="202122"/>
                </a:solidFill>
                <a:effectLst/>
                <a:latin typeface="Arial" panose="020B0604020202020204" pitchFamily="34" charset="0"/>
              </a:rPr>
              <a:t>nye</a:t>
            </a:r>
            <a:r>
              <a:rPr lang="es-EC" b="0" i="1" dirty="0">
                <a:solidFill>
                  <a:srgbClr val="202122"/>
                </a:solidFill>
                <a:effectLst/>
                <a:latin typeface="Arial" panose="020B0604020202020204" pitchFamily="34" charset="0"/>
              </a:rPr>
              <a:t> </a:t>
            </a:r>
            <a:r>
              <a:rPr lang="es-EC" b="0" i="1" dirty="0" err="1">
                <a:solidFill>
                  <a:srgbClr val="202122"/>
                </a:solidFill>
                <a:effectLst/>
                <a:latin typeface="Arial" panose="020B0604020202020204" pitchFamily="34" charset="0"/>
              </a:rPr>
              <a:t>Klæder</a:t>
            </a:r>
            <a:r>
              <a:rPr lang="es-EC" b="0" i="0" dirty="0">
                <a:solidFill>
                  <a:srgbClr val="202122"/>
                </a:solidFill>
                <a:effectLst/>
                <a:latin typeface="Arial" panose="020B0604020202020204" pitchFamily="34" charset="0"/>
              </a:rPr>
              <a:t>), también conocido como </a:t>
            </a:r>
            <a:r>
              <a:rPr lang="es-EC" b="1" i="1" dirty="0">
                <a:solidFill>
                  <a:srgbClr val="202122"/>
                </a:solidFill>
                <a:effectLst/>
                <a:latin typeface="Arial" panose="020B0604020202020204" pitchFamily="34" charset="0"/>
              </a:rPr>
              <a:t>El rey desnudo</a:t>
            </a:r>
            <a:r>
              <a:rPr lang="es-EC" b="0" i="0" dirty="0">
                <a:solidFill>
                  <a:srgbClr val="202122"/>
                </a:solidFill>
                <a:effectLst/>
                <a:latin typeface="Arial" panose="020B0604020202020204" pitchFamily="34" charset="0"/>
              </a:rPr>
              <a:t>, es un </a:t>
            </a:r>
            <a:r>
              <a:rPr lang="es-EC" b="0" i="0" u="none" strike="noStrike" dirty="0">
                <a:solidFill>
                  <a:srgbClr val="0B0080"/>
                </a:solidFill>
                <a:effectLst/>
                <a:latin typeface="Arial" panose="020B0604020202020204" pitchFamily="34" charset="0"/>
                <a:hlinkClick r:id="rId3" tooltip="Cuento de hadas"/>
              </a:rPr>
              <a:t>cuento de hadas</a:t>
            </a:r>
            <a:r>
              <a:rPr lang="es-EC" b="0" i="0" dirty="0">
                <a:solidFill>
                  <a:srgbClr val="202122"/>
                </a:solidFill>
                <a:effectLst/>
                <a:latin typeface="Arial" panose="020B0604020202020204" pitchFamily="34" charset="0"/>
              </a:rPr>
              <a:t> </a:t>
            </a:r>
            <a:r>
              <a:rPr lang="es-EC" b="0" i="0" u="none" strike="noStrike" dirty="0">
                <a:solidFill>
                  <a:srgbClr val="0B0080"/>
                </a:solidFill>
                <a:effectLst/>
                <a:latin typeface="Arial" panose="020B0604020202020204" pitchFamily="34" charset="0"/>
                <a:hlinkClick r:id="rId4" tooltip="Dinamarca"/>
              </a:rPr>
              <a:t>danés</a:t>
            </a:r>
            <a:r>
              <a:rPr lang="es-EC" b="0" i="0" dirty="0">
                <a:solidFill>
                  <a:srgbClr val="202122"/>
                </a:solidFill>
                <a:effectLst/>
                <a:latin typeface="Arial" panose="020B0604020202020204" pitchFamily="34" charset="0"/>
              </a:rPr>
              <a:t> escrito por </a:t>
            </a:r>
            <a:r>
              <a:rPr lang="es-EC" b="0" i="0" u="none" strike="noStrike" dirty="0">
                <a:solidFill>
                  <a:srgbClr val="0B0080"/>
                </a:solidFill>
                <a:effectLst/>
                <a:latin typeface="Arial" panose="020B0604020202020204" pitchFamily="34" charset="0"/>
                <a:hlinkClick r:id="rId5" tooltip="Hans Christian Andersen"/>
              </a:rPr>
              <a:t>Hans Christian Andersen</a:t>
            </a:r>
            <a:r>
              <a:rPr lang="es-EC" b="0" i="0" dirty="0">
                <a:solidFill>
                  <a:srgbClr val="202122"/>
                </a:solidFill>
                <a:effectLst/>
                <a:latin typeface="Arial" panose="020B0604020202020204" pitchFamily="34" charset="0"/>
              </a:rPr>
              <a:t> y publicado en </a:t>
            </a:r>
            <a:r>
              <a:rPr lang="es-EC" b="0" i="0" u="none" strike="noStrike" dirty="0">
                <a:solidFill>
                  <a:srgbClr val="0B0080"/>
                </a:solidFill>
                <a:effectLst/>
                <a:latin typeface="Arial" panose="020B0604020202020204" pitchFamily="34" charset="0"/>
                <a:hlinkClick r:id="rId6" tooltip="1837"/>
              </a:rPr>
              <a:t>1837</a:t>
            </a:r>
            <a:r>
              <a:rPr lang="es-EC" b="0" i="0" dirty="0">
                <a:solidFill>
                  <a:srgbClr val="202122"/>
                </a:solidFill>
                <a:effectLst/>
                <a:latin typeface="Arial" panose="020B0604020202020204" pitchFamily="34" charset="0"/>
              </a:rPr>
              <a:t> como parte de </a:t>
            </a:r>
            <a:r>
              <a:rPr lang="es-EC" b="0" i="1" dirty="0" err="1">
                <a:solidFill>
                  <a:srgbClr val="202122"/>
                </a:solidFill>
                <a:effectLst/>
                <a:latin typeface="Arial" panose="020B0604020202020204" pitchFamily="34" charset="0"/>
              </a:rPr>
              <a:t>Eventyr</a:t>
            </a:r>
            <a:r>
              <a:rPr lang="es-EC" b="0" i="1" dirty="0">
                <a:solidFill>
                  <a:srgbClr val="202122"/>
                </a:solidFill>
                <a:effectLst/>
                <a:latin typeface="Arial" panose="020B0604020202020204" pitchFamily="34" charset="0"/>
              </a:rPr>
              <a:t>, </a:t>
            </a:r>
            <a:r>
              <a:rPr lang="es-EC" b="0" i="1" dirty="0" err="1">
                <a:solidFill>
                  <a:srgbClr val="202122"/>
                </a:solidFill>
                <a:effectLst/>
                <a:latin typeface="Arial" panose="020B0604020202020204" pitchFamily="34" charset="0"/>
              </a:rPr>
              <a:t>Fortalte</a:t>
            </a:r>
            <a:r>
              <a:rPr lang="es-EC" b="0" i="1" dirty="0">
                <a:solidFill>
                  <a:srgbClr val="202122"/>
                </a:solidFill>
                <a:effectLst/>
                <a:latin typeface="Arial" panose="020B0604020202020204" pitchFamily="34" charset="0"/>
              </a:rPr>
              <a:t> </a:t>
            </a:r>
            <a:r>
              <a:rPr lang="es-EC" b="0" i="1" dirty="0" err="1">
                <a:solidFill>
                  <a:srgbClr val="202122"/>
                </a:solidFill>
                <a:effectLst/>
                <a:latin typeface="Arial" panose="020B0604020202020204" pitchFamily="34" charset="0"/>
              </a:rPr>
              <a:t>for</a:t>
            </a:r>
            <a:r>
              <a:rPr lang="es-EC" b="0" i="1" dirty="0">
                <a:solidFill>
                  <a:srgbClr val="202122"/>
                </a:solidFill>
                <a:effectLst/>
                <a:latin typeface="Arial" panose="020B0604020202020204" pitchFamily="34" charset="0"/>
              </a:rPr>
              <a:t> </a:t>
            </a:r>
            <a:r>
              <a:rPr lang="es-EC" b="0" i="1" dirty="0" err="1">
                <a:solidFill>
                  <a:srgbClr val="202122"/>
                </a:solidFill>
                <a:effectLst/>
                <a:latin typeface="Arial" panose="020B0604020202020204" pitchFamily="34" charset="0"/>
              </a:rPr>
              <a:t>Børn</a:t>
            </a:r>
            <a:r>
              <a:rPr lang="es-EC" b="0" i="0" dirty="0">
                <a:solidFill>
                  <a:srgbClr val="202122"/>
                </a:solidFill>
                <a:effectLst/>
                <a:latin typeface="Arial" panose="020B0604020202020204" pitchFamily="34" charset="0"/>
              </a:rPr>
              <a:t> (</a:t>
            </a:r>
            <a:r>
              <a:rPr lang="es-EC" b="0" i="1" dirty="0">
                <a:solidFill>
                  <a:srgbClr val="202122"/>
                </a:solidFill>
                <a:effectLst/>
                <a:latin typeface="Arial" panose="020B0604020202020204" pitchFamily="34" charset="0"/>
              </a:rPr>
              <a:t>Cuentos de hadas contados para niños</a:t>
            </a:r>
            <a:r>
              <a:rPr lang="es-EC" b="0" i="0" dirty="0">
                <a:solidFill>
                  <a:srgbClr val="202122"/>
                </a:solidFill>
                <a:effectLst/>
                <a:latin typeface="Arial" panose="020B0604020202020204" pitchFamily="34" charset="0"/>
              </a:rPr>
              <a:t>). La historia es una </a:t>
            </a:r>
            <a:r>
              <a:rPr lang="es-EC" b="0" i="0" u="none" strike="noStrike" dirty="0">
                <a:solidFill>
                  <a:srgbClr val="0B0080"/>
                </a:solidFill>
                <a:effectLst/>
                <a:latin typeface="Arial" panose="020B0604020202020204" pitchFamily="34" charset="0"/>
                <a:hlinkClick r:id="rId7" tooltip="Fábula"/>
              </a:rPr>
              <a:t>fábula</a:t>
            </a:r>
            <a:r>
              <a:rPr lang="es-EC" b="0" i="0" dirty="0">
                <a:solidFill>
                  <a:srgbClr val="202122"/>
                </a:solidFill>
                <a:effectLst/>
                <a:latin typeface="Arial" panose="020B0604020202020204" pitchFamily="34" charset="0"/>
              </a:rPr>
              <a:t> o </a:t>
            </a:r>
            <a:r>
              <a:rPr lang="es-EC" b="0" i="0" u="none" strike="noStrike" dirty="0">
                <a:solidFill>
                  <a:srgbClr val="0B0080"/>
                </a:solidFill>
                <a:effectLst/>
                <a:latin typeface="Arial" panose="020B0604020202020204" pitchFamily="34" charset="0"/>
                <a:hlinkClick r:id="rId8" tooltip="Apólogo"/>
              </a:rPr>
              <a:t>apólogo</a:t>
            </a:r>
            <a:r>
              <a:rPr lang="es-EC" b="0" i="0" dirty="0">
                <a:solidFill>
                  <a:srgbClr val="202122"/>
                </a:solidFill>
                <a:effectLst/>
                <a:latin typeface="Arial" panose="020B0604020202020204" pitchFamily="34" charset="0"/>
              </a:rPr>
              <a:t> con un mensaje de advertencia: «No tiene por qué ser verdad lo que todo el mundo piensa que es verdad», o, también, «No hay preguntas estúpidas».</a:t>
            </a:r>
          </a:p>
          <a:p>
            <a:pPr algn="l"/>
            <a:r>
              <a:rPr lang="es-EC" b="0" i="0" dirty="0">
                <a:solidFill>
                  <a:srgbClr val="202122"/>
                </a:solidFill>
                <a:effectLst/>
                <a:latin typeface="Arial" panose="020B0604020202020204" pitchFamily="34" charset="0"/>
              </a:rPr>
              <a:t>El cuento </a:t>
            </a:r>
            <a:r>
              <a:rPr lang="es-EC" b="0" i="1" dirty="0">
                <a:solidFill>
                  <a:srgbClr val="202122"/>
                </a:solidFill>
                <a:effectLst/>
                <a:latin typeface="Arial" panose="020B0604020202020204" pitchFamily="34" charset="0"/>
              </a:rPr>
              <a:t>El traje nuevo del emperador</a:t>
            </a:r>
            <a:r>
              <a:rPr lang="es-EC" b="0" i="0" dirty="0">
                <a:solidFill>
                  <a:srgbClr val="202122"/>
                </a:solidFill>
                <a:effectLst/>
                <a:latin typeface="Arial" panose="020B0604020202020204" pitchFamily="34" charset="0"/>
              </a:rPr>
              <a:t> es el № 168 de la colección de Andersen.</a:t>
            </a:r>
          </a:p>
          <a:p>
            <a:endParaRPr lang="es-CL" dirty="0"/>
          </a:p>
        </p:txBody>
      </p:sp>
      <p:sp>
        <p:nvSpPr>
          <p:cNvPr id="4" name="Marcador de número de diapositiva 3"/>
          <p:cNvSpPr>
            <a:spLocks noGrp="1"/>
          </p:cNvSpPr>
          <p:nvPr>
            <p:ph type="sldNum" sz="quarter" idx="5"/>
          </p:nvPr>
        </p:nvSpPr>
        <p:spPr/>
        <p:txBody>
          <a:bodyPr/>
          <a:lstStyle/>
          <a:p>
            <a:fld id="{9621F979-A73D-40D8-9D1C-AA93F4C52C46}" type="slidenum">
              <a:rPr lang="es-EC" smtClean="0"/>
              <a:pPr/>
              <a:t>15</a:t>
            </a:fld>
            <a:endParaRPr lang="es-EC"/>
          </a:p>
        </p:txBody>
      </p:sp>
    </p:spTree>
    <p:extLst>
      <p:ext uri="{BB962C8B-B14F-4D97-AF65-F5344CB8AC3E}">
        <p14:creationId xmlns:p14="http://schemas.microsoft.com/office/powerpoint/2010/main" val="38843931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l"/>
            <a:r>
              <a:rPr lang="es-EC" b="1" i="1" dirty="0">
                <a:solidFill>
                  <a:srgbClr val="202122"/>
                </a:solidFill>
                <a:effectLst/>
                <a:latin typeface="Arial" panose="020B0604020202020204" pitchFamily="34" charset="0"/>
              </a:rPr>
              <a:t>El traje nuevo del emperador</a:t>
            </a:r>
            <a:r>
              <a:rPr lang="es-EC" b="0" i="0" dirty="0">
                <a:solidFill>
                  <a:srgbClr val="202122"/>
                </a:solidFill>
                <a:effectLst/>
                <a:latin typeface="Arial" panose="020B0604020202020204" pitchFamily="34" charset="0"/>
              </a:rPr>
              <a:t> (</a:t>
            </a:r>
            <a:r>
              <a:rPr lang="es-EC" b="0" i="1" dirty="0" err="1">
                <a:solidFill>
                  <a:srgbClr val="202122"/>
                </a:solidFill>
                <a:effectLst/>
                <a:latin typeface="Arial" panose="020B0604020202020204" pitchFamily="34" charset="0"/>
              </a:rPr>
              <a:t>Keiserens</a:t>
            </a:r>
            <a:r>
              <a:rPr lang="es-EC" b="0" i="1" dirty="0">
                <a:solidFill>
                  <a:srgbClr val="202122"/>
                </a:solidFill>
                <a:effectLst/>
                <a:latin typeface="Arial" panose="020B0604020202020204" pitchFamily="34" charset="0"/>
              </a:rPr>
              <a:t> </a:t>
            </a:r>
            <a:r>
              <a:rPr lang="es-EC" b="0" i="1" dirty="0" err="1">
                <a:solidFill>
                  <a:srgbClr val="202122"/>
                </a:solidFill>
                <a:effectLst/>
                <a:latin typeface="Arial" panose="020B0604020202020204" pitchFamily="34" charset="0"/>
              </a:rPr>
              <a:t>nye</a:t>
            </a:r>
            <a:r>
              <a:rPr lang="es-EC" b="0" i="1" dirty="0">
                <a:solidFill>
                  <a:srgbClr val="202122"/>
                </a:solidFill>
                <a:effectLst/>
                <a:latin typeface="Arial" panose="020B0604020202020204" pitchFamily="34" charset="0"/>
              </a:rPr>
              <a:t> </a:t>
            </a:r>
            <a:r>
              <a:rPr lang="es-EC" b="0" i="1" dirty="0" err="1">
                <a:solidFill>
                  <a:srgbClr val="202122"/>
                </a:solidFill>
                <a:effectLst/>
                <a:latin typeface="Arial" panose="020B0604020202020204" pitchFamily="34" charset="0"/>
              </a:rPr>
              <a:t>Klæder</a:t>
            </a:r>
            <a:r>
              <a:rPr lang="es-EC" b="0" i="0" dirty="0">
                <a:solidFill>
                  <a:srgbClr val="202122"/>
                </a:solidFill>
                <a:effectLst/>
                <a:latin typeface="Arial" panose="020B0604020202020204" pitchFamily="34" charset="0"/>
              </a:rPr>
              <a:t>), también conocido como </a:t>
            </a:r>
            <a:r>
              <a:rPr lang="es-EC" b="1" i="1" dirty="0">
                <a:solidFill>
                  <a:srgbClr val="202122"/>
                </a:solidFill>
                <a:effectLst/>
                <a:latin typeface="Arial" panose="020B0604020202020204" pitchFamily="34" charset="0"/>
              </a:rPr>
              <a:t>El rey desnudo</a:t>
            </a:r>
            <a:r>
              <a:rPr lang="es-EC" b="0" i="0" dirty="0">
                <a:solidFill>
                  <a:srgbClr val="202122"/>
                </a:solidFill>
                <a:effectLst/>
                <a:latin typeface="Arial" panose="020B0604020202020204" pitchFamily="34" charset="0"/>
              </a:rPr>
              <a:t>, es un </a:t>
            </a:r>
            <a:r>
              <a:rPr lang="es-EC" b="0" i="0" u="none" strike="noStrike" dirty="0">
                <a:solidFill>
                  <a:srgbClr val="0B0080"/>
                </a:solidFill>
                <a:effectLst/>
                <a:latin typeface="Arial" panose="020B0604020202020204" pitchFamily="34" charset="0"/>
                <a:hlinkClick r:id="rId3" tooltip="Cuento de hadas"/>
              </a:rPr>
              <a:t>cuento de hadas</a:t>
            </a:r>
            <a:r>
              <a:rPr lang="es-EC" b="0" i="0" dirty="0">
                <a:solidFill>
                  <a:srgbClr val="202122"/>
                </a:solidFill>
                <a:effectLst/>
                <a:latin typeface="Arial" panose="020B0604020202020204" pitchFamily="34" charset="0"/>
              </a:rPr>
              <a:t> </a:t>
            </a:r>
            <a:r>
              <a:rPr lang="es-EC" b="0" i="0" u="none" strike="noStrike" dirty="0">
                <a:solidFill>
                  <a:srgbClr val="0B0080"/>
                </a:solidFill>
                <a:effectLst/>
                <a:latin typeface="Arial" panose="020B0604020202020204" pitchFamily="34" charset="0"/>
                <a:hlinkClick r:id="rId4" tooltip="Dinamarca"/>
              </a:rPr>
              <a:t>danés</a:t>
            </a:r>
            <a:r>
              <a:rPr lang="es-EC" b="0" i="0" dirty="0">
                <a:solidFill>
                  <a:srgbClr val="202122"/>
                </a:solidFill>
                <a:effectLst/>
                <a:latin typeface="Arial" panose="020B0604020202020204" pitchFamily="34" charset="0"/>
              </a:rPr>
              <a:t> escrito por </a:t>
            </a:r>
            <a:r>
              <a:rPr lang="es-EC" b="0" i="0" u="none" strike="noStrike" dirty="0">
                <a:solidFill>
                  <a:srgbClr val="0B0080"/>
                </a:solidFill>
                <a:effectLst/>
                <a:latin typeface="Arial" panose="020B0604020202020204" pitchFamily="34" charset="0"/>
                <a:hlinkClick r:id="rId5" tooltip="Hans Christian Andersen"/>
              </a:rPr>
              <a:t>Hans Christian Andersen</a:t>
            </a:r>
            <a:r>
              <a:rPr lang="es-EC" b="0" i="0" dirty="0">
                <a:solidFill>
                  <a:srgbClr val="202122"/>
                </a:solidFill>
                <a:effectLst/>
                <a:latin typeface="Arial" panose="020B0604020202020204" pitchFamily="34" charset="0"/>
              </a:rPr>
              <a:t> y publicado en </a:t>
            </a:r>
            <a:r>
              <a:rPr lang="es-EC" b="0" i="0" u="none" strike="noStrike" dirty="0">
                <a:solidFill>
                  <a:srgbClr val="0B0080"/>
                </a:solidFill>
                <a:effectLst/>
                <a:latin typeface="Arial" panose="020B0604020202020204" pitchFamily="34" charset="0"/>
                <a:hlinkClick r:id="rId6" tooltip="1837"/>
              </a:rPr>
              <a:t>1837</a:t>
            </a:r>
            <a:r>
              <a:rPr lang="es-EC" b="0" i="0" dirty="0">
                <a:solidFill>
                  <a:srgbClr val="202122"/>
                </a:solidFill>
                <a:effectLst/>
                <a:latin typeface="Arial" panose="020B0604020202020204" pitchFamily="34" charset="0"/>
              </a:rPr>
              <a:t> como parte de </a:t>
            </a:r>
            <a:r>
              <a:rPr lang="es-EC" b="0" i="1" dirty="0" err="1">
                <a:solidFill>
                  <a:srgbClr val="202122"/>
                </a:solidFill>
                <a:effectLst/>
                <a:latin typeface="Arial" panose="020B0604020202020204" pitchFamily="34" charset="0"/>
              </a:rPr>
              <a:t>Eventyr</a:t>
            </a:r>
            <a:r>
              <a:rPr lang="es-EC" b="0" i="1" dirty="0">
                <a:solidFill>
                  <a:srgbClr val="202122"/>
                </a:solidFill>
                <a:effectLst/>
                <a:latin typeface="Arial" panose="020B0604020202020204" pitchFamily="34" charset="0"/>
              </a:rPr>
              <a:t>, </a:t>
            </a:r>
            <a:r>
              <a:rPr lang="es-EC" b="0" i="1" dirty="0" err="1">
                <a:solidFill>
                  <a:srgbClr val="202122"/>
                </a:solidFill>
                <a:effectLst/>
                <a:latin typeface="Arial" panose="020B0604020202020204" pitchFamily="34" charset="0"/>
              </a:rPr>
              <a:t>Fortalte</a:t>
            </a:r>
            <a:r>
              <a:rPr lang="es-EC" b="0" i="1" dirty="0">
                <a:solidFill>
                  <a:srgbClr val="202122"/>
                </a:solidFill>
                <a:effectLst/>
                <a:latin typeface="Arial" panose="020B0604020202020204" pitchFamily="34" charset="0"/>
              </a:rPr>
              <a:t> </a:t>
            </a:r>
            <a:r>
              <a:rPr lang="es-EC" b="0" i="1" dirty="0" err="1">
                <a:solidFill>
                  <a:srgbClr val="202122"/>
                </a:solidFill>
                <a:effectLst/>
                <a:latin typeface="Arial" panose="020B0604020202020204" pitchFamily="34" charset="0"/>
              </a:rPr>
              <a:t>for</a:t>
            </a:r>
            <a:r>
              <a:rPr lang="es-EC" b="0" i="1" dirty="0">
                <a:solidFill>
                  <a:srgbClr val="202122"/>
                </a:solidFill>
                <a:effectLst/>
                <a:latin typeface="Arial" panose="020B0604020202020204" pitchFamily="34" charset="0"/>
              </a:rPr>
              <a:t> </a:t>
            </a:r>
            <a:r>
              <a:rPr lang="es-EC" b="0" i="1" dirty="0" err="1">
                <a:solidFill>
                  <a:srgbClr val="202122"/>
                </a:solidFill>
                <a:effectLst/>
                <a:latin typeface="Arial" panose="020B0604020202020204" pitchFamily="34" charset="0"/>
              </a:rPr>
              <a:t>Børn</a:t>
            </a:r>
            <a:r>
              <a:rPr lang="es-EC" b="0" i="0" dirty="0">
                <a:solidFill>
                  <a:srgbClr val="202122"/>
                </a:solidFill>
                <a:effectLst/>
                <a:latin typeface="Arial" panose="020B0604020202020204" pitchFamily="34" charset="0"/>
              </a:rPr>
              <a:t> (</a:t>
            </a:r>
            <a:r>
              <a:rPr lang="es-EC" b="0" i="1" dirty="0">
                <a:solidFill>
                  <a:srgbClr val="202122"/>
                </a:solidFill>
                <a:effectLst/>
                <a:latin typeface="Arial" panose="020B0604020202020204" pitchFamily="34" charset="0"/>
              </a:rPr>
              <a:t>Cuentos de hadas contados para niños</a:t>
            </a:r>
            <a:r>
              <a:rPr lang="es-EC" b="0" i="0" dirty="0">
                <a:solidFill>
                  <a:srgbClr val="202122"/>
                </a:solidFill>
                <a:effectLst/>
                <a:latin typeface="Arial" panose="020B0604020202020204" pitchFamily="34" charset="0"/>
              </a:rPr>
              <a:t>). La historia es una </a:t>
            </a:r>
            <a:r>
              <a:rPr lang="es-EC" b="0" i="0" u="none" strike="noStrike" dirty="0">
                <a:solidFill>
                  <a:srgbClr val="0B0080"/>
                </a:solidFill>
                <a:effectLst/>
                <a:latin typeface="Arial" panose="020B0604020202020204" pitchFamily="34" charset="0"/>
                <a:hlinkClick r:id="rId7" tooltip="Fábula"/>
              </a:rPr>
              <a:t>fábula</a:t>
            </a:r>
            <a:r>
              <a:rPr lang="es-EC" b="0" i="0" dirty="0">
                <a:solidFill>
                  <a:srgbClr val="202122"/>
                </a:solidFill>
                <a:effectLst/>
                <a:latin typeface="Arial" panose="020B0604020202020204" pitchFamily="34" charset="0"/>
              </a:rPr>
              <a:t> o </a:t>
            </a:r>
            <a:r>
              <a:rPr lang="es-EC" b="0" i="0" u="none" strike="noStrike" dirty="0">
                <a:solidFill>
                  <a:srgbClr val="0B0080"/>
                </a:solidFill>
                <a:effectLst/>
                <a:latin typeface="Arial" panose="020B0604020202020204" pitchFamily="34" charset="0"/>
                <a:hlinkClick r:id="rId8" tooltip="Apólogo"/>
              </a:rPr>
              <a:t>apólogo</a:t>
            </a:r>
            <a:r>
              <a:rPr lang="es-EC" b="0" i="0" dirty="0">
                <a:solidFill>
                  <a:srgbClr val="202122"/>
                </a:solidFill>
                <a:effectLst/>
                <a:latin typeface="Arial" panose="020B0604020202020204" pitchFamily="34" charset="0"/>
              </a:rPr>
              <a:t> con un mensaje de advertencia: «No tiene por qué ser verdad lo que todo el mundo piensa que es verdad», o, también, «No hay preguntas estúpidas».</a:t>
            </a:r>
          </a:p>
          <a:p>
            <a:pPr algn="l"/>
            <a:r>
              <a:rPr lang="es-EC" b="0" i="0" dirty="0">
                <a:solidFill>
                  <a:srgbClr val="202122"/>
                </a:solidFill>
                <a:effectLst/>
                <a:latin typeface="Arial" panose="020B0604020202020204" pitchFamily="34" charset="0"/>
              </a:rPr>
              <a:t>El cuento </a:t>
            </a:r>
            <a:r>
              <a:rPr lang="es-EC" b="0" i="1" dirty="0">
                <a:solidFill>
                  <a:srgbClr val="202122"/>
                </a:solidFill>
                <a:effectLst/>
                <a:latin typeface="Arial" panose="020B0604020202020204" pitchFamily="34" charset="0"/>
              </a:rPr>
              <a:t>El traje nuevo del emperador</a:t>
            </a:r>
            <a:r>
              <a:rPr lang="es-EC" b="0" i="0" dirty="0">
                <a:solidFill>
                  <a:srgbClr val="202122"/>
                </a:solidFill>
                <a:effectLst/>
                <a:latin typeface="Arial" panose="020B0604020202020204" pitchFamily="34" charset="0"/>
              </a:rPr>
              <a:t> es el № 168 de la colección de Andersen.</a:t>
            </a:r>
          </a:p>
          <a:p>
            <a:endParaRPr lang="es-CL" dirty="0"/>
          </a:p>
        </p:txBody>
      </p:sp>
      <p:sp>
        <p:nvSpPr>
          <p:cNvPr id="4" name="Marcador de número de diapositiva 3"/>
          <p:cNvSpPr>
            <a:spLocks noGrp="1"/>
          </p:cNvSpPr>
          <p:nvPr>
            <p:ph type="sldNum" sz="quarter" idx="5"/>
          </p:nvPr>
        </p:nvSpPr>
        <p:spPr/>
        <p:txBody>
          <a:bodyPr/>
          <a:lstStyle/>
          <a:p>
            <a:fld id="{9621F979-A73D-40D8-9D1C-AA93F4C52C46}" type="slidenum">
              <a:rPr lang="es-EC" smtClean="0"/>
              <a:pPr/>
              <a:t>22</a:t>
            </a:fld>
            <a:endParaRPr lang="es-EC"/>
          </a:p>
        </p:txBody>
      </p:sp>
    </p:spTree>
    <p:extLst>
      <p:ext uri="{BB962C8B-B14F-4D97-AF65-F5344CB8AC3E}">
        <p14:creationId xmlns:p14="http://schemas.microsoft.com/office/powerpoint/2010/main" val="36397448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l"/>
            <a:r>
              <a:rPr lang="es-EC" b="1" i="1" dirty="0">
                <a:solidFill>
                  <a:srgbClr val="202122"/>
                </a:solidFill>
                <a:effectLst/>
                <a:latin typeface="Arial" panose="020B0604020202020204" pitchFamily="34" charset="0"/>
              </a:rPr>
              <a:t>El traje nuevo del emperador</a:t>
            </a:r>
            <a:r>
              <a:rPr lang="es-EC" b="0" i="0" dirty="0">
                <a:solidFill>
                  <a:srgbClr val="202122"/>
                </a:solidFill>
                <a:effectLst/>
                <a:latin typeface="Arial" panose="020B0604020202020204" pitchFamily="34" charset="0"/>
              </a:rPr>
              <a:t> (</a:t>
            </a:r>
            <a:r>
              <a:rPr lang="es-EC" b="0" i="1" dirty="0" err="1">
                <a:solidFill>
                  <a:srgbClr val="202122"/>
                </a:solidFill>
                <a:effectLst/>
                <a:latin typeface="Arial" panose="020B0604020202020204" pitchFamily="34" charset="0"/>
              </a:rPr>
              <a:t>Keiserens</a:t>
            </a:r>
            <a:r>
              <a:rPr lang="es-EC" b="0" i="1" dirty="0">
                <a:solidFill>
                  <a:srgbClr val="202122"/>
                </a:solidFill>
                <a:effectLst/>
                <a:latin typeface="Arial" panose="020B0604020202020204" pitchFamily="34" charset="0"/>
              </a:rPr>
              <a:t> </a:t>
            </a:r>
            <a:r>
              <a:rPr lang="es-EC" b="0" i="1" dirty="0" err="1">
                <a:solidFill>
                  <a:srgbClr val="202122"/>
                </a:solidFill>
                <a:effectLst/>
                <a:latin typeface="Arial" panose="020B0604020202020204" pitchFamily="34" charset="0"/>
              </a:rPr>
              <a:t>nye</a:t>
            </a:r>
            <a:r>
              <a:rPr lang="es-EC" b="0" i="1" dirty="0">
                <a:solidFill>
                  <a:srgbClr val="202122"/>
                </a:solidFill>
                <a:effectLst/>
                <a:latin typeface="Arial" panose="020B0604020202020204" pitchFamily="34" charset="0"/>
              </a:rPr>
              <a:t> </a:t>
            </a:r>
            <a:r>
              <a:rPr lang="es-EC" b="0" i="1" dirty="0" err="1">
                <a:solidFill>
                  <a:srgbClr val="202122"/>
                </a:solidFill>
                <a:effectLst/>
                <a:latin typeface="Arial" panose="020B0604020202020204" pitchFamily="34" charset="0"/>
              </a:rPr>
              <a:t>Klæder</a:t>
            </a:r>
            <a:r>
              <a:rPr lang="es-EC" b="0" i="0" dirty="0">
                <a:solidFill>
                  <a:srgbClr val="202122"/>
                </a:solidFill>
                <a:effectLst/>
                <a:latin typeface="Arial" panose="020B0604020202020204" pitchFamily="34" charset="0"/>
              </a:rPr>
              <a:t>), también conocido como </a:t>
            </a:r>
            <a:r>
              <a:rPr lang="es-EC" b="1" i="1" dirty="0">
                <a:solidFill>
                  <a:srgbClr val="202122"/>
                </a:solidFill>
                <a:effectLst/>
                <a:latin typeface="Arial" panose="020B0604020202020204" pitchFamily="34" charset="0"/>
              </a:rPr>
              <a:t>El rey desnudo</a:t>
            </a:r>
            <a:r>
              <a:rPr lang="es-EC" b="0" i="0" dirty="0">
                <a:solidFill>
                  <a:srgbClr val="202122"/>
                </a:solidFill>
                <a:effectLst/>
                <a:latin typeface="Arial" panose="020B0604020202020204" pitchFamily="34" charset="0"/>
              </a:rPr>
              <a:t>, es un </a:t>
            </a:r>
            <a:r>
              <a:rPr lang="es-EC" b="0" i="0" u="none" strike="noStrike" dirty="0">
                <a:solidFill>
                  <a:srgbClr val="0B0080"/>
                </a:solidFill>
                <a:effectLst/>
                <a:latin typeface="Arial" panose="020B0604020202020204" pitchFamily="34" charset="0"/>
                <a:hlinkClick r:id="rId3" tooltip="Cuento de hadas"/>
              </a:rPr>
              <a:t>cuento de hadas</a:t>
            </a:r>
            <a:r>
              <a:rPr lang="es-EC" b="0" i="0" dirty="0">
                <a:solidFill>
                  <a:srgbClr val="202122"/>
                </a:solidFill>
                <a:effectLst/>
                <a:latin typeface="Arial" panose="020B0604020202020204" pitchFamily="34" charset="0"/>
              </a:rPr>
              <a:t> </a:t>
            </a:r>
            <a:r>
              <a:rPr lang="es-EC" b="0" i="0" u="none" strike="noStrike" dirty="0">
                <a:solidFill>
                  <a:srgbClr val="0B0080"/>
                </a:solidFill>
                <a:effectLst/>
                <a:latin typeface="Arial" panose="020B0604020202020204" pitchFamily="34" charset="0"/>
                <a:hlinkClick r:id="rId4" tooltip="Dinamarca"/>
              </a:rPr>
              <a:t>danés</a:t>
            </a:r>
            <a:r>
              <a:rPr lang="es-EC" b="0" i="0" dirty="0">
                <a:solidFill>
                  <a:srgbClr val="202122"/>
                </a:solidFill>
                <a:effectLst/>
                <a:latin typeface="Arial" panose="020B0604020202020204" pitchFamily="34" charset="0"/>
              </a:rPr>
              <a:t> escrito por </a:t>
            </a:r>
            <a:r>
              <a:rPr lang="es-EC" b="0" i="0" u="none" strike="noStrike" dirty="0">
                <a:solidFill>
                  <a:srgbClr val="0B0080"/>
                </a:solidFill>
                <a:effectLst/>
                <a:latin typeface="Arial" panose="020B0604020202020204" pitchFamily="34" charset="0"/>
                <a:hlinkClick r:id="rId5" tooltip="Hans Christian Andersen"/>
              </a:rPr>
              <a:t>Hans Christian Andersen</a:t>
            </a:r>
            <a:r>
              <a:rPr lang="es-EC" b="0" i="0" dirty="0">
                <a:solidFill>
                  <a:srgbClr val="202122"/>
                </a:solidFill>
                <a:effectLst/>
                <a:latin typeface="Arial" panose="020B0604020202020204" pitchFamily="34" charset="0"/>
              </a:rPr>
              <a:t> y publicado en </a:t>
            </a:r>
            <a:r>
              <a:rPr lang="es-EC" b="0" i="0" u="none" strike="noStrike" dirty="0">
                <a:solidFill>
                  <a:srgbClr val="0B0080"/>
                </a:solidFill>
                <a:effectLst/>
                <a:latin typeface="Arial" panose="020B0604020202020204" pitchFamily="34" charset="0"/>
                <a:hlinkClick r:id="rId6" tooltip="1837"/>
              </a:rPr>
              <a:t>1837</a:t>
            </a:r>
            <a:r>
              <a:rPr lang="es-EC" b="0" i="0" dirty="0">
                <a:solidFill>
                  <a:srgbClr val="202122"/>
                </a:solidFill>
                <a:effectLst/>
                <a:latin typeface="Arial" panose="020B0604020202020204" pitchFamily="34" charset="0"/>
              </a:rPr>
              <a:t> como parte de </a:t>
            </a:r>
            <a:r>
              <a:rPr lang="es-EC" b="0" i="1" dirty="0" err="1">
                <a:solidFill>
                  <a:srgbClr val="202122"/>
                </a:solidFill>
                <a:effectLst/>
                <a:latin typeface="Arial" panose="020B0604020202020204" pitchFamily="34" charset="0"/>
              </a:rPr>
              <a:t>Eventyr</a:t>
            </a:r>
            <a:r>
              <a:rPr lang="es-EC" b="0" i="1" dirty="0">
                <a:solidFill>
                  <a:srgbClr val="202122"/>
                </a:solidFill>
                <a:effectLst/>
                <a:latin typeface="Arial" panose="020B0604020202020204" pitchFamily="34" charset="0"/>
              </a:rPr>
              <a:t>, </a:t>
            </a:r>
            <a:r>
              <a:rPr lang="es-EC" b="0" i="1" dirty="0" err="1">
                <a:solidFill>
                  <a:srgbClr val="202122"/>
                </a:solidFill>
                <a:effectLst/>
                <a:latin typeface="Arial" panose="020B0604020202020204" pitchFamily="34" charset="0"/>
              </a:rPr>
              <a:t>Fortalte</a:t>
            </a:r>
            <a:r>
              <a:rPr lang="es-EC" b="0" i="1" dirty="0">
                <a:solidFill>
                  <a:srgbClr val="202122"/>
                </a:solidFill>
                <a:effectLst/>
                <a:latin typeface="Arial" panose="020B0604020202020204" pitchFamily="34" charset="0"/>
              </a:rPr>
              <a:t> </a:t>
            </a:r>
            <a:r>
              <a:rPr lang="es-EC" b="0" i="1" dirty="0" err="1">
                <a:solidFill>
                  <a:srgbClr val="202122"/>
                </a:solidFill>
                <a:effectLst/>
                <a:latin typeface="Arial" panose="020B0604020202020204" pitchFamily="34" charset="0"/>
              </a:rPr>
              <a:t>for</a:t>
            </a:r>
            <a:r>
              <a:rPr lang="es-EC" b="0" i="1" dirty="0">
                <a:solidFill>
                  <a:srgbClr val="202122"/>
                </a:solidFill>
                <a:effectLst/>
                <a:latin typeface="Arial" panose="020B0604020202020204" pitchFamily="34" charset="0"/>
              </a:rPr>
              <a:t> </a:t>
            </a:r>
            <a:r>
              <a:rPr lang="es-EC" b="0" i="1" dirty="0" err="1">
                <a:solidFill>
                  <a:srgbClr val="202122"/>
                </a:solidFill>
                <a:effectLst/>
                <a:latin typeface="Arial" panose="020B0604020202020204" pitchFamily="34" charset="0"/>
              </a:rPr>
              <a:t>Børn</a:t>
            </a:r>
            <a:r>
              <a:rPr lang="es-EC" b="0" i="0" dirty="0">
                <a:solidFill>
                  <a:srgbClr val="202122"/>
                </a:solidFill>
                <a:effectLst/>
                <a:latin typeface="Arial" panose="020B0604020202020204" pitchFamily="34" charset="0"/>
              </a:rPr>
              <a:t> (</a:t>
            </a:r>
            <a:r>
              <a:rPr lang="es-EC" b="0" i="1" dirty="0">
                <a:solidFill>
                  <a:srgbClr val="202122"/>
                </a:solidFill>
                <a:effectLst/>
                <a:latin typeface="Arial" panose="020B0604020202020204" pitchFamily="34" charset="0"/>
              </a:rPr>
              <a:t>Cuentos de hadas contados para niños</a:t>
            </a:r>
            <a:r>
              <a:rPr lang="es-EC" b="0" i="0" dirty="0">
                <a:solidFill>
                  <a:srgbClr val="202122"/>
                </a:solidFill>
                <a:effectLst/>
                <a:latin typeface="Arial" panose="020B0604020202020204" pitchFamily="34" charset="0"/>
              </a:rPr>
              <a:t>). La historia es una </a:t>
            </a:r>
            <a:r>
              <a:rPr lang="es-EC" b="0" i="0" u="none" strike="noStrike" dirty="0">
                <a:solidFill>
                  <a:srgbClr val="0B0080"/>
                </a:solidFill>
                <a:effectLst/>
                <a:latin typeface="Arial" panose="020B0604020202020204" pitchFamily="34" charset="0"/>
                <a:hlinkClick r:id="rId7" tooltip="Fábula"/>
              </a:rPr>
              <a:t>fábula</a:t>
            </a:r>
            <a:r>
              <a:rPr lang="es-EC" b="0" i="0" dirty="0">
                <a:solidFill>
                  <a:srgbClr val="202122"/>
                </a:solidFill>
                <a:effectLst/>
                <a:latin typeface="Arial" panose="020B0604020202020204" pitchFamily="34" charset="0"/>
              </a:rPr>
              <a:t> o </a:t>
            </a:r>
            <a:r>
              <a:rPr lang="es-EC" b="0" i="0" u="none" strike="noStrike" dirty="0">
                <a:solidFill>
                  <a:srgbClr val="0B0080"/>
                </a:solidFill>
                <a:effectLst/>
                <a:latin typeface="Arial" panose="020B0604020202020204" pitchFamily="34" charset="0"/>
                <a:hlinkClick r:id="rId8" tooltip="Apólogo"/>
              </a:rPr>
              <a:t>apólogo</a:t>
            </a:r>
            <a:r>
              <a:rPr lang="es-EC" b="0" i="0" dirty="0">
                <a:solidFill>
                  <a:srgbClr val="202122"/>
                </a:solidFill>
                <a:effectLst/>
                <a:latin typeface="Arial" panose="020B0604020202020204" pitchFamily="34" charset="0"/>
              </a:rPr>
              <a:t> con un mensaje de advertencia: «No tiene por qué ser verdad lo que todo el mundo piensa que es verdad», o, también, «No hay preguntas estúpidas».</a:t>
            </a:r>
          </a:p>
          <a:p>
            <a:pPr algn="l"/>
            <a:r>
              <a:rPr lang="es-EC" b="0" i="0" dirty="0">
                <a:solidFill>
                  <a:srgbClr val="202122"/>
                </a:solidFill>
                <a:effectLst/>
                <a:latin typeface="Arial" panose="020B0604020202020204" pitchFamily="34" charset="0"/>
              </a:rPr>
              <a:t>El cuento </a:t>
            </a:r>
            <a:r>
              <a:rPr lang="es-EC" b="0" i="1" dirty="0">
                <a:solidFill>
                  <a:srgbClr val="202122"/>
                </a:solidFill>
                <a:effectLst/>
                <a:latin typeface="Arial" panose="020B0604020202020204" pitchFamily="34" charset="0"/>
              </a:rPr>
              <a:t>El traje nuevo del emperador</a:t>
            </a:r>
            <a:r>
              <a:rPr lang="es-EC" b="0" i="0" dirty="0">
                <a:solidFill>
                  <a:srgbClr val="202122"/>
                </a:solidFill>
                <a:effectLst/>
                <a:latin typeface="Arial" panose="020B0604020202020204" pitchFamily="34" charset="0"/>
              </a:rPr>
              <a:t> es el № 168 de la colección de Andersen.</a:t>
            </a:r>
          </a:p>
          <a:p>
            <a:endParaRPr lang="es-CL" dirty="0"/>
          </a:p>
        </p:txBody>
      </p:sp>
      <p:sp>
        <p:nvSpPr>
          <p:cNvPr id="4" name="Marcador de número de diapositiva 3"/>
          <p:cNvSpPr>
            <a:spLocks noGrp="1"/>
          </p:cNvSpPr>
          <p:nvPr>
            <p:ph type="sldNum" sz="quarter" idx="5"/>
          </p:nvPr>
        </p:nvSpPr>
        <p:spPr/>
        <p:txBody>
          <a:bodyPr/>
          <a:lstStyle/>
          <a:p>
            <a:fld id="{9621F979-A73D-40D8-9D1C-AA93F4C52C46}" type="slidenum">
              <a:rPr lang="es-EC" smtClean="0"/>
              <a:pPr/>
              <a:t>32</a:t>
            </a:fld>
            <a:endParaRPr lang="es-EC"/>
          </a:p>
        </p:txBody>
      </p:sp>
    </p:spTree>
    <p:extLst>
      <p:ext uri="{BB962C8B-B14F-4D97-AF65-F5344CB8AC3E}">
        <p14:creationId xmlns:p14="http://schemas.microsoft.com/office/powerpoint/2010/main" val="12173108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7971987-BDE2-4D20-B46A-B8C422F795A3}"/>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CL"/>
          </a:p>
        </p:txBody>
      </p:sp>
      <p:sp>
        <p:nvSpPr>
          <p:cNvPr id="3" name="Subtítulo 2">
            <a:extLst>
              <a:ext uri="{FF2B5EF4-FFF2-40B4-BE49-F238E27FC236}">
                <a16:creationId xmlns:a16="http://schemas.microsoft.com/office/drawing/2014/main" id="{3D5CBC38-F8B4-4523-9BF9-43E6D7E32B6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L"/>
          </a:p>
        </p:txBody>
      </p:sp>
      <p:sp>
        <p:nvSpPr>
          <p:cNvPr id="4" name="Marcador de fecha 3">
            <a:extLst>
              <a:ext uri="{FF2B5EF4-FFF2-40B4-BE49-F238E27FC236}">
                <a16:creationId xmlns:a16="http://schemas.microsoft.com/office/drawing/2014/main" id="{9AD674AE-1575-4ED7-B04B-399CEE6C7DB4}"/>
              </a:ext>
            </a:extLst>
          </p:cNvPr>
          <p:cNvSpPr>
            <a:spLocks noGrp="1"/>
          </p:cNvSpPr>
          <p:nvPr>
            <p:ph type="dt" sz="half" idx="10"/>
          </p:nvPr>
        </p:nvSpPr>
        <p:spPr/>
        <p:txBody>
          <a:bodyPr/>
          <a:lstStyle/>
          <a:p>
            <a:fld id="{5116A75C-86E7-49E3-A545-746C6494F017}" type="datetimeFigureOut">
              <a:rPr lang="es-CL" smtClean="0"/>
              <a:t>30-05-2021</a:t>
            </a:fld>
            <a:endParaRPr lang="es-CL"/>
          </a:p>
        </p:txBody>
      </p:sp>
      <p:sp>
        <p:nvSpPr>
          <p:cNvPr id="5" name="Marcador de pie de página 4">
            <a:extLst>
              <a:ext uri="{FF2B5EF4-FFF2-40B4-BE49-F238E27FC236}">
                <a16:creationId xmlns:a16="http://schemas.microsoft.com/office/drawing/2014/main" id="{54F8CDC5-93D5-4D7D-8999-25F65BD52BD4}"/>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A606C231-547A-4EBC-9C3C-1AC218DFD9B2}"/>
              </a:ext>
            </a:extLst>
          </p:cNvPr>
          <p:cNvSpPr>
            <a:spLocks noGrp="1"/>
          </p:cNvSpPr>
          <p:nvPr>
            <p:ph type="sldNum" sz="quarter" idx="12"/>
          </p:nvPr>
        </p:nvSpPr>
        <p:spPr/>
        <p:txBody>
          <a:bodyPr/>
          <a:lstStyle/>
          <a:p>
            <a:fld id="{071E1E61-5891-48BD-AC2E-7A82C62186B9}" type="slidenum">
              <a:rPr lang="es-CL" smtClean="0"/>
              <a:t>‹Nº›</a:t>
            </a:fld>
            <a:endParaRPr lang="es-CL"/>
          </a:p>
        </p:txBody>
      </p:sp>
    </p:spTree>
    <p:extLst>
      <p:ext uri="{BB962C8B-B14F-4D97-AF65-F5344CB8AC3E}">
        <p14:creationId xmlns:p14="http://schemas.microsoft.com/office/powerpoint/2010/main" val="26503139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AC22295-4298-4836-BCC1-9371283D47EA}"/>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texto vertical 2">
            <a:extLst>
              <a:ext uri="{FF2B5EF4-FFF2-40B4-BE49-F238E27FC236}">
                <a16:creationId xmlns:a16="http://schemas.microsoft.com/office/drawing/2014/main" id="{837CC6B1-B6D5-4A9D-B3F6-B933DFF309A4}"/>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a:extLst>
              <a:ext uri="{FF2B5EF4-FFF2-40B4-BE49-F238E27FC236}">
                <a16:creationId xmlns:a16="http://schemas.microsoft.com/office/drawing/2014/main" id="{7B403D79-AE88-45B8-98CB-B53D82CA6B3A}"/>
              </a:ext>
            </a:extLst>
          </p:cNvPr>
          <p:cNvSpPr>
            <a:spLocks noGrp="1"/>
          </p:cNvSpPr>
          <p:nvPr>
            <p:ph type="dt" sz="half" idx="10"/>
          </p:nvPr>
        </p:nvSpPr>
        <p:spPr/>
        <p:txBody>
          <a:bodyPr/>
          <a:lstStyle/>
          <a:p>
            <a:fld id="{5116A75C-86E7-49E3-A545-746C6494F017}" type="datetimeFigureOut">
              <a:rPr lang="es-CL" smtClean="0"/>
              <a:t>30-05-2021</a:t>
            </a:fld>
            <a:endParaRPr lang="es-CL"/>
          </a:p>
        </p:txBody>
      </p:sp>
      <p:sp>
        <p:nvSpPr>
          <p:cNvPr id="5" name="Marcador de pie de página 4">
            <a:extLst>
              <a:ext uri="{FF2B5EF4-FFF2-40B4-BE49-F238E27FC236}">
                <a16:creationId xmlns:a16="http://schemas.microsoft.com/office/drawing/2014/main" id="{7479B176-3336-4CB7-9CC8-5D53DFF8EFA3}"/>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EAAC2DBC-09C1-4E96-865E-57DD3A30DF4E}"/>
              </a:ext>
            </a:extLst>
          </p:cNvPr>
          <p:cNvSpPr>
            <a:spLocks noGrp="1"/>
          </p:cNvSpPr>
          <p:nvPr>
            <p:ph type="sldNum" sz="quarter" idx="12"/>
          </p:nvPr>
        </p:nvSpPr>
        <p:spPr/>
        <p:txBody>
          <a:bodyPr/>
          <a:lstStyle/>
          <a:p>
            <a:fld id="{071E1E61-5891-48BD-AC2E-7A82C62186B9}" type="slidenum">
              <a:rPr lang="es-CL" smtClean="0"/>
              <a:t>‹Nº›</a:t>
            </a:fld>
            <a:endParaRPr lang="es-CL"/>
          </a:p>
        </p:txBody>
      </p:sp>
    </p:spTree>
    <p:extLst>
      <p:ext uri="{BB962C8B-B14F-4D97-AF65-F5344CB8AC3E}">
        <p14:creationId xmlns:p14="http://schemas.microsoft.com/office/powerpoint/2010/main" val="28878555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54A0DBA8-C97D-47EA-94C3-FCD2B076A5E7}"/>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CL"/>
          </a:p>
        </p:txBody>
      </p:sp>
      <p:sp>
        <p:nvSpPr>
          <p:cNvPr id="3" name="Marcador de texto vertical 2">
            <a:extLst>
              <a:ext uri="{FF2B5EF4-FFF2-40B4-BE49-F238E27FC236}">
                <a16:creationId xmlns:a16="http://schemas.microsoft.com/office/drawing/2014/main" id="{12546591-E47F-46E1-B629-3B9470AF586C}"/>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a:extLst>
              <a:ext uri="{FF2B5EF4-FFF2-40B4-BE49-F238E27FC236}">
                <a16:creationId xmlns:a16="http://schemas.microsoft.com/office/drawing/2014/main" id="{8C75BB08-A935-48BE-B5CB-3EEA22F706B5}"/>
              </a:ext>
            </a:extLst>
          </p:cNvPr>
          <p:cNvSpPr>
            <a:spLocks noGrp="1"/>
          </p:cNvSpPr>
          <p:nvPr>
            <p:ph type="dt" sz="half" idx="10"/>
          </p:nvPr>
        </p:nvSpPr>
        <p:spPr/>
        <p:txBody>
          <a:bodyPr/>
          <a:lstStyle/>
          <a:p>
            <a:fld id="{5116A75C-86E7-49E3-A545-746C6494F017}" type="datetimeFigureOut">
              <a:rPr lang="es-CL" smtClean="0"/>
              <a:t>30-05-2021</a:t>
            </a:fld>
            <a:endParaRPr lang="es-CL"/>
          </a:p>
        </p:txBody>
      </p:sp>
      <p:sp>
        <p:nvSpPr>
          <p:cNvPr id="5" name="Marcador de pie de página 4">
            <a:extLst>
              <a:ext uri="{FF2B5EF4-FFF2-40B4-BE49-F238E27FC236}">
                <a16:creationId xmlns:a16="http://schemas.microsoft.com/office/drawing/2014/main" id="{5DF0B351-3A3E-49E9-BCB2-0C90D550AC54}"/>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0C975632-649F-4137-BA5B-1DA5269ECC3F}"/>
              </a:ext>
            </a:extLst>
          </p:cNvPr>
          <p:cNvSpPr>
            <a:spLocks noGrp="1"/>
          </p:cNvSpPr>
          <p:nvPr>
            <p:ph type="sldNum" sz="quarter" idx="12"/>
          </p:nvPr>
        </p:nvSpPr>
        <p:spPr/>
        <p:txBody>
          <a:bodyPr/>
          <a:lstStyle/>
          <a:p>
            <a:fld id="{071E1E61-5891-48BD-AC2E-7A82C62186B9}" type="slidenum">
              <a:rPr lang="es-CL" smtClean="0"/>
              <a:t>‹Nº›</a:t>
            </a:fld>
            <a:endParaRPr lang="es-CL"/>
          </a:p>
        </p:txBody>
      </p:sp>
    </p:spTree>
    <p:extLst>
      <p:ext uri="{BB962C8B-B14F-4D97-AF65-F5344CB8AC3E}">
        <p14:creationId xmlns:p14="http://schemas.microsoft.com/office/powerpoint/2010/main" val="21513544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clipArtAndTx">
  <p:cSld name="Título, imágenes prediseñadas y texto">
    <p:spTree>
      <p:nvGrpSpPr>
        <p:cNvPr id="1" name=""/>
        <p:cNvGrpSpPr/>
        <p:nvPr/>
      </p:nvGrpSpPr>
      <p:grpSpPr>
        <a:xfrm>
          <a:off x="0" y="0"/>
          <a:ext cx="0" cy="0"/>
          <a:chOff x="0" y="0"/>
          <a:chExt cx="0" cy="0"/>
        </a:xfrm>
      </p:grpSpPr>
      <p:sp>
        <p:nvSpPr>
          <p:cNvPr id="2" name="1 Título"/>
          <p:cNvSpPr>
            <a:spLocks noGrp="1"/>
          </p:cNvSpPr>
          <p:nvPr>
            <p:ph type="title"/>
          </p:nvPr>
        </p:nvSpPr>
        <p:spPr>
          <a:xfrm>
            <a:off x="914400" y="609600"/>
            <a:ext cx="10363200" cy="1143000"/>
          </a:xfrm>
        </p:spPr>
        <p:txBody>
          <a:bodyPr/>
          <a:lstStyle/>
          <a:p>
            <a:r>
              <a:rPr lang="es-ES"/>
              <a:t>Haga clic para modificar el estilo de título del patrón</a:t>
            </a:r>
          </a:p>
        </p:txBody>
      </p:sp>
      <p:sp>
        <p:nvSpPr>
          <p:cNvPr id="3" name="2 Marcador de imágenes prediseñadas"/>
          <p:cNvSpPr>
            <a:spLocks noGrp="1"/>
          </p:cNvSpPr>
          <p:nvPr>
            <p:ph type="clipArt" sz="half" idx="1"/>
          </p:nvPr>
        </p:nvSpPr>
        <p:spPr>
          <a:xfrm>
            <a:off x="914400" y="1981200"/>
            <a:ext cx="5080000" cy="4114800"/>
          </a:xfrm>
        </p:spPr>
        <p:txBody>
          <a:bodyPr/>
          <a:lstStyle/>
          <a:p>
            <a:pPr lvl="0"/>
            <a:endParaRPr lang="es-ES" noProof="0"/>
          </a:p>
        </p:txBody>
      </p:sp>
      <p:sp>
        <p:nvSpPr>
          <p:cNvPr id="4" name="3 Marcador de texto"/>
          <p:cNvSpPr>
            <a:spLocks noGrp="1"/>
          </p:cNvSpPr>
          <p:nvPr>
            <p:ph type="body" sz="half" idx="2"/>
          </p:nvPr>
        </p:nvSpPr>
        <p:spPr>
          <a:xfrm>
            <a:off x="6197600" y="1981200"/>
            <a:ext cx="5080000" cy="4114800"/>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Rectangle 13">
            <a:extLst>
              <a:ext uri="{FF2B5EF4-FFF2-40B4-BE49-F238E27FC236}">
                <a16:creationId xmlns:a16="http://schemas.microsoft.com/office/drawing/2014/main" id="{4F2E83FF-F4ED-43F9-9C8D-4F9A69D3C918}"/>
              </a:ext>
            </a:extLst>
          </p:cNvPr>
          <p:cNvSpPr>
            <a:spLocks noGrp="1" noChangeArrowheads="1"/>
          </p:cNvSpPr>
          <p:nvPr>
            <p:ph type="dt" sz="half" idx="10"/>
          </p:nvPr>
        </p:nvSpPr>
        <p:spPr/>
        <p:txBody>
          <a:bodyPr/>
          <a:lstStyle>
            <a:lvl1pPr>
              <a:defRPr/>
            </a:lvl1pPr>
          </a:lstStyle>
          <a:p>
            <a:pPr>
              <a:defRPr/>
            </a:pPr>
            <a:endParaRPr lang="en-US"/>
          </a:p>
        </p:txBody>
      </p:sp>
      <p:sp>
        <p:nvSpPr>
          <p:cNvPr id="6" name="Rectangle 14">
            <a:extLst>
              <a:ext uri="{FF2B5EF4-FFF2-40B4-BE49-F238E27FC236}">
                <a16:creationId xmlns:a16="http://schemas.microsoft.com/office/drawing/2014/main" id="{CD31AC28-E979-42DF-9C83-42A7C103808C}"/>
              </a:ext>
            </a:extLst>
          </p:cNvPr>
          <p:cNvSpPr>
            <a:spLocks noGrp="1" noChangeArrowheads="1"/>
          </p:cNvSpPr>
          <p:nvPr>
            <p:ph type="ftr" sz="quarter" idx="11"/>
          </p:nvPr>
        </p:nvSpPr>
        <p:spPr/>
        <p:txBody>
          <a:bodyPr/>
          <a:lstStyle>
            <a:lvl1pPr>
              <a:defRPr/>
            </a:lvl1pPr>
          </a:lstStyle>
          <a:p>
            <a:pPr>
              <a:defRPr/>
            </a:pPr>
            <a:endParaRPr lang="en-US"/>
          </a:p>
        </p:txBody>
      </p:sp>
      <p:sp>
        <p:nvSpPr>
          <p:cNvPr id="7" name="Rectangle 15">
            <a:extLst>
              <a:ext uri="{FF2B5EF4-FFF2-40B4-BE49-F238E27FC236}">
                <a16:creationId xmlns:a16="http://schemas.microsoft.com/office/drawing/2014/main" id="{1BA5EAA8-A4DA-4F26-BC4B-A9199D03C800}"/>
              </a:ext>
            </a:extLst>
          </p:cNvPr>
          <p:cNvSpPr>
            <a:spLocks noGrp="1" noChangeArrowheads="1"/>
          </p:cNvSpPr>
          <p:nvPr>
            <p:ph type="sldNum" sz="quarter" idx="12"/>
          </p:nvPr>
        </p:nvSpPr>
        <p:spPr/>
        <p:txBody>
          <a:bodyPr/>
          <a:lstStyle>
            <a:lvl1pPr>
              <a:defRPr/>
            </a:lvl1pPr>
          </a:lstStyle>
          <a:p>
            <a:pPr>
              <a:defRPr/>
            </a:pPr>
            <a:fld id="{364A24DD-1A50-4C5F-96EC-1A2ADC7E25CE}" type="slidenum">
              <a:rPr lang="en-US" altLang="es-EC"/>
              <a:pPr>
                <a:defRPr/>
              </a:pPr>
              <a:t>‹Nº›</a:t>
            </a:fld>
            <a:endParaRPr lang="en-US" altLang="es-EC"/>
          </a:p>
        </p:txBody>
      </p:sp>
    </p:spTree>
    <p:extLst>
      <p:ext uri="{BB962C8B-B14F-4D97-AF65-F5344CB8AC3E}">
        <p14:creationId xmlns:p14="http://schemas.microsoft.com/office/powerpoint/2010/main" val="3908912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F97BCB6-AABC-4D43-AB9B-34364C61425B}"/>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contenido 2">
            <a:extLst>
              <a:ext uri="{FF2B5EF4-FFF2-40B4-BE49-F238E27FC236}">
                <a16:creationId xmlns:a16="http://schemas.microsoft.com/office/drawing/2014/main" id="{24266C05-B290-4958-B595-CFDBD115C1B2}"/>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a:extLst>
              <a:ext uri="{FF2B5EF4-FFF2-40B4-BE49-F238E27FC236}">
                <a16:creationId xmlns:a16="http://schemas.microsoft.com/office/drawing/2014/main" id="{B1E58AF8-C1BC-41B6-A307-4271D7BD2940}"/>
              </a:ext>
            </a:extLst>
          </p:cNvPr>
          <p:cNvSpPr>
            <a:spLocks noGrp="1"/>
          </p:cNvSpPr>
          <p:nvPr>
            <p:ph type="dt" sz="half" idx="10"/>
          </p:nvPr>
        </p:nvSpPr>
        <p:spPr/>
        <p:txBody>
          <a:bodyPr/>
          <a:lstStyle/>
          <a:p>
            <a:fld id="{5116A75C-86E7-49E3-A545-746C6494F017}" type="datetimeFigureOut">
              <a:rPr lang="es-CL" smtClean="0"/>
              <a:t>30-05-2021</a:t>
            </a:fld>
            <a:endParaRPr lang="es-CL"/>
          </a:p>
        </p:txBody>
      </p:sp>
      <p:sp>
        <p:nvSpPr>
          <p:cNvPr id="5" name="Marcador de pie de página 4">
            <a:extLst>
              <a:ext uri="{FF2B5EF4-FFF2-40B4-BE49-F238E27FC236}">
                <a16:creationId xmlns:a16="http://schemas.microsoft.com/office/drawing/2014/main" id="{5C098813-B95E-4602-8064-7ACBA278BC6C}"/>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44E20BE0-5FD5-46E3-AF9D-F92940ECC9C3}"/>
              </a:ext>
            </a:extLst>
          </p:cNvPr>
          <p:cNvSpPr>
            <a:spLocks noGrp="1"/>
          </p:cNvSpPr>
          <p:nvPr>
            <p:ph type="sldNum" sz="quarter" idx="12"/>
          </p:nvPr>
        </p:nvSpPr>
        <p:spPr/>
        <p:txBody>
          <a:bodyPr/>
          <a:lstStyle/>
          <a:p>
            <a:fld id="{071E1E61-5891-48BD-AC2E-7A82C62186B9}" type="slidenum">
              <a:rPr lang="es-CL" smtClean="0"/>
              <a:t>‹Nº›</a:t>
            </a:fld>
            <a:endParaRPr lang="es-CL"/>
          </a:p>
        </p:txBody>
      </p:sp>
    </p:spTree>
    <p:extLst>
      <p:ext uri="{BB962C8B-B14F-4D97-AF65-F5344CB8AC3E}">
        <p14:creationId xmlns:p14="http://schemas.microsoft.com/office/powerpoint/2010/main" val="20402418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6F4ACCE-F42A-48C2-BB67-C9518A0C8A8F}"/>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CL"/>
          </a:p>
        </p:txBody>
      </p:sp>
      <p:sp>
        <p:nvSpPr>
          <p:cNvPr id="3" name="Marcador de texto 2">
            <a:extLst>
              <a:ext uri="{FF2B5EF4-FFF2-40B4-BE49-F238E27FC236}">
                <a16:creationId xmlns:a16="http://schemas.microsoft.com/office/drawing/2014/main" id="{BC300354-8E74-46EC-BB5F-37F0483B5CB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C3FBEBAA-6803-4077-B64A-7DBB9951F187}"/>
              </a:ext>
            </a:extLst>
          </p:cNvPr>
          <p:cNvSpPr>
            <a:spLocks noGrp="1"/>
          </p:cNvSpPr>
          <p:nvPr>
            <p:ph type="dt" sz="half" idx="10"/>
          </p:nvPr>
        </p:nvSpPr>
        <p:spPr/>
        <p:txBody>
          <a:bodyPr/>
          <a:lstStyle/>
          <a:p>
            <a:fld id="{5116A75C-86E7-49E3-A545-746C6494F017}" type="datetimeFigureOut">
              <a:rPr lang="es-CL" smtClean="0"/>
              <a:t>30-05-2021</a:t>
            </a:fld>
            <a:endParaRPr lang="es-CL"/>
          </a:p>
        </p:txBody>
      </p:sp>
      <p:sp>
        <p:nvSpPr>
          <p:cNvPr id="5" name="Marcador de pie de página 4">
            <a:extLst>
              <a:ext uri="{FF2B5EF4-FFF2-40B4-BE49-F238E27FC236}">
                <a16:creationId xmlns:a16="http://schemas.microsoft.com/office/drawing/2014/main" id="{60297A70-9C02-4D32-ADBC-65DD760324EF}"/>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A17549BA-0483-4B11-8A17-A4809E41C926}"/>
              </a:ext>
            </a:extLst>
          </p:cNvPr>
          <p:cNvSpPr>
            <a:spLocks noGrp="1"/>
          </p:cNvSpPr>
          <p:nvPr>
            <p:ph type="sldNum" sz="quarter" idx="12"/>
          </p:nvPr>
        </p:nvSpPr>
        <p:spPr/>
        <p:txBody>
          <a:bodyPr/>
          <a:lstStyle/>
          <a:p>
            <a:fld id="{071E1E61-5891-48BD-AC2E-7A82C62186B9}" type="slidenum">
              <a:rPr lang="es-CL" smtClean="0"/>
              <a:t>‹Nº›</a:t>
            </a:fld>
            <a:endParaRPr lang="es-CL"/>
          </a:p>
        </p:txBody>
      </p:sp>
    </p:spTree>
    <p:extLst>
      <p:ext uri="{BB962C8B-B14F-4D97-AF65-F5344CB8AC3E}">
        <p14:creationId xmlns:p14="http://schemas.microsoft.com/office/powerpoint/2010/main" val="19982171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D46E583-C0F5-4617-BF91-6A7A18D54783}"/>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contenido 2">
            <a:extLst>
              <a:ext uri="{FF2B5EF4-FFF2-40B4-BE49-F238E27FC236}">
                <a16:creationId xmlns:a16="http://schemas.microsoft.com/office/drawing/2014/main" id="{07062F7D-5D3D-46C2-ADAE-FDE3DB81CA78}"/>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contenido 3">
            <a:extLst>
              <a:ext uri="{FF2B5EF4-FFF2-40B4-BE49-F238E27FC236}">
                <a16:creationId xmlns:a16="http://schemas.microsoft.com/office/drawing/2014/main" id="{FE7975B0-672E-4D7D-85F7-8010C8130957}"/>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Marcador de fecha 4">
            <a:extLst>
              <a:ext uri="{FF2B5EF4-FFF2-40B4-BE49-F238E27FC236}">
                <a16:creationId xmlns:a16="http://schemas.microsoft.com/office/drawing/2014/main" id="{F87EEFE6-FBC7-4D25-8407-77268FEB2636}"/>
              </a:ext>
            </a:extLst>
          </p:cNvPr>
          <p:cNvSpPr>
            <a:spLocks noGrp="1"/>
          </p:cNvSpPr>
          <p:nvPr>
            <p:ph type="dt" sz="half" idx="10"/>
          </p:nvPr>
        </p:nvSpPr>
        <p:spPr/>
        <p:txBody>
          <a:bodyPr/>
          <a:lstStyle/>
          <a:p>
            <a:fld id="{5116A75C-86E7-49E3-A545-746C6494F017}" type="datetimeFigureOut">
              <a:rPr lang="es-CL" smtClean="0"/>
              <a:t>30-05-2021</a:t>
            </a:fld>
            <a:endParaRPr lang="es-CL"/>
          </a:p>
        </p:txBody>
      </p:sp>
      <p:sp>
        <p:nvSpPr>
          <p:cNvPr id="6" name="Marcador de pie de página 5">
            <a:extLst>
              <a:ext uri="{FF2B5EF4-FFF2-40B4-BE49-F238E27FC236}">
                <a16:creationId xmlns:a16="http://schemas.microsoft.com/office/drawing/2014/main" id="{8B63D0AF-3570-4FE4-90DE-D1F485DE4A0B}"/>
              </a:ext>
            </a:extLst>
          </p:cNvPr>
          <p:cNvSpPr>
            <a:spLocks noGrp="1"/>
          </p:cNvSpPr>
          <p:nvPr>
            <p:ph type="ftr" sz="quarter" idx="11"/>
          </p:nvPr>
        </p:nvSpPr>
        <p:spPr/>
        <p:txBody>
          <a:bodyPr/>
          <a:lstStyle/>
          <a:p>
            <a:endParaRPr lang="es-CL"/>
          </a:p>
        </p:txBody>
      </p:sp>
      <p:sp>
        <p:nvSpPr>
          <p:cNvPr id="7" name="Marcador de número de diapositiva 6">
            <a:extLst>
              <a:ext uri="{FF2B5EF4-FFF2-40B4-BE49-F238E27FC236}">
                <a16:creationId xmlns:a16="http://schemas.microsoft.com/office/drawing/2014/main" id="{C92AD7E9-440F-4781-A622-DD3CFFF24C8A}"/>
              </a:ext>
            </a:extLst>
          </p:cNvPr>
          <p:cNvSpPr>
            <a:spLocks noGrp="1"/>
          </p:cNvSpPr>
          <p:nvPr>
            <p:ph type="sldNum" sz="quarter" idx="12"/>
          </p:nvPr>
        </p:nvSpPr>
        <p:spPr/>
        <p:txBody>
          <a:bodyPr/>
          <a:lstStyle/>
          <a:p>
            <a:fld id="{071E1E61-5891-48BD-AC2E-7A82C62186B9}" type="slidenum">
              <a:rPr lang="es-CL" smtClean="0"/>
              <a:t>‹Nº›</a:t>
            </a:fld>
            <a:endParaRPr lang="es-CL"/>
          </a:p>
        </p:txBody>
      </p:sp>
    </p:spTree>
    <p:extLst>
      <p:ext uri="{BB962C8B-B14F-4D97-AF65-F5344CB8AC3E}">
        <p14:creationId xmlns:p14="http://schemas.microsoft.com/office/powerpoint/2010/main" val="2232801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2EF04A1-56DF-49CB-84B6-B1B69ED1AC09}"/>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CL"/>
          </a:p>
        </p:txBody>
      </p:sp>
      <p:sp>
        <p:nvSpPr>
          <p:cNvPr id="3" name="Marcador de texto 2">
            <a:extLst>
              <a:ext uri="{FF2B5EF4-FFF2-40B4-BE49-F238E27FC236}">
                <a16:creationId xmlns:a16="http://schemas.microsoft.com/office/drawing/2014/main" id="{C7E269DF-1B9D-4A41-B909-A0A7B100D65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CBAD8964-21B3-4E90-9541-C0576D2C7EAB}"/>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Marcador de texto 4">
            <a:extLst>
              <a:ext uri="{FF2B5EF4-FFF2-40B4-BE49-F238E27FC236}">
                <a16:creationId xmlns:a16="http://schemas.microsoft.com/office/drawing/2014/main" id="{3FED8490-6C52-45E5-8C27-30F06EE6C91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7F3D3CEC-2C17-4F46-9A25-A810DBBB8E85}"/>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7" name="Marcador de fecha 6">
            <a:extLst>
              <a:ext uri="{FF2B5EF4-FFF2-40B4-BE49-F238E27FC236}">
                <a16:creationId xmlns:a16="http://schemas.microsoft.com/office/drawing/2014/main" id="{7CF48D49-F867-48F4-BA6E-782E9D544CBF}"/>
              </a:ext>
            </a:extLst>
          </p:cNvPr>
          <p:cNvSpPr>
            <a:spLocks noGrp="1"/>
          </p:cNvSpPr>
          <p:nvPr>
            <p:ph type="dt" sz="half" idx="10"/>
          </p:nvPr>
        </p:nvSpPr>
        <p:spPr/>
        <p:txBody>
          <a:bodyPr/>
          <a:lstStyle/>
          <a:p>
            <a:fld id="{5116A75C-86E7-49E3-A545-746C6494F017}" type="datetimeFigureOut">
              <a:rPr lang="es-CL" smtClean="0"/>
              <a:t>30-05-2021</a:t>
            </a:fld>
            <a:endParaRPr lang="es-CL"/>
          </a:p>
        </p:txBody>
      </p:sp>
      <p:sp>
        <p:nvSpPr>
          <p:cNvPr id="8" name="Marcador de pie de página 7">
            <a:extLst>
              <a:ext uri="{FF2B5EF4-FFF2-40B4-BE49-F238E27FC236}">
                <a16:creationId xmlns:a16="http://schemas.microsoft.com/office/drawing/2014/main" id="{FAC29DEA-BF74-4E7F-9FDD-72F390B8AF2A}"/>
              </a:ext>
            </a:extLst>
          </p:cNvPr>
          <p:cNvSpPr>
            <a:spLocks noGrp="1"/>
          </p:cNvSpPr>
          <p:nvPr>
            <p:ph type="ftr" sz="quarter" idx="11"/>
          </p:nvPr>
        </p:nvSpPr>
        <p:spPr/>
        <p:txBody>
          <a:bodyPr/>
          <a:lstStyle/>
          <a:p>
            <a:endParaRPr lang="es-CL"/>
          </a:p>
        </p:txBody>
      </p:sp>
      <p:sp>
        <p:nvSpPr>
          <p:cNvPr id="9" name="Marcador de número de diapositiva 8">
            <a:extLst>
              <a:ext uri="{FF2B5EF4-FFF2-40B4-BE49-F238E27FC236}">
                <a16:creationId xmlns:a16="http://schemas.microsoft.com/office/drawing/2014/main" id="{FCB193EE-7F8C-4E38-9EC4-7A263E20880D}"/>
              </a:ext>
            </a:extLst>
          </p:cNvPr>
          <p:cNvSpPr>
            <a:spLocks noGrp="1"/>
          </p:cNvSpPr>
          <p:nvPr>
            <p:ph type="sldNum" sz="quarter" idx="12"/>
          </p:nvPr>
        </p:nvSpPr>
        <p:spPr/>
        <p:txBody>
          <a:bodyPr/>
          <a:lstStyle/>
          <a:p>
            <a:fld id="{071E1E61-5891-48BD-AC2E-7A82C62186B9}" type="slidenum">
              <a:rPr lang="es-CL" smtClean="0"/>
              <a:t>‹Nº›</a:t>
            </a:fld>
            <a:endParaRPr lang="es-CL"/>
          </a:p>
        </p:txBody>
      </p:sp>
    </p:spTree>
    <p:extLst>
      <p:ext uri="{BB962C8B-B14F-4D97-AF65-F5344CB8AC3E}">
        <p14:creationId xmlns:p14="http://schemas.microsoft.com/office/powerpoint/2010/main" val="32202321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C4EAD40-D484-4628-9EF9-24AD2139BDAE}"/>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fecha 2">
            <a:extLst>
              <a:ext uri="{FF2B5EF4-FFF2-40B4-BE49-F238E27FC236}">
                <a16:creationId xmlns:a16="http://schemas.microsoft.com/office/drawing/2014/main" id="{1485C7A9-55AF-419A-9F0F-0A2B5F0BB9B4}"/>
              </a:ext>
            </a:extLst>
          </p:cNvPr>
          <p:cNvSpPr>
            <a:spLocks noGrp="1"/>
          </p:cNvSpPr>
          <p:nvPr>
            <p:ph type="dt" sz="half" idx="10"/>
          </p:nvPr>
        </p:nvSpPr>
        <p:spPr/>
        <p:txBody>
          <a:bodyPr/>
          <a:lstStyle/>
          <a:p>
            <a:fld id="{5116A75C-86E7-49E3-A545-746C6494F017}" type="datetimeFigureOut">
              <a:rPr lang="es-CL" smtClean="0"/>
              <a:t>30-05-2021</a:t>
            </a:fld>
            <a:endParaRPr lang="es-CL"/>
          </a:p>
        </p:txBody>
      </p:sp>
      <p:sp>
        <p:nvSpPr>
          <p:cNvPr id="4" name="Marcador de pie de página 3">
            <a:extLst>
              <a:ext uri="{FF2B5EF4-FFF2-40B4-BE49-F238E27FC236}">
                <a16:creationId xmlns:a16="http://schemas.microsoft.com/office/drawing/2014/main" id="{1B28F1B9-928F-4056-AE21-08E3A4C8D1DE}"/>
              </a:ext>
            </a:extLst>
          </p:cNvPr>
          <p:cNvSpPr>
            <a:spLocks noGrp="1"/>
          </p:cNvSpPr>
          <p:nvPr>
            <p:ph type="ftr" sz="quarter" idx="11"/>
          </p:nvPr>
        </p:nvSpPr>
        <p:spPr/>
        <p:txBody>
          <a:bodyPr/>
          <a:lstStyle/>
          <a:p>
            <a:endParaRPr lang="es-CL"/>
          </a:p>
        </p:txBody>
      </p:sp>
      <p:sp>
        <p:nvSpPr>
          <p:cNvPr id="5" name="Marcador de número de diapositiva 4">
            <a:extLst>
              <a:ext uri="{FF2B5EF4-FFF2-40B4-BE49-F238E27FC236}">
                <a16:creationId xmlns:a16="http://schemas.microsoft.com/office/drawing/2014/main" id="{125D6BA8-3856-4CB1-A96F-3BE6736FD3A1}"/>
              </a:ext>
            </a:extLst>
          </p:cNvPr>
          <p:cNvSpPr>
            <a:spLocks noGrp="1"/>
          </p:cNvSpPr>
          <p:nvPr>
            <p:ph type="sldNum" sz="quarter" idx="12"/>
          </p:nvPr>
        </p:nvSpPr>
        <p:spPr/>
        <p:txBody>
          <a:bodyPr/>
          <a:lstStyle/>
          <a:p>
            <a:fld id="{071E1E61-5891-48BD-AC2E-7A82C62186B9}" type="slidenum">
              <a:rPr lang="es-CL" smtClean="0"/>
              <a:t>‹Nº›</a:t>
            </a:fld>
            <a:endParaRPr lang="es-CL"/>
          </a:p>
        </p:txBody>
      </p:sp>
    </p:spTree>
    <p:extLst>
      <p:ext uri="{BB962C8B-B14F-4D97-AF65-F5344CB8AC3E}">
        <p14:creationId xmlns:p14="http://schemas.microsoft.com/office/powerpoint/2010/main" val="30279074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71BD5092-0132-4438-A3AA-2AF61D65944F}"/>
              </a:ext>
            </a:extLst>
          </p:cNvPr>
          <p:cNvSpPr>
            <a:spLocks noGrp="1"/>
          </p:cNvSpPr>
          <p:nvPr>
            <p:ph type="dt" sz="half" idx="10"/>
          </p:nvPr>
        </p:nvSpPr>
        <p:spPr/>
        <p:txBody>
          <a:bodyPr/>
          <a:lstStyle/>
          <a:p>
            <a:fld id="{5116A75C-86E7-49E3-A545-746C6494F017}" type="datetimeFigureOut">
              <a:rPr lang="es-CL" smtClean="0"/>
              <a:t>30-05-2021</a:t>
            </a:fld>
            <a:endParaRPr lang="es-CL"/>
          </a:p>
        </p:txBody>
      </p:sp>
      <p:sp>
        <p:nvSpPr>
          <p:cNvPr id="3" name="Marcador de pie de página 2">
            <a:extLst>
              <a:ext uri="{FF2B5EF4-FFF2-40B4-BE49-F238E27FC236}">
                <a16:creationId xmlns:a16="http://schemas.microsoft.com/office/drawing/2014/main" id="{DCF11D73-FC92-4CBD-960B-191E11D4F968}"/>
              </a:ext>
            </a:extLst>
          </p:cNvPr>
          <p:cNvSpPr>
            <a:spLocks noGrp="1"/>
          </p:cNvSpPr>
          <p:nvPr>
            <p:ph type="ftr" sz="quarter" idx="11"/>
          </p:nvPr>
        </p:nvSpPr>
        <p:spPr/>
        <p:txBody>
          <a:bodyPr/>
          <a:lstStyle/>
          <a:p>
            <a:endParaRPr lang="es-CL"/>
          </a:p>
        </p:txBody>
      </p:sp>
      <p:sp>
        <p:nvSpPr>
          <p:cNvPr id="4" name="Marcador de número de diapositiva 3">
            <a:extLst>
              <a:ext uri="{FF2B5EF4-FFF2-40B4-BE49-F238E27FC236}">
                <a16:creationId xmlns:a16="http://schemas.microsoft.com/office/drawing/2014/main" id="{000EB5E7-D757-441E-9D37-80C889A7893D}"/>
              </a:ext>
            </a:extLst>
          </p:cNvPr>
          <p:cNvSpPr>
            <a:spLocks noGrp="1"/>
          </p:cNvSpPr>
          <p:nvPr>
            <p:ph type="sldNum" sz="quarter" idx="12"/>
          </p:nvPr>
        </p:nvSpPr>
        <p:spPr/>
        <p:txBody>
          <a:bodyPr/>
          <a:lstStyle/>
          <a:p>
            <a:fld id="{071E1E61-5891-48BD-AC2E-7A82C62186B9}" type="slidenum">
              <a:rPr lang="es-CL" smtClean="0"/>
              <a:t>‹Nº›</a:t>
            </a:fld>
            <a:endParaRPr lang="es-CL"/>
          </a:p>
        </p:txBody>
      </p:sp>
    </p:spTree>
    <p:extLst>
      <p:ext uri="{BB962C8B-B14F-4D97-AF65-F5344CB8AC3E}">
        <p14:creationId xmlns:p14="http://schemas.microsoft.com/office/powerpoint/2010/main" val="34678496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B1E52B4-538D-4F60-B157-FF5EDE94921B}"/>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L"/>
          </a:p>
        </p:txBody>
      </p:sp>
      <p:sp>
        <p:nvSpPr>
          <p:cNvPr id="3" name="Marcador de contenido 2">
            <a:extLst>
              <a:ext uri="{FF2B5EF4-FFF2-40B4-BE49-F238E27FC236}">
                <a16:creationId xmlns:a16="http://schemas.microsoft.com/office/drawing/2014/main" id="{16B76A50-0AC0-4227-B534-84F2EF6C410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texto 3">
            <a:extLst>
              <a:ext uri="{FF2B5EF4-FFF2-40B4-BE49-F238E27FC236}">
                <a16:creationId xmlns:a16="http://schemas.microsoft.com/office/drawing/2014/main" id="{E0FAA588-3CCC-4BA2-BBA6-754D66CFB0B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70A5B8F4-374E-4348-8A3C-8ADDCD614288}"/>
              </a:ext>
            </a:extLst>
          </p:cNvPr>
          <p:cNvSpPr>
            <a:spLocks noGrp="1"/>
          </p:cNvSpPr>
          <p:nvPr>
            <p:ph type="dt" sz="half" idx="10"/>
          </p:nvPr>
        </p:nvSpPr>
        <p:spPr/>
        <p:txBody>
          <a:bodyPr/>
          <a:lstStyle/>
          <a:p>
            <a:fld id="{5116A75C-86E7-49E3-A545-746C6494F017}" type="datetimeFigureOut">
              <a:rPr lang="es-CL" smtClean="0"/>
              <a:t>30-05-2021</a:t>
            </a:fld>
            <a:endParaRPr lang="es-CL"/>
          </a:p>
        </p:txBody>
      </p:sp>
      <p:sp>
        <p:nvSpPr>
          <p:cNvPr id="6" name="Marcador de pie de página 5">
            <a:extLst>
              <a:ext uri="{FF2B5EF4-FFF2-40B4-BE49-F238E27FC236}">
                <a16:creationId xmlns:a16="http://schemas.microsoft.com/office/drawing/2014/main" id="{82A355E7-B627-4F5F-8AA3-3A975CF20A60}"/>
              </a:ext>
            </a:extLst>
          </p:cNvPr>
          <p:cNvSpPr>
            <a:spLocks noGrp="1"/>
          </p:cNvSpPr>
          <p:nvPr>
            <p:ph type="ftr" sz="quarter" idx="11"/>
          </p:nvPr>
        </p:nvSpPr>
        <p:spPr/>
        <p:txBody>
          <a:bodyPr/>
          <a:lstStyle/>
          <a:p>
            <a:endParaRPr lang="es-CL"/>
          </a:p>
        </p:txBody>
      </p:sp>
      <p:sp>
        <p:nvSpPr>
          <p:cNvPr id="7" name="Marcador de número de diapositiva 6">
            <a:extLst>
              <a:ext uri="{FF2B5EF4-FFF2-40B4-BE49-F238E27FC236}">
                <a16:creationId xmlns:a16="http://schemas.microsoft.com/office/drawing/2014/main" id="{845F9DD1-4E8E-4F2D-A7FC-C12B923FFE54}"/>
              </a:ext>
            </a:extLst>
          </p:cNvPr>
          <p:cNvSpPr>
            <a:spLocks noGrp="1"/>
          </p:cNvSpPr>
          <p:nvPr>
            <p:ph type="sldNum" sz="quarter" idx="12"/>
          </p:nvPr>
        </p:nvSpPr>
        <p:spPr/>
        <p:txBody>
          <a:bodyPr/>
          <a:lstStyle/>
          <a:p>
            <a:fld id="{071E1E61-5891-48BD-AC2E-7A82C62186B9}" type="slidenum">
              <a:rPr lang="es-CL" smtClean="0"/>
              <a:t>‹Nº›</a:t>
            </a:fld>
            <a:endParaRPr lang="es-CL"/>
          </a:p>
        </p:txBody>
      </p:sp>
    </p:spTree>
    <p:extLst>
      <p:ext uri="{BB962C8B-B14F-4D97-AF65-F5344CB8AC3E}">
        <p14:creationId xmlns:p14="http://schemas.microsoft.com/office/powerpoint/2010/main" val="40208415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C5A0B03-851C-4EED-8F92-14196E43CE8D}"/>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L"/>
          </a:p>
        </p:txBody>
      </p:sp>
      <p:sp>
        <p:nvSpPr>
          <p:cNvPr id="3" name="Marcador de posición de imagen 2">
            <a:extLst>
              <a:ext uri="{FF2B5EF4-FFF2-40B4-BE49-F238E27FC236}">
                <a16:creationId xmlns:a16="http://schemas.microsoft.com/office/drawing/2014/main" id="{6C3AC504-9BF9-4C5E-9AF1-9AF0555A266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L"/>
          </a:p>
        </p:txBody>
      </p:sp>
      <p:sp>
        <p:nvSpPr>
          <p:cNvPr id="4" name="Marcador de texto 3">
            <a:extLst>
              <a:ext uri="{FF2B5EF4-FFF2-40B4-BE49-F238E27FC236}">
                <a16:creationId xmlns:a16="http://schemas.microsoft.com/office/drawing/2014/main" id="{7CAE9B88-18F8-474A-9E2C-F36D4F3B558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A893F911-5C49-4FEE-B3EC-D0A3E0B47643}"/>
              </a:ext>
            </a:extLst>
          </p:cNvPr>
          <p:cNvSpPr>
            <a:spLocks noGrp="1"/>
          </p:cNvSpPr>
          <p:nvPr>
            <p:ph type="dt" sz="half" idx="10"/>
          </p:nvPr>
        </p:nvSpPr>
        <p:spPr/>
        <p:txBody>
          <a:bodyPr/>
          <a:lstStyle/>
          <a:p>
            <a:fld id="{5116A75C-86E7-49E3-A545-746C6494F017}" type="datetimeFigureOut">
              <a:rPr lang="es-CL" smtClean="0"/>
              <a:t>30-05-2021</a:t>
            </a:fld>
            <a:endParaRPr lang="es-CL"/>
          </a:p>
        </p:txBody>
      </p:sp>
      <p:sp>
        <p:nvSpPr>
          <p:cNvPr id="6" name="Marcador de pie de página 5">
            <a:extLst>
              <a:ext uri="{FF2B5EF4-FFF2-40B4-BE49-F238E27FC236}">
                <a16:creationId xmlns:a16="http://schemas.microsoft.com/office/drawing/2014/main" id="{9EBB6151-CB01-4CC3-BD87-58ED06FF35F1}"/>
              </a:ext>
            </a:extLst>
          </p:cNvPr>
          <p:cNvSpPr>
            <a:spLocks noGrp="1"/>
          </p:cNvSpPr>
          <p:nvPr>
            <p:ph type="ftr" sz="quarter" idx="11"/>
          </p:nvPr>
        </p:nvSpPr>
        <p:spPr/>
        <p:txBody>
          <a:bodyPr/>
          <a:lstStyle/>
          <a:p>
            <a:endParaRPr lang="es-CL"/>
          </a:p>
        </p:txBody>
      </p:sp>
      <p:sp>
        <p:nvSpPr>
          <p:cNvPr id="7" name="Marcador de número de diapositiva 6">
            <a:extLst>
              <a:ext uri="{FF2B5EF4-FFF2-40B4-BE49-F238E27FC236}">
                <a16:creationId xmlns:a16="http://schemas.microsoft.com/office/drawing/2014/main" id="{9E679798-B4A6-4F49-B63E-4F35FF42DE7C}"/>
              </a:ext>
            </a:extLst>
          </p:cNvPr>
          <p:cNvSpPr>
            <a:spLocks noGrp="1"/>
          </p:cNvSpPr>
          <p:nvPr>
            <p:ph type="sldNum" sz="quarter" idx="12"/>
          </p:nvPr>
        </p:nvSpPr>
        <p:spPr/>
        <p:txBody>
          <a:bodyPr/>
          <a:lstStyle/>
          <a:p>
            <a:fld id="{071E1E61-5891-48BD-AC2E-7A82C62186B9}" type="slidenum">
              <a:rPr lang="es-CL" smtClean="0"/>
              <a:t>‹Nº›</a:t>
            </a:fld>
            <a:endParaRPr lang="es-CL"/>
          </a:p>
        </p:txBody>
      </p:sp>
    </p:spTree>
    <p:extLst>
      <p:ext uri="{BB962C8B-B14F-4D97-AF65-F5344CB8AC3E}">
        <p14:creationId xmlns:p14="http://schemas.microsoft.com/office/powerpoint/2010/main" val="17671809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64048E5C-8E34-4F89-9911-D3FC3C94DBB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CL"/>
          </a:p>
        </p:txBody>
      </p:sp>
      <p:sp>
        <p:nvSpPr>
          <p:cNvPr id="3" name="Marcador de texto 2">
            <a:extLst>
              <a:ext uri="{FF2B5EF4-FFF2-40B4-BE49-F238E27FC236}">
                <a16:creationId xmlns:a16="http://schemas.microsoft.com/office/drawing/2014/main" id="{BF48B6E3-613A-4030-8639-82CAC31F1DE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a:extLst>
              <a:ext uri="{FF2B5EF4-FFF2-40B4-BE49-F238E27FC236}">
                <a16:creationId xmlns:a16="http://schemas.microsoft.com/office/drawing/2014/main" id="{3492733A-220D-4494-A978-E9BF6FF34C8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16A75C-86E7-49E3-A545-746C6494F017}" type="datetimeFigureOut">
              <a:rPr lang="es-CL" smtClean="0"/>
              <a:t>30-05-2021</a:t>
            </a:fld>
            <a:endParaRPr lang="es-CL"/>
          </a:p>
        </p:txBody>
      </p:sp>
      <p:sp>
        <p:nvSpPr>
          <p:cNvPr id="5" name="Marcador de pie de página 4">
            <a:extLst>
              <a:ext uri="{FF2B5EF4-FFF2-40B4-BE49-F238E27FC236}">
                <a16:creationId xmlns:a16="http://schemas.microsoft.com/office/drawing/2014/main" id="{94996326-45B2-4A49-961A-9C23DAE214E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L"/>
          </a:p>
        </p:txBody>
      </p:sp>
      <p:sp>
        <p:nvSpPr>
          <p:cNvPr id="6" name="Marcador de número de diapositiva 5">
            <a:extLst>
              <a:ext uri="{FF2B5EF4-FFF2-40B4-BE49-F238E27FC236}">
                <a16:creationId xmlns:a16="http://schemas.microsoft.com/office/drawing/2014/main" id="{399BC50B-12DB-4D24-97D1-627B0D9FFD3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71E1E61-5891-48BD-AC2E-7A82C62186B9}" type="slidenum">
              <a:rPr lang="es-CL" smtClean="0"/>
              <a:t>‹Nº›</a:t>
            </a:fld>
            <a:endParaRPr lang="es-CL"/>
          </a:p>
        </p:txBody>
      </p:sp>
    </p:spTree>
    <p:extLst>
      <p:ext uri="{BB962C8B-B14F-4D97-AF65-F5344CB8AC3E}">
        <p14:creationId xmlns:p14="http://schemas.microsoft.com/office/powerpoint/2010/main" val="37703488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4" Type="http://schemas.microsoft.com/office/2007/relationships/hdphoto" Target="../media/hdphoto2.wdp"/></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png"/><Relationship Id="rId4" Type="http://schemas.openxmlformats.org/officeDocument/2006/relationships/image" Target="../media/image7.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Layout" Target="../slideLayouts/slideLayout12.xml"/><Relationship Id="rId4" Type="http://schemas.openxmlformats.org/officeDocument/2006/relationships/image" Target="../media/image23.jpeg"/></Relationships>
</file>

<file path=ppt/slides/_rels/slide3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7.tiff"/><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28.gif"/><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microsoft.com/office/2007/relationships/hdphoto" Target="../media/hdphoto3.wdp"/><Relationship Id="rId5" Type="http://schemas.openxmlformats.org/officeDocument/2006/relationships/image" Target="../media/image11.png"/><Relationship Id="rId4" Type="http://schemas.openxmlformats.org/officeDocument/2006/relationships/image" Target="../media/image10.png"/></Relationships>
</file>

<file path=ppt/slides/_rels/slide40.xml.rels><?xml version="1.0" encoding="UTF-8" standalone="yes"?>
<Relationships xmlns="http://schemas.openxmlformats.org/package/2006/relationships"><Relationship Id="rId3" Type="http://schemas.openxmlformats.org/officeDocument/2006/relationships/hyperlink" Target="http://www.detlautaro.com/arson" TargetMode="External"/><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4" Type="http://schemas.microsoft.com/office/2007/relationships/hdphoto" Target="../media/hdphoto2.wdp"/></Relationships>
</file>

<file path=ppt/slides/_rels/slide4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8">
            <a:extLst>
              <a:ext uri="{FF2B5EF4-FFF2-40B4-BE49-F238E27FC236}">
                <a16:creationId xmlns:a16="http://schemas.microsoft.com/office/drawing/2014/main" id="{AC4535EE-584B-46AA-895E-3BED94A0484F}"/>
              </a:ext>
            </a:extLst>
          </p:cNvPr>
          <p:cNvPicPr>
            <a:picLocks noChangeAspect="1" noChangeArrowheads="1"/>
          </p:cNvPicPr>
          <p:nvPr/>
        </p:nvPicPr>
        <p:blipFill>
          <a:blip r:embed="rId2" cstate="email">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a:stretch/>
        </p:blipFill>
        <p:spPr bwMode="auto">
          <a:xfrm>
            <a:off x="2966161" y="755949"/>
            <a:ext cx="6259677" cy="5346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870157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1507" name="Rectangle 3">
            <a:extLst>
              <a:ext uri="{FF2B5EF4-FFF2-40B4-BE49-F238E27FC236}">
                <a16:creationId xmlns:a16="http://schemas.microsoft.com/office/drawing/2014/main" id="{755C2D61-8F46-404D-B71C-7754CB4B49EC}"/>
              </a:ext>
            </a:extLst>
          </p:cNvPr>
          <p:cNvSpPr>
            <a:spLocks noGrp="1" noChangeArrowheads="1"/>
          </p:cNvSpPr>
          <p:nvPr>
            <p:ph type="body" sz="half" idx="2"/>
          </p:nvPr>
        </p:nvSpPr>
        <p:spPr>
          <a:xfrm>
            <a:off x="1310164" y="1846482"/>
            <a:ext cx="9571672" cy="1715588"/>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normAutofit/>
          </a:bodyPr>
          <a:lstStyle/>
          <a:p>
            <a:pPr marL="0" indent="0" algn="ctr">
              <a:buNone/>
            </a:pPr>
            <a:r>
              <a:rPr lang="es-ES_tradnl" altLang="es-EC" sz="5400" b="1" cap="all" spc="-60" dirty="0">
                <a:solidFill>
                  <a:srgbClr val="C00000"/>
                </a:solidFill>
                <a:ea typeface="+mj-ea"/>
                <a:cs typeface="+mj-cs"/>
              </a:rPr>
              <a:t>¿Quién define quien es un investigador DE INCENDIOS?</a:t>
            </a:r>
          </a:p>
        </p:txBody>
      </p:sp>
      <p:sp>
        <p:nvSpPr>
          <p:cNvPr id="3" name="CuadroTexto 2">
            <a:extLst>
              <a:ext uri="{FF2B5EF4-FFF2-40B4-BE49-F238E27FC236}">
                <a16:creationId xmlns:a16="http://schemas.microsoft.com/office/drawing/2014/main" id="{7BF74626-FE20-4D97-86D0-FC2EC4B22F9E}"/>
              </a:ext>
            </a:extLst>
          </p:cNvPr>
          <p:cNvSpPr txBox="1"/>
          <p:nvPr/>
        </p:nvSpPr>
        <p:spPr>
          <a:xfrm>
            <a:off x="1158240" y="4846055"/>
            <a:ext cx="9875520" cy="671915"/>
          </a:xfrm>
          <a:prstGeom prst="rect">
            <a:avLst/>
          </a:prstGeom>
          <a:noFill/>
        </p:spPr>
        <p:txBody>
          <a:bodyPr wrap="square">
            <a:spAutoFit/>
          </a:bodyPr>
          <a:lstStyle/>
          <a:p>
            <a:pPr marL="0" indent="0" algn="just">
              <a:lnSpc>
                <a:spcPct val="107000"/>
              </a:lnSpc>
              <a:spcAft>
                <a:spcPts val="800"/>
              </a:spcAft>
              <a:buNone/>
            </a:pPr>
            <a:r>
              <a:rPr lang="es-CL" sz="1800" b="1" dirty="0">
                <a:effectLst/>
                <a:latin typeface="Calibri" panose="020F0502020204030204" pitchFamily="34" charset="0"/>
                <a:ea typeface="Calibri" panose="020F0502020204030204" pitchFamily="34" charset="0"/>
                <a:cs typeface="Times New Roman" panose="02020603050405020304" pitchFamily="18" charset="0"/>
              </a:rPr>
              <a:t>3.3.77* Investigador de incendios. </a:t>
            </a:r>
            <a:r>
              <a:rPr lang="es-CL" sz="1800" dirty="0">
                <a:effectLst/>
                <a:latin typeface="Calibri" panose="020F0502020204030204" pitchFamily="34" charset="0"/>
                <a:ea typeface="Calibri" panose="020F0502020204030204" pitchFamily="34" charset="0"/>
                <a:cs typeface="Times New Roman" panose="02020603050405020304" pitchFamily="18" charset="0"/>
              </a:rPr>
              <a:t>Una persona que ha demostrado las habilidades y los conocimientos necesarios para realizar, coordinar y completar una investigación de incendios. [1033, 2014]</a:t>
            </a:r>
          </a:p>
        </p:txBody>
      </p:sp>
    </p:spTree>
    <p:extLst>
      <p:ext uri="{BB962C8B-B14F-4D97-AF65-F5344CB8AC3E}">
        <p14:creationId xmlns:p14="http://schemas.microsoft.com/office/powerpoint/2010/main" val="3698648430"/>
      </p:ext>
    </p:extLst>
  </p:cSld>
  <p:clrMapOvr>
    <a:masterClrMapping/>
  </p:clrMapOvr>
  <p:transition>
    <p:dissolv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1 Título"/>
          <p:cNvSpPr txBox="1">
            <a:spLocks/>
          </p:cNvSpPr>
          <p:nvPr/>
        </p:nvSpPr>
        <p:spPr>
          <a:xfrm>
            <a:off x="357372" y="599304"/>
            <a:ext cx="11210925" cy="1815741"/>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Ins="0">
            <a:noAutofit/>
          </a:bodyPr>
          <a:lstStyle/>
          <a:p>
            <a:pPr algn="ctr" fontAlgn="base">
              <a:spcBef>
                <a:spcPct val="0"/>
              </a:spcBef>
              <a:spcAft>
                <a:spcPct val="0"/>
              </a:spcAft>
              <a:defRPr/>
            </a:pPr>
            <a:r>
              <a:rPr kumimoji="1" lang="es-EC" sz="4800" dirty="0">
                <a:solidFill>
                  <a:srgbClr val="C00000"/>
                </a:solidFill>
                <a:effectLst>
                  <a:outerShdw blurRad="38100" dist="38100" dir="2700000" algn="tl">
                    <a:srgbClr val="000000">
                      <a:alpha val="43137"/>
                    </a:srgbClr>
                  </a:outerShdw>
                </a:effectLst>
                <a:latin typeface="+mj-lt"/>
                <a:ea typeface="+mj-ea"/>
                <a:cs typeface="+mj-cs"/>
              </a:rPr>
              <a:t>¿Cómo se define un Investigador de Incendios </a:t>
            </a:r>
            <a:r>
              <a:rPr kumimoji="1" lang="es-EC" sz="4800" b="1" dirty="0">
                <a:solidFill>
                  <a:srgbClr val="C00000"/>
                </a:solidFill>
                <a:effectLst>
                  <a:outerShdw blurRad="38100" dist="38100" dir="2700000" algn="tl">
                    <a:srgbClr val="000000">
                      <a:alpha val="43137"/>
                    </a:srgbClr>
                  </a:outerShdw>
                </a:effectLst>
                <a:latin typeface="+mj-lt"/>
                <a:ea typeface="+mj-ea"/>
                <a:cs typeface="+mj-cs"/>
              </a:rPr>
              <a:t>idóneo</a:t>
            </a:r>
            <a:r>
              <a:rPr kumimoji="1" lang="es-EC" sz="4800" dirty="0">
                <a:solidFill>
                  <a:srgbClr val="C00000"/>
                </a:solidFill>
                <a:effectLst>
                  <a:outerShdw blurRad="38100" dist="38100" dir="2700000" algn="tl">
                    <a:srgbClr val="000000">
                      <a:alpha val="43137"/>
                    </a:srgbClr>
                  </a:outerShdw>
                </a:effectLst>
                <a:latin typeface="+mj-lt"/>
                <a:ea typeface="+mj-ea"/>
                <a:cs typeface="+mj-cs"/>
              </a:rPr>
              <a:t>?</a:t>
            </a:r>
          </a:p>
        </p:txBody>
      </p:sp>
      <p:pic>
        <p:nvPicPr>
          <p:cNvPr id="7" name="Picture 2">
            <a:extLst>
              <a:ext uri="{FF2B5EF4-FFF2-40B4-BE49-F238E27FC236}">
                <a16:creationId xmlns:a16="http://schemas.microsoft.com/office/drawing/2014/main" id="{746D2FEC-2826-476A-B40F-77AE2086C55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p:blipFill>
        <p:spPr bwMode="auto">
          <a:xfrm>
            <a:off x="3444443" y="2524125"/>
            <a:ext cx="5303113" cy="353454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4125149"/>
      </p:ext>
    </p:extLst>
  </p:cSld>
  <p:clrMapOvr>
    <a:masterClrMapping/>
  </p:clrMapOvr>
  <p:transition>
    <p:circle/>
  </p:transition>
</p:sld>
</file>

<file path=ppt/slides/slide12.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1507" name="Rectangle 3">
            <a:extLst>
              <a:ext uri="{FF2B5EF4-FFF2-40B4-BE49-F238E27FC236}">
                <a16:creationId xmlns:a16="http://schemas.microsoft.com/office/drawing/2014/main" id="{755C2D61-8F46-404D-B71C-7754CB4B49EC}"/>
              </a:ext>
            </a:extLst>
          </p:cNvPr>
          <p:cNvSpPr>
            <a:spLocks noGrp="1" noChangeArrowheads="1"/>
          </p:cNvSpPr>
          <p:nvPr>
            <p:ph type="body" sz="half" idx="2"/>
          </p:nvPr>
        </p:nvSpPr>
        <p:spPr>
          <a:xfrm>
            <a:off x="530115" y="600177"/>
            <a:ext cx="11131770" cy="672058"/>
          </a:xfrm>
        </p:spPr>
        <p:txBody>
          <a:bodyPr anchor="b">
            <a:normAutofit fontScale="77500" lnSpcReduction="20000"/>
          </a:bodyPr>
          <a:lstStyle/>
          <a:p>
            <a:pPr marL="0" indent="0" algn="ctr">
              <a:buNone/>
            </a:pPr>
            <a:r>
              <a:rPr lang="es-ES_tradnl" altLang="es-EC" sz="4400" b="1" cap="all" spc="-60" dirty="0">
                <a:solidFill>
                  <a:srgbClr val="C00000"/>
                </a:solidFill>
                <a:ea typeface="+mj-ea"/>
                <a:cs typeface="+mj-cs"/>
              </a:rPr>
              <a:t>¿Quién define quién es un investigador de incendios?</a:t>
            </a:r>
          </a:p>
        </p:txBody>
      </p:sp>
      <p:sp>
        <p:nvSpPr>
          <p:cNvPr id="6" name="Marcador de contenido 2">
            <a:extLst>
              <a:ext uri="{FF2B5EF4-FFF2-40B4-BE49-F238E27FC236}">
                <a16:creationId xmlns:a16="http://schemas.microsoft.com/office/drawing/2014/main" id="{EE80765E-6C67-4607-9FCA-E46C403051C3}"/>
              </a:ext>
            </a:extLst>
          </p:cNvPr>
          <p:cNvSpPr txBox="1">
            <a:spLocks/>
          </p:cNvSpPr>
          <p:nvPr/>
        </p:nvSpPr>
        <p:spPr>
          <a:xfrm>
            <a:off x="5867400" y="5091183"/>
            <a:ext cx="5794485" cy="95410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es-ES" sz="2400" i="1" dirty="0">
                <a:solidFill>
                  <a:srgbClr val="FF0000"/>
                </a:solidFill>
                <a:effectLst>
                  <a:outerShdw blurRad="38100" dist="38100" dir="2700000" algn="tl">
                    <a:srgbClr val="000000">
                      <a:alpha val="43137"/>
                    </a:srgbClr>
                  </a:outerShdw>
                </a:effectLst>
              </a:rPr>
              <a:t>Esta edición se aprobó como Norma Nacional </a:t>
            </a:r>
          </a:p>
          <a:p>
            <a:pPr marL="0" indent="0">
              <a:spcBef>
                <a:spcPts val="0"/>
              </a:spcBef>
              <a:buFont typeface="Arial" panose="020B0604020202020204" pitchFamily="34" charset="0"/>
              <a:buNone/>
            </a:pPr>
            <a:r>
              <a:rPr lang="es-ES" sz="2400" i="1" dirty="0">
                <a:solidFill>
                  <a:srgbClr val="FF0000"/>
                </a:solidFill>
                <a:effectLst>
                  <a:outerShdw blurRad="38100" dist="38100" dir="2700000" algn="tl">
                    <a:srgbClr val="000000">
                      <a:alpha val="43137"/>
                    </a:srgbClr>
                  </a:outerShdw>
                </a:effectLst>
              </a:rPr>
              <a:t>de los Estados Unidos el 17 de junio del 2013.</a:t>
            </a:r>
            <a:endParaRPr lang="es-ES_tradnl" sz="2400" i="1" dirty="0">
              <a:solidFill>
                <a:srgbClr val="FF0000"/>
              </a:solidFill>
              <a:effectLst>
                <a:outerShdw blurRad="38100" dist="38100" dir="2700000" algn="tl">
                  <a:srgbClr val="000000">
                    <a:alpha val="43137"/>
                  </a:srgbClr>
                </a:outerShdw>
              </a:effectLst>
            </a:endParaRPr>
          </a:p>
        </p:txBody>
      </p:sp>
      <p:sp>
        <p:nvSpPr>
          <p:cNvPr id="7" name="Rectángulo 6">
            <a:extLst>
              <a:ext uri="{FF2B5EF4-FFF2-40B4-BE49-F238E27FC236}">
                <a16:creationId xmlns:a16="http://schemas.microsoft.com/office/drawing/2014/main" id="{03448361-2FF5-4FF4-B97B-6439D1C5F0F3}"/>
              </a:ext>
            </a:extLst>
          </p:cNvPr>
          <p:cNvSpPr/>
          <p:nvPr/>
        </p:nvSpPr>
        <p:spPr>
          <a:xfrm>
            <a:off x="5867400" y="4629518"/>
            <a:ext cx="5232484" cy="461665"/>
          </a:xfrm>
          <a:prstGeom prst="rect">
            <a:avLst/>
          </a:prstGeom>
        </p:spPr>
        <p:txBody>
          <a:bodyPr wrap="square">
            <a:spAutoFit/>
          </a:bodyPr>
          <a:lstStyle/>
          <a:p>
            <a:pPr marL="0" lvl="1"/>
            <a:r>
              <a:rPr lang="es-ES" sz="2400" dirty="0"/>
              <a:t>Se identifica como un </a:t>
            </a:r>
            <a:r>
              <a:rPr lang="es-ES" sz="2400" b="1" dirty="0"/>
              <a:t>“estándar”</a:t>
            </a:r>
            <a:r>
              <a:rPr lang="es-ES" sz="2400" dirty="0"/>
              <a:t>.</a:t>
            </a:r>
          </a:p>
        </p:txBody>
      </p:sp>
      <p:pic>
        <p:nvPicPr>
          <p:cNvPr id="8" name="Imagen 7">
            <a:extLst>
              <a:ext uri="{FF2B5EF4-FFF2-40B4-BE49-F238E27FC236}">
                <a16:creationId xmlns:a16="http://schemas.microsoft.com/office/drawing/2014/main" id="{933FE0F1-9E75-4CF8-BD34-5B3E646420CA}"/>
              </a:ext>
            </a:extLst>
          </p:cNvPr>
          <p:cNvPicPr>
            <a:picLocks noChangeAspect="1"/>
          </p:cNvPicPr>
          <p:nvPr/>
        </p:nvPicPr>
        <p:blipFill rotWithShape="1">
          <a:blip r:embed="rId2" cstate="email">
            <a:extLst>
              <a:ext uri="{28A0092B-C50C-407E-A947-70E740481C1C}">
                <a14:useLocalDpi xmlns:a14="http://schemas.microsoft.com/office/drawing/2010/main" val="0"/>
              </a:ext>
            </a:extLst>
          </a:blip>
          <a:srcRect/>
          <a:stretch/>
        </p:blipFill>
        <p:spPr>
          <a:xfrm>
            <a:off x="530115" y="1727773"/>
            <a:ext cx="5232484" cy="4317517"/>
          </a:xfrm>
          <a:prstGeom prst="rect">
            <a:avLst/>
          </a:prstGeom>
        </p:spPr>
      </p:pic>
    </p:spTree>
    <p:extLst>
      <p:ext uri="{BB962C8B-B14F-4D97-AF65-F5344CB8AC3E}">
        <p14:creationId xmlns:p14="http://schemas.microsoft.com/office/powerpoint/2010/main" val="4231728883"/>
      </p:ext>
    </p:extLst>
  </p:cSld>
  <p:clrMapOvr>
    <a:masterClrMapping/>
  </p:clrMapOvr>
  <p:transition>
    <p:dissolve/>
  </p:transition>
</p:sld>
</file>

<file path=ppt/slides/slide13.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1507" name="Rectangle 3">
            <a:extLst>
              <a:ext uri="{FF2B5EF4-FFF2-40B4-BE49-F238E27FC236}">
                <a16:creationId xmlns:a16="http://schemas.microsoft.com/office/drawing/2014/main" id="{755C2D61-8F46-404D-B71C-7754CB4B49EC}"/>
              </a:ext>
            </a:extLst>
          </p:cNvPr>
          <p:cNvSpPr>
            <a:spLocks noGrp="1" noChangeArrowheads="1"/>
          </p:cNvSpPr>
          <p:nvPr>
            <p:ph type="body" sz="half" idx="2"/>
          </p:nvPr>
        </p:nvSpPr>
        <p:spPr>
          <a:xfrm>
            <a:off x="139700" y="534702"/>
            <a:ext cx="11912600" cy="654046"/>
          </a:xfrm>
        </p:spPr>
        <p:txBody>
          <a:bodyPr anchor="b">
            <a:normAutofit fontScale="70000" lnSpcReduction="20000"/>
          </a:bodyPr>
          <a:lstStyle/>
          <a:p>
            <a:pPr marL="0" indent="0" algn="ctr">
              <a:buNone/>
            </a:pPr>
            <a:r>
              <a:rPr lang="es-ES_tradnl" altLang="es-EC" sz="4400" b="1" cap="all" spc="-60" dirty="0">
                <a:solidFill>
                  <a:srgbClr val="C00000"/>
                </a:solidFill>
                <a:ea typeface="+mj-ea"/>
                <a:cs typeface="+mj-cs"/>
              </a:rPr>
              <a:t>¿Quién define qué debe aprender un investigador de incendios?</a:t>
            </a:r>
          </a:p>
        </p:txBody>
      </p:sp>
      <p:sp>
        <p:nvSpPr>
          <p:cNvPr id="6" name="Marcador de contenido 2">
            <a:extLst>
              <a:ext uri="{FF2B5EF4-FFF2-40B4-BE49-F238E27FC236}">
                <a16:creationId xmlns:a16="http://schemas.microsoft.com/office/drawing/2014/main" id="{9C94C9DC-5528-48D0-B30B-F290F5E6E3E0}"/>
              </a:ext>
            </a:extLst>
          </p:cNvPr>
          <p:cNvSpPr txBox="1">
            <a:spLocks/>
          </p:cNvSpPr>
          <p:nvPr/>
        </p:nvSpPr>
        <p:spPr>
          <a:xfrm>
            <a:off x="511277" y="3169181"/>
            <a:ext cx="10834364" cy="3302507"/>
          </a:xfrm>
          <a:prstGeom prst="rect">
            <a:avLst/>
          </a:prstGeom>
        </p:spPr>
        <p:txBody>
          <a:bodyPr vert="horz" lIns="91440" tIns="45720" rIns="91440" bIns="45720" numCol="2"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184150">
              <a:buFont typeface="Arial" panose="020B0604020202020204" pitchFamily="34" charset="0"/>
              <a:buNone/>
            </a:pPr>
            <a:r>
              <a:rPr lang="es-ES" sz="1800" dirty="0"/>
              <a:t>(1) Ciencia de fuego.</a:t>
            </a:r>
            <a:endParaRPr lang="es-ES_tradnl" sz="1800" dirty="0"/>
          </a:p>
          <a:p>
            <a:pPr marL="0" indent="184150">
              <a:buFont typeface="Arial" panose="020B0604020202020204" pitchFamily="34" charset="0"/>
              <a:buNone/>
            </a:pPr>
            <a:r>
              <a:rPr lang="es-ES" sz="1800" dirty="0"/>
              <a:t>(2) Química de fuego.</a:t>
            </a:r>
            <a:endParaRPr lang="es-ES_tradnl" sz="1800" dirty="0"/>
          </a:p>
          <a:p>
            <a:pPr marL="0" indent="184150">
              <a:buFont typeface="Arial" panose="020B0604020202020204" pitchFamily="34" charset="0"/>
              <a:buNone/>
            </a:pPr>
            <a:r>
              <a:rPr lang="es-ES" sz="1800" dirty="0"/>
              <a:t>(3) Termodinámica.</a:t>
            </a:r>
            <a:endParaRPr lang="es-ES_tradnl" sz="1800" dirty="0"/>
          </a:p>
          <a:p>
            <a:pPr marL="0" indent="184150">
              <a:buFont typeface="Arial" panose="020B0604020202020204" pitchFamily="34" charset="0"/>
              <a:buNone/>
            </a:pPr>
            <a:r>
              <a:rPr lang="es-ES" sz="1800" dirty="0"/>
              <a:t>(4) Termometría.</a:t>
            </a:r>
            <a:endParaRPr lang="es-ES_tradnl" sz="1800" dirty="0"/>
          </a:p>
          <a:p>
            <a:pPr marL="0" indent="184150">
              <a:buFont typeface="Arial" panose="020B0604020202020204" pitchFamily="34" charset="0"/>
              <a:buNone/>
            </a:pPr>
            <a:r>
              <a:rPr lang="es-ES" sz="1800" dirty="0"/>
              <a:t>(5) Dinámica del fuego.</a:t>
            </a:r>
            <a:endParaRPr lang="es-ES_tradnl" sz="1800" dirty="0"/>
          </a:p>
          <a:p>
            <a:pPr marL="0" indent="184150">
              <a:buFont typeface="Arial" panose="020B0604020202020204" pitchFamily="34" charset="0"/>
              <a:buNone/>
            </a:pPr>
            <a:r>
              <a:rPr lang="es-ES" sz="1800" dirty="0"/>
              <a:t>(6) Dinámica de explosiones.</a:t>
            </a:r>
            <a:endParaRPr lang="es-ES_tradnl" sz="1800" dirty="0"/>
          </a:p>
          <a:p>
            <a:pPr marL="0" indent="184150">
              <a:buFont typeface="Arial" panose="020B0604020202020204" pitchFamily="34" charset="0"/>
              <a:buNone/>
            </a:pPr>
            <a:r>
              <a:rPr lang="es-ES" sz="1800" dirty="0"/>
              <a:t>(7) Modelo de fuego computarizado.</a:t>
            </a:r>
            <a:endParaRPr lang="es-ES_tradnl" sz="1800" dirty="0"/>
          </a:p>
          <a:p>
            <a:pPr marL="0" indent="184150">
              <a:buFont typeface="Arial" panose="020B0604020202020204" pitchFamily="34" charset="0"/>
              <a:buNone/>
            </a:pPr>
            <a:r>
              <a:rPr lang="es-ES" sz="1800" dirty="0"/>
              <a:t>(8) Investigación de incendios.</a:t>
            </a:r>
            <a:endParaRPr lang="es-ES_tradnl" sz="1800" dirty="0"/>
          </a:p>
          <a:p>
            <a:pPr marL="0" indent="184150">
              <a:buFont typeface="Arial" panose="020B0604020202020204" pitchFamily="34" charset="0"/>
              <a:buNone/>
            </a:pPr>
            <a:endParaRPr lang="es-ES" sz="1800" dirty="0"/>
          </a:p>
          <a:p>
            <a:pPr marL="0" indent="184150">
              <a:buFont typeface="Arial" panose="020B0604020202020204" pitchFamily="34" charset="0"/>
              <a:buNone/>
            </a:pPr>
            <a:endParaRPr lang="es-ES" sz="1800" dirty="0"/>
          </a:p>
          <a:p>
            <a:pPr marL="0" indent="0">
              <a:buFont typeface="Arial" panose="020B0604020202020204" pitchFamily="34" charset="0"/>
              <a:buNone/>
            </a:pPr>
            <a:r>
              <a:rPr lang="es-ES" sz="1800" dirty="0"/>
              <a:t>(9) Análisis de fuego.</a:t>
            </a:r>
            <a:endParaRPr lang="es-ES_tradnl" sz="1800" dirty="0"/>
          </a:p>
          <a:p>
            <a:pPr marL="0" indent="0">
              <a:buFont typeface="Arial" panose="020B0604020202020204" pitchFamily="34" charset="0"/>
              <a:buNone/>
            </a:pPr>
            <a:r>
              <a:rPr lang="es-ES" sz="1800" dirty="0"/>
              <a:t>(10) Metodología de investigación de incendios.</a:t>
            </a:r>
            <a:endParaRPr lang="es-ES_tradnl" sz="1800" dirty="0"/>
          </a:p>
          <a:p>
            <a:pPr marL="0" indent="0">
              <a:buFont typeface="Arial" panose="020B0604020202020204" pitchFamily="34" charset="0"/>
              <a:buNone/>
            </a:pPr>
            <a:r>
              <a:rPr lang="es-ES" sz="1800" dirty="0"/>
              <a:t>(11) Tecnología de investigación de incendios.</a:t>
            </a:r>
            <a:endParaRPr lang="es-ES_tradnl" sz="1800" dirty="0"/>
          </a:p>
          <a:p>
            <a:pPr marL="0" indent="0">
              <a:buFont typeface="Arial" panose="020B0604020202020204" pitchFamily="34" charset="0"/>
              <a:buNone/>
            </a:pPr>
            <a:r>
              <a:rPr lang="es-ES" sz="1800" dirty="0"/>
              <a:t>(12) Materiales Peligrosos.</a:t>
            </a:r>
            <a:endParaRPr lang="es-ES_tradnl" sz="1800" dirty="0"/>
          </a:p>
          <a:p>
            <a:pPr marL="0" indent="0">
              <a:buFont typeface="Arial" panose="020B0604020202020204" pitchFamily="34" charset="0"/>
              <a:buNone/>
            </a:pPr>
            <a:r>
              <a:rPr lang="es-ES" sz="1800" dirty="0"/>
              <a:t>(13) Análisis de fallas y herramientas para realizarlo.</a:t>
            </a:r>
            <a:endParaRPr lang="es-ES_tradnl" sz="1800" dirty="0"/>
          </a:p>
          <a:p>
            <a:pPr marL="0" indent="0">
              <a:buFont typeface="Arial" panose="020B0604020202020204" pitchFamily="34" charset="0"/>
              <a:buNone/>
            </a:pPr>
            <a:r>
              <a:rPr lang="es-ES" sz="1800" dirty="0"/>
              <a:t>(14) Sistemas de Protección de Incendios.</a:t>
            </a:r>
            <a:endParaRPr lang="es-ES_tradnl" sz="1800" dirty="0"/>
          </a:p>
          <a:p>
            <a:pPr marL="0" indent="0">
              <a:buFont typeface="Arial" panose="020B0604020202020204" pitchFamily="34" charset="0"/>
              <a:buNone/>
            </a:pPr>
            <a:r>
              <a:rPr lang="es-ES" sz="1800" dirty="0"/>
              <a:t>(15) Documentación, recolección y Preservación de la evidencia.</a:t>
            </a:r>
            <a:endParaRPr lang="es-ES_tradnl" sz="1800" dirty="0"/>
          </a:p>
          <a:p>
            <a:pPr marL="0" indent="0">
              <a:buFont typeface="Arial" panose="020B0604020202020204" pitchFamily="34" charset="0"/>
              <a:buNone/>
            </a:pPr>
            <a:r>
              <a:rPr lang="es-ES" sz="1800" dirty="0"/>
              <a:t>(16) Electricidad y Sistemas Eléctricos.</a:t>
            </a:r>
            <a:endParaRPr lang="es-ES_tradnl" sz="1800" dirty="0"/>
          </a:p>
          <a:p>
            <a:endParaRPr lang="es-ES" sz="1800" dirty="0"/>
          </a:p>
        </p:txBody>
      </p:sp>
      <p:sp>
        <p:nvSpPr>
          <p:cNvPr id="7" name="Rectángulo 6">
            <a:extLst>
              <a:ext uri="{FF2B5EF4-FFF2-40B4-BE49-F238E27FC236}">
                <a16:creationId xmlns:a16="http://schemas.microsoft.com/office/drawing/2014/main" id="{1A035696-FFBF-418E-8BF7-DFD550040C85}"/>
              </a:ext>
            </a:extLst>
          </p:cNvPr>
          <p:cNvSpPr/>
          <p:nvPr/>
        </p:nvSpPr>
        <p:spPr>
          <a:xfrm>
            <a:off x="609599" y="2146650"/>
            <a:ext cx="10736042" cy="707886"/>
          </a:xfrm>
          <a:prstGeom prst="rect">
            <a:avLst/>
          </a:prstGeom>
        </p:spPr>
        <p:txBody>
          <a:bodyPr wrap="square">
            <a:spAutoFit/>
          </a:bodyPr>
          <a:lstStyle/>
          <a:p>
            <a:pPr algn="just"/>
            <a:r>
              <a:rPr lang="es-EC" sz="2000" b="1" dirty="0"/>
              <a:t>1.3.7* </a:t>
            </a:r>
            <a:r>
              <a:rPr lang="es-EC" sz="2000" dirty="0"/>
              <a:t>El investigador debe tener y mantener, como mínimo, conocimientos básicos y actualizados de los siguientes temas, además del nivel de educación secundaria requerido:</a:t>
            </a:r>
            <a:endParaRPr lang="es-ES_tradnl" sz="2800" dirty="0"/>
          </a:p>
        </p:txBody>
      </p:sp>
      <p:sp>
        <p:nvSpPr>
          <p:cNvPr id="8" name="Título 1">
            <a:extLst>
              <a:ext uri="{FF2B5EF4-FFF2-40B4-BE49-F238E27FC236}">
                <a16:creationId xmlns:a16="http://schemas.microsoft.com/office/drawing/2014/main" id="{8FD1F029-B643-4FAB-8480-A9E8427AA14C}"/>
              </a:ext>
            </a:extLst>
          </p:cNvPr>
          <p:cNvSpPr>
            <a:spLocks noGrp="1"/>
          </p:cNvSpPr>
          <p:nvPr>
            <p:ph type="title"/>
          </p:nvPr>
        </p:nvSpPr>
        <p:spPr>
          <a:xfrm>
            <a:off x="279400" y="1136733"/>
            <a:ext cx="11328401" cy="804261"/>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0" tIns="45720" rIns="0" bIns="0" rtlCol="0" anchor="b">
            <a:normAutofit fontScale="90000"/>
          </a:bodyPr>
          <a:lstStyle/>
          <a:p>
            <a:pPr algn="l"/>
            <a:r>
              <a:rPr lang="es-ES" b="1" dirty="0">
                <a:solidFill>
                  <a:schemeClr val="tx2"/>
                </a:solidFill>
              </a:rPr>
              <a:t>Cap. 1 Administración NFPA 1033     </a:t>
            </a:r>
            <a:r>
              <a:rPr lang="es-ES" sz="5000" b="1" dirty="0">
                <a:solidFill>
                  <a:schemeClr val="tx2"/>
                </a:solidFill>
              </a:rPr>
              <a:t>- </a:t>
            </a:r>
            <a:r>
              <a:rPr lang="es-ES" sz="3200" i="1" dirty="0">
                <a:solidFill>
                  <a:schemeClr val="tx2"/>
                </a:solidFill>
              </a:rPr>
              <a:t>Requisitos mínimo</a:t>
            </a:r>
            <a:r>
              <a:rPr lang="es-ES_tradnl" sz="3200" i="1" dirty="0">
                <a:solidFill>
                  <a:schemeClr val="tx2"/>
                </a:solidFill>
              </a:rPr>
              <a:t>s</a:t>
            </a:r>
            <a:endParaRPr lang="es-ES" sz="3200" i="1" dirty="0">
              <a:solidFill>
                <a:schemeClr val="tx2"/>
              </a:solidFill>
            </a:endParaRPr>
          </a:p>
        </p:txBody>
      </p:sp>
    </p:spTree>
    <p:extLst>
      <p:ext uri="{BB962C8B-B14F-4D97-AF65-F5344CB8AC3E}">
        <p14:creationId xmlns:p14="http://schemas.microsoft.com/office/powerpoint/2010/main" val="3813634682"/>
      </p:ext>
    </p:extLst>
  </p:cSld>
  <p:clrMapOvr>
    <a:masterClrMapping/>
  </p:clrMapOvr>
  <p:transition>
    <p:dissolve/>
  </p:transition>
</p:sld>
</file>

<file path=ppt/slides/slide14.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8" name="Título 1">
            <a:extLst>
              <a:ext uri="{FF2B5EF4-FFF2-40B4-BE49-F238E27FC236}">
                <a16:creationId xmlns:a16="http://schemas.microsoft.com/office/drawing/2014/main" id="{8FD1F029-B643-4FAB-8480-A9E8427AA14C}"/>
              </a:ext>
            </a:extLst>
          </p:cNvPr>
          <p:cNvSpPr>
            <a:spLocks noGrp="1"/>
          </p:cNvSpPr>
          <p:nvPr>
            <p:ph type="title"/>
          </p:nvPr>
        </p:nvSpPr>
        <p:spPr>
          <a:xfrm>
            <a:off x="431798" y="1277410"/>
            <a:ext cx="11328401" cy="804261"/>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0" tIns="45720" rIns="0" bIns="0" rtlCol="0" anchor="b">
            <a:normAutofit fontScale="90000"/>
          </a:bodyPr>
          <a:lstStyle/>
          <a:p>
            <a:pPr algn="l"/>
            <a:r>
              <a:rPr lang="es-ES" b="1" dirty="0">
                <a:solidFill>
                  <a:schemeClr val="tx2"/>
                </a:solidFill>
              </a:rPr>
              <a:t>Cap. 1 Administración NFPA 1033     </a:t>
            </a:r>
            <a:r>
              <a:rPr lang="es-ES" sz="5000" b="1" dirty="0">
                <a:solidFill>
                  <a:schemeClr val="tx2"/>
                </a:solidFill>
              </a:rPr>
              <a:t>- </a:t>
            </a:r>
            <a:r>
              <a:rPr lang="es-ES" sz="3200" i="1" dirty="0">
                <a:solidFill>
                  <a:schemeClr val="tx2"/>
                </a:solidFill>
              </a:rPr>
              <a:t>Requisitos mínimo</a:t>
            </a:r>
            <a:r>
              <a:rPr lang="es-ES_tradnl" sz="3200" i="1" dirty="0">
                <a:solidFill>
                  <a:schemeClr val="tx2"/>
                </a:solidFill>
              </a:rPr>
              <a:t>s</a:t>
            </a:r>
            <a:endParaRPr lang="es-ES" sz="3200" i="1" dirty="0">
              <a:solidFill>
                <a:schemeClr val="tx2"/>
              </a:solidFill>
            </a:endParaRPr>
          </a:p>
        </p:txBody>
      </p:sp>
      <p:sp>
        <p:nvSpPr>
          <p:cNvPr id="9" name="Rectángulo 8">
            <a:extLst>
              <a:ext uri="{FF2B5EF4-FFF2-40B4-BE49-F238E27FC236}">
                <a16:creationId xmlns:a16="http://schemas.microsoft.com/office/drawing/2014/main" id="{C4EC33CF-4145-422E-86D8-7D298841E3B2}"/>
              </a:ext>
            </a:extLst>
          </p:cNvPr>
          <p:cNvSpPr/>
          <p:nvPr/>
        </p:nvSpPr>
        <p:spPr>
          <a:xfrm>
            <a:off x="911577" y="2767819"/>
            <a:ext cx="10483254" cy="1569660"/>
          </a:xfrm>
          <a:prstGeom prst="rect">
            <a:avLst/>
          </a:prstGeom>
        </p:spPr>
        <p:txBody>
          <a:bodyPr wrap="square">
            <a:spAutoFit/>
          </a:bodyPr>
          <a:lstStyle/>
          <a:p>
            <a:pPr algn="just"/>
            <a:r>
              <a:rPr lang="es-EC" sz="3200" b="1" i="1" dirty="0">
                <a:solidFill>
                  <a:schemeClr val="bg1">
                    <a:lumMod val="50000"/>
                  </a:schemeClr>
                </a:solidFill>
                <a:latin typeface="+mj-lt"/>
              </a:rPr>
              <a:t>A.1.1. La intención de esta norma es que se aplique a la investigación de todos los incendios, entre los que se incluyen incendios exteriores, forestales, de vehículos y estructurales.</a:t>
            </a:r>
            <a:endParaRPr lang="es-ES_tradnl" sz="3200" b="1" i="1" dirty="0">
              <a:solidFill>
                <a:schemeClr val="bg1">
                  <a:lumMod val="50000"/>
                </a:schemeClr>
              </a:solidFill>
              <a:latin typeface="+mj-lt"/>
            </a:endParaRPr>
          </a:p>
        </p:txBody>
      </p:sp>
    </p:spTree>
    <p:extLst>
      <p:ext uri="{BB962C8B-B14F-4D97-AF65-F5344CB8AC3E}">
        <p14:creationId xmlns:p14="http://schemas.microsoft.com/office/powerpoint/2010/main" val="2917094372"/>
      </p:ext>
    </p:extLst>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1 Título"/>
          <p:cNvSpPr txBox="1">
            <a:spLocks/>
          </p:cNvSpPr>
          <p:nvPr/>
        </p:nvSpPr>
        <p:spPr>
          <a:xfrm>
            <a:off x="1473958" y="1186774"/>
            <a:ext cx="9244084" cy="1662599"/>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b">
            <a:normAutofit/>
          </a:bodyPr>
          <a:lstStyle>
            <a:lvl1pPr indent="0" algn="ctr">
              <a:lnSpc>
                <a:spcPct val="90000"/>
              </a:lnSpc>
              <a:spcBef>
                <a:spcPts val="1000"/>
              </a:spcBef>
              <a:buFont typeface="Arial" panose="020B0604020202020204" pitchFamily="34" charset="0"/>
              <a:buNone/>
              <a:defRPr sz="5400" b="1" cap="all" spc="-60">
                <a:solidFill>
                  <a:srgbClr val="C00000"/>
                </a:solidFill>
                <a:ea typeface="+mj-ea"/>
                <a:cs typeface="+mj-cs"/>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s-EC" dirty="0"/>
              <a:t>¿Quién PUEDE ENSEÑAR INVESTIGACIÓN DE INCENDIOS?</a:t>
            </a:r>
          </a:p>
        </p:txBody>
      </p:sp>
    </p:spTree>
    <p:extLst>
      <p:ext uri="{BB962C8B-B14F-4D97-AF65-F5344CB8AC3E}">
        <p14:creationId xmlns:p14="http://schemas.microsoft.com/office/powerpoint/2010/main" val="4283460468"/>
      </p:ext>
    </p:extLst>
  </p:cSld>
  <p:clrMapOvr>
    <a:masterClrMapping/>
  </p:clrMapOvr>
  <p:transition>
    <p:circle/>
  </p:transition>
</p:sld>
</file>

<file path=ppt/slides/slide16.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1507" name="Rectangle 3">
            <a:extLst>
              <a:ext uri="{FF2B5EF4-FFF2-40B4-BE49-F238E27FC236}">
                <a16:creationId xmlns:a16="http://schemas.microsoft.com/office/drawing/2014/main" id="{755C2D61-8F46-404D-B71C-7754CB4B49EC}"/>
              </a:ext>
            </a:extLst>
          </p:cNvPr>
          <p:cNvSpPr>
            <a:spLocks noGrp="1" noChangeArrowheads="1"/>
          </p:cNvSpPr>
          <p:nvPr>
            <p:ph type="body" sz="half" idx="2"/>
          </p:nvPr>
        </p:nvSpPr>
        <p:spPr>
          <a:xfrm>
            <a:off x="1164533" y="3918579"/>
            <a:ext cx="9862933" cy="1578428"/>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b">
            <a:normAutofit fontScale="92500"/>
          </a:bodyPr>
          <a:lstStyle/>
          <a:p>
            <a:pPr marL="0" indent="0" algn="ctr">
              <a:buNone/>
            </a:pPr>
            <a:r>
              <a:rPr lang="es-ES_tradnl" altLang="es-EC" sz="5400" b="1" cap="all" spc="-60" dirty="0">
                <a:solidFill>
                  <a:srgbClr val="C00000"/>
                </a:solidFill>
                <a:ea typeface="+mj-ea"/>
                <a:cs typeface="+mj-cs"/>
              </a:rPr>
              <a:t>¿CUÁL ES EL OBJETIVO DE FONDO DE LA INVESTIGACIÓN DE INCENDIOS?</a:t>
            </a:r>
          </a:p>
        </p:txBody>
      </p:sp>
    </p:spTree>
    <p:extLst>
      <p:ext uri="{BB962C8B-B14F-4D97-AF65-F5344CB8AC3E}">
        <p14:creationId xmlns:p14="http://schemas.microsoft.com/office/powerpoint/2010/main" val="4130583857"/>
      </p:ext>
    </p:extLst>
  </p:cSld>
  <p:clrMapOvr>
    <a:masterClrMapping/>
  </p:clrMapOvr>
  <p:transition>
    <p:dissolve/>
  </p:transition>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42FAFD62-AA02-46E5-8EA2-3082ADCAD859}"/>
              </a:ext>
            </a:extLst>
          </p:cNvPr>
          <p:cNvSpPr>
            <a:spLocks noGrp="1" noChangeArrowheads="1"/>
          </p:cNvSpPr>
          <p:nvPr>
            <p:ph type="title"/>
          </p:nvPr>
        </p:nvSpPr>
        <p:spPr>
          <a:xfrm>
            <a:off x="114300" y="588364"/>
            <a:ext cx="11988799" cy="596900"/>
          </a:xfrm>
        </p:spPr>
        <p:txBody>
          <a:bodyPr vert="horz" lIns="91440" tIns="45720" rIns="91440" bIns="45720" rtlCol="0" anchor="b">
            <a:noAutofit/>
          </a:bodyPr>
          <a:lstStyle/>
          <a:p>
            <a:pPr algn="ctr">
              <a:spcBef>
                <a:spcPts val="1000"/>
              </a:spcBef>
              <a:buFont typeface="Arial" panose="020B0604020202020204" pitchFamily="34" charset="0"/>
            </a:pPr>
            <a:r>
              <a:rPr lang="es-EC" altLang="es-EC" sz="3600" b="1" cap="all" spc="-60" dirty="0">
                <a:solidFill>
                  <a:srgbClr val="C00000"/>
                </a:solidFill>
                <a:latin typeface="+mn-lt"/>
              </a:rPr>
              <a:t>4.1* Naturaleza de las Investigaciones de Incendios. </a:t>
            </a:r>
          </a:p>
        </p:txBody>
      </p:sp>
      <p:sp>
        <p:nvSpPr>
          <p:cNvPr id="21507" name="Rectangle 3">
            <a:extLst>
              <a:ext uri="{FF2B5EF4-FFF2-40B4-BE49-F238E27FC236}">
                <a16:creationId xmlns:a16="http://schemas.microsoft.com/office/drawing/2014/main" id="{7418A7DA-D3E5-4326-8C12-1E777514EB83}"/>
              </a:ext>
            </a:extLst>
          </p:cNvPr>
          <p:cNvSpPr>
            <a:spLocks noGrp="1" noChangeArrowheads="1"/>
          </p:cNvSpPr>
          <p:nvPr>
            <p:ph type="body" sz="half" idx="2"/>
          </p:nvPr>
        </p:nvSpPr>
        <p:spPr>
          <a:xfrm>
            <a:off x="787400" y="2095499"/>
            <a:ext cx="10909299" cy="3724275"/>
          </a:xfrm>
        </p:spPr>
        <p:txBody>
          <a:bodyPr>
            <a:normAutofit/>
          </a:bodyPr>
          <a:lstStyle/>
          <a:p>
            <a:pPr marL="0" indent="0" algn="just">
              <a:buNone/>
              <a:defRPr/>
            </a:pPr>
            <a:r>
              <a:rPr lang="es-EC" altLang="es-EC" sz="2400" dirty="0">
                <a:latin typeface="+mj-lt"/>
              </a:rPr>
              <a:t>La investigación de un incendio o explosión es una actividad compleja, que implica destreza, tecnología, conocimientos y ciencia. La recopilación de información sobre los hechos y el análisis de esta información, debe llevarse a cabo de manera objetiva y sincera. La metodología básica de la investigación de un incendio debe basarse en el uso de un enfoque sistemático y en la atención a todos los detalles relevantes. El uso del  enfoque sistemático revelará con frecuencia datos nuevos que analizar, que pueden requerir una reconsideración de las conclusiones anteriores. Salvo escasas excepciones, la metodología adecuada para la investigación de un incendio o explosión implica, en primer lugar, determinar y establecer el (los) origen(es), y posteriormente investigar la causa: circunstancias, condiciones, o situaciones que han puesto en contacto al combustible, al foco de ignición y al oxidante.</a:t>
            </a:r>
            <a:endParaRPr lang="es-ES_tradnl" altLang="es-EC" sz="2400" dirty="0">
              <a:latin typeface="+mj-lt"/>
            </a:endParaRPr>
          </a:p>
        </p:txBody>
      </p:sp>
      <p:sp>
        <p:nvSpPr>
          <p:cNvPr id="21508" name="6 Marcador de número de diapositiva">
            <a:extLst>
              <a:ext uri="{FF2B5EF4-FFF2-40B4-BE49-F238E27FC236}">
                <a16:creationId xmlns:a16="http://schemas.microsoft.com/office/drawing/2014/main" id="{F1F136A5-383C-4105-AFF7-FD0E16E5A303}"/>
              </a:ext>
            </a:extLst>
          </p:cNvPr>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panose="02020603050405020304" pitchFamily="18" charset="0"/>
              </a:defRPr>
            </a:lvl1pPr>
            <a:lvl2pPr marL="742950" indent="-285750">
              <a:defRPr kumimoji="1" sz="2400">
                <a:solidFill>
                  <a:schemeClr val="tx1"/>
                </a:solidFill>
                <a:latin typeface="Times New Roman" panose="02020603050405020304" pitchFamily="18" charset="0"/>
              </a:defRPr>
            </a:lvl2pPr>
            <a:lvl3pPr marL="1143000" indent="-228600">
              <a:defRPr kumimoji="1" sz="2400">
                <a:solidFill>
                  <a:schemeClr val="tx1"/>
                </a:solidFill>
                <a:latin typeface="Times New Roman" panose="02020603050405020304" pitchFamily="18" charset="0"/>
              </a:defRPr>
            </a:lvl3pPr>
            <a:lvl4pPr marL="1600200" indent="-228600">
              <a:defRPr kumimoji="1" sz="2400">
                <a:solidFill>
                  <a:schemeClr val="tx1"/>
                </a:solidFill>
                <a:latin typeface="Times New Roman" panose="02020603050405020304" pitchFamily="18" charset="0"/>
              </a:defRPr>
            </a:lvl4pPr>
            <a:lvl5pPr marL="2057400" indent="-22860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a:defRPr/>
            </a:pPr>
            <a:fld id="{DD3DA44E-648D-414D-A27A-B3220D806A94}" type="slidenum">
              <a:rPr kumimoji="0" lang="en-US" altLang="es-EC" sz="1400">
                <a:solidFill>
                  <a:srgbClr val="FFFFFF"/>
                </a:solidFill>
                <a:latin typeface="+mj-lt"/>
              </a:rPr>
              <a:pPr>
                <a:defRPr/>
              </a:pPr>
              <a:t>17</a:t>
            </a:fld>
            <a:endParaRPr kumimoji="0" lang="en-US" altLang="es-EC" sz="1400">
              <a:solidFill>
                <a:srgbClr val="FFFFFF"/>
              </a:solidFill>
              <a:latin typeface="+mj-lt"/>
            </a:endParaRPr>
          </a:p>
        </p:txBody>
      </p:sp>
    </p:spTree>
    <p:extLst>
      <p:ext uri="{BB962C8B-B14F-4D97-AF65-F5344CB8AC3E}">
        <p14:creationId xmlns:p14="http://schemas.microsoft.com/office/powerpoint/2010/main" val="1187034568"/>
      </p:ext>
    </p:extLst>
  </p:cSld>
  <p:clrMapOvr>
    <a:masterClrMapping/>
  </p:clrMapOvr>
  <p:transition>
    <p:dissolve/>
  </p:transition>
</p:sld>
</file>

<file path=ppt/slides/slide18.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42FAFD62-AA02-46E5-8EA2-3082ADCAD859}"/>
              </a:ext>
            </a:extLst>
          </p:cNvPr>
          <p:cNvSpPr>
            <a:spLocks noGrp="1" noChangeArrowheads="1"/>
          </p:cNvSpPr>
          <p:nvPr>
            <p:ph type="title"/>
          </p:nvPr>
        </p:nvSpPr>
        <p:spPr>
          <a:xfrm>
            <a:off x="101600" y="823496"/>
            <a:ext cx="11988799" cy="596900"/>
          </a:xfrm>
        </p:spPr>
        <p:txBody>
          <a:bodyPr vert="horz" lIns="91440" tIns="45720" rIns="91440" bIns="45720" rtlCol="0" anchor="b">
            <a:noAutofit/>
          </a:bodyPr>
          <a:lstStyle/>
          <a:p>
            <a:pPr algn="ctr">
              <a:spcBef>
                <a:spcPts val="1000"/>
              </a:spcBef>
              <a:buFont typeface="Arial" panose="020B0604020202020204" pitchFamily="34" charset="0"/>
            </a:pPr>
            <a:r>
              <a:rPr lang="es-EC" altLang="es-EC" sz="3600" b="1" cap="all" spc="-60" dirty="0">
                <a:solidFill>
                  <a:srgbClr val="C00000"/>
                </a:solidFill>
                <a:latin typeface="+mn-lt"/>
              </a:rPr>
              <a:t>ESTUDIO DEL FUEGO</a:t>
            </a:r>
          </a:p>
        </p:txBody>
      </p:sp>
      <p:sp>
        <p:nvSpPr>
          <p:cNvPr id="21507" name="Rectangle 3">
            <a:extLst>
              <a:ext uri="{FF2B5EF4-FFF2-40B4-BE49-F238E27FC236}">
                <a16:creationId xmlns:a16="http://schemas.microsoft.com/office/drawing/2014/main" id="{7418A7DA-D3E5-4326-8C12-1E777514EB83}"/>
              </a:ext>
            </a:extLst>
          </p:cNvPr>
          <p:cNvSpPr>
            <a:spLocks noGrp="1" noChangeArrowheads="1"/>
          </p:cNvSpPr>
          <p:nvPr>
            <p:ph type="body" sz="half" idx="2"/>
          </p:nvPr>
        </p:nvSpPr>
        <p:spPr>
          <a:xfrm>
            <a:off x="813526" y="3429000"/>
            <a:ext cx="10540274" cy="2797628"/>
          </a:xfrm>
        </p:spPr>
        <p:txBody>
          <a:bodyPr>
            <a:normAutofit/>
          </a:bodyPr>
          <a:lstStyle/>
          <a:p>
            <a:pPr marL="0" indent="0" algn="just">
              <a:lnSpc>
                <a:spcPct val="107000"/>
              </a:lnSpc>
              <a:spcAft>
                <a:spcPts val="800"/>
              </a:spcAft>
              <a:buNone/>
              <a:defRPr/>
            </a:pPr>
            <a:r>
              <a:rPr lang="es-CL" sz="1800" b="1" dirty="0">
                <a:latin typeface="+mj-lt"/>
              </a:rPr>
              <a:t>3.3.68 Fuego. </a:t>
            </a:r>
            <a:r>
              <a:rPr lang="es-CL" sz="1800" dirty="0">
                <a:latin typeface="+mj-lt"/>
              </a:rPr>
              <a:t>Un proceso de oxidación rápido, que es una reacción química que da como resultado la evolución de luz y calor en diferentes intensidades.</a:t>
            </a:r>
          </a:p>
          <a:p>
            <a:pPr marL="0" indent="0" algn="just">
              <a:lnSpc>
                <a:spcPct val="107000"/>
              </a:lnSpc>
              <a:spcAft>
                <a:spcPts val="800"/>
              </a:spcAft>
              <a:buNone/>
            </a:pPr>
            <a:r>
              <a:rPr lang="es-CL" sz="1800" b="1" dirty="0">
                <a:latin typeface="+mj-lt"/>
              </a:rPr>
              <a:t>3.3.72* Química del fuego. </a:t>
            </a:r>
            <a:r>
              <a:rPr lang="es-CL" sz="1800" dirty="0">
                <a:latin typeface="+mj-lt"/>
              </a:rPr>
              <a:t>El estudio de los procesos químicos que ocurren en incendios, incluidos los cambios de estado, descomposición y combustión.</a:t>
            </a:r>
          </a:p>
          <a:p>
            <a:pPr marL="0" indent="0" algn="just">
              <a:lnSpc>
                <a:spcPct val="107000"/>
              </a:lnSpc>
              <a:spcAft>
                <a:spcPts val="800"/>
              </a:spcAft>
              <a:buNone/>
            </a:pPr>
            <a:r>
              <a:rPr lang="es-CL" sz="1800" b="1" dirty="0">
                <a:latin typeface="+mj-lt"/>
              </a:rPr>
              <a:t>3.3.73* Dinámica del fuego. </a:t>
            </a:r>
            <a:r>
              <a:rPr lang="es-CL" sz="1800" dirty="0">
                <a:latin typeface="+mj-lt"/>
              </a:rPr>
              <a:t>El estudio detallado de cómo interactúan la química, la ciencia del fuego y las disciplinas de ingeniería de la mecánica de fluidos y la transferencia de calor para influir en el comportamiento del fuego.</a:t>
            </a:r>
            <a:endParaRPr lang="es-MX" altLang="es-EC" sz="1800" dirty="0">
              <a:latin typeface="+mj-lt"/>
            </a:endParaRPr>
          </a:p>
        </p:txBody>
      </p:sp>
      <p:sp>
        <p:nvSpPr>
          <p:cNvPr id="21508" name="6 Marcador de número de diapositiva">
            <a:extLst>
              <a:ext uri="{FF2B5EF4-FFF2-40B4-BE49-F238E27FC236}">
                <a16:creationId xmlns:a16="http://schemas.microsoft.com/office/drawing/2014/main" id="{F1F136A5-383C-4105-AFF7-FD0E16E5A303}"/>
              </a:ext>
            </a:extLst>
          </p:cNvPr>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panose="02020603050405020304" pitchFamily="18" charset="0"/>
              </a:defRPr>
            </a:lvl1pPr>
            <a:lvl2pPr marL="742950" indent="-285750">
              <a:defRPr kumimoji="1" sz="2400">
                <a:solidFill>
                  <a:schemeClr val="tx1"/>
                </a:solidFill>
                <a:latin typeface="Times New Roman" panose="02020603050405020304" pitchFamily="18" charset="0"/>
              </a:defRPr>
            </a:lvl2pPr>
            <a:lvl3pPr marL="1143000" indent="-228600">
              <a:defRPr kumimoji="1" sz="2400">
                <a:solidFill>
                  <a:schemeClr val="tx1"/>
                </a:solidFill>
                <a:latin typeface="Times New Roman" panose="02020603050405020304" pitchFamily="18" charset="0"/>
              </a:defRPr>
            </a:lvl3pPr>
            <a:lvl4pPr marL="1600200" indent="-228600">
              <a:defRPr kumimoji="1" sz="2400">
                <a:solidFill>
                  <a:schemeClr val="tx1"/>
                </a:solidFill>
                <a:latin typeface="Times New Roman" panose="02020603050405020304" pitchFamily="18" charset="0"/>
              </a:defRPr>
            </a:lvl4pPr>
            <a:lvl5pPr marL="2057400" indent="-22860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a:defRPr/>
            </a:pPr>
            <a:fld id="{DD3DA44E-648D-414D-A27A-B3220D806A94}" type="slidenum">
              <a:rPr kumimoji="0" lang="en-US" altLang="es-EC" sz="1400">
                <a:solidFill>
                  <a:srgbClr val="FFFFFF"/>
                </a:solidFill>
                <a:latin typeface="+mj-lt"/>
              </a:rPr>
              <a:pPr>
                <a:defRPr/>
              </a:pPr>
              <a:t>18</a:t>
            </a:fld>
            <a:endParaRPr kumimoji="0" lang="en-US" altLang="es-EC" sz="1400">
              <a:solidFill>
                <a:srgbClr val="FFFFFF"/>
              </a:solidFill>
              <a:latin typeface="+mj-lt"/>
            </a:endParaRPr>
          </a:p>
        </p:txBody>
      </p:sp>
    </p:spTree>
    <p:extLst>
      <p:ext uri="{BB962C8B-B14F-4D97-AF65-F5344CB8AC3E}">
        <p14:creationId xmlns:p14="http://schemas.microsoft.com/office/powerpoint/2010/main" val="292374967"/>
      </p:ext>
    </p:extLst>
  </p:cSld>
  <p:clrMapOvr>
    <a:masterClrMapping/>
  </p:clrMapOvr>
  <p:transition>
    <p:dissolve/>
  </p:transition>
</p:sld>
</file>

<file path=ppt/slides/slide19.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42FAFD62-AA02-46E5-8EA2-3082ADCAD859}"/>
              </a:ext>
            </a:extLst>
          </p:cNvPr>
          <p:cNvSpPr>
            <a:spLocks noGrp="1" noChangeArrowheads="1"/>
          </p:cNvSpPr>
          <p:nvPr>
            <p:ph type="title"/>
          </p:nvPr>
        </p:nvSpPr>
        <p:spPr>
          <a:xfrm>
            <a:off x="101600" y="823496"/>
            <a:ext cx="11988799" cy="596900"/>
          </a:xfrm>
        </p:spPr>
        <p:txBody>
          <a:bodyPr vert="horz" lIns="91440" tIns="45720" rIns="91440" bIns="45720" rtlCol="0" anchor="b">
            <a:noAutofit/>
          </a:bodyPr>
          <a:lstStyle/>
          <a:p>
            <a:pPr algn="ctr">
              <a:spcBef>
                <a:spcPts val="1000"/>
              </a:spcBef>
              <a:buFont typeface="Arial" panose="020B0604020202020204" pitchFamily="34" charset="0"/>
            </a:pPr>
            <a:r>
              <a:rPr lang="es-EC" altLang="es-EC" sz="3600" b="1" cap="all" spc="-60" dirty="0">
                <a:solidFill>
                  <a:srgbClr val="C00000"/>
                </a:solidFill>
                <a:latin typeface="+mn-lt"/>
              </a:rPr>
              <a:t>ESTUDIO DEL FUEGO</a:t>
            </a:r>
          </a:p>
        </p:txBody>
      </p:sp>
      <p:sp>
        <p:nvSpPr>
          <p:cNvPr id="21507" name="Rectangle 3">
            <a:extLst>
              <a:ext uri="{FF2B5EF4-FFF2-40B4-BE49-F238E27FC236}">
                <a16:creationId xmlns:a16="http://schemas.microsoft.com/office/drawing/2014/main" id="{7418A7DA-D3E5-4326-8C12-1E777514EB83}"/>
              </a:ext>
            </a:extLst>
          </p:cNvPr>
          <p:cNvSpPr>
            <a:spLocks noGrp="1" noChangeArrowheads="1"/>
          </p:cNvSpPr>
          <p:nvPr>
            <p:ph type="body" sz="half" idx="2"/>
          </p:nvPr>
        </p:nvSpPr>
        <p:spPr>
          <a:xfrm>
            <a:off x="813526" y="4023359"/>
            <a:ext cx="10540274" cy="1863634"/>
          </a:xfrm>
        </p:spPr>
        <p:txBody>
          <a:bodyPr>
            <a:normAutofit/>
          </a:bodyPr>
          <a:lstStyle/>
          <a:p>
            <a:pPr marL="0" indent="0" algn="just">
              <a:lnSpc>
                <a:spcPct val="107000"/>
              </a:lnSpc>
              <a:spcAft>
                <a:spcPts val="800"/>
              </a:spcAft>
              <a:buNone/>
            </a:pPr>
            <a:r>
              <a:rPr lang="es-CL" sz="1800" b="1" dirty="0">
                <a:latin typeface="+mj-lt"/>
              </a:rPr>
              <a:t>3.3.72* Química del fuego. </a:t>
            </a:r>
            <a:r>
              <a:rPr lang="es-CL" sz="1800" dirty="0">
                <a:latin typeface="+mj-lt"/>
              </a:rPr>
              <a:t>El estudio de los procesos químicos que ocurren en incendios, incluidos los cambios de estado, descomposición y combustión.</a:t>
            </a:r>
          </a:p>
          <a:p>
            <a:pPr marL="0" indent="0" algn="just">
              <a:lnSpc>
                <a:spcPct val="107000"/>
              </a:lnSpc>
              <a:spcAft>
                <a:spcPts val="800"/>
              </a:spcAft>
              <a:buNone/>
            </a:pPr>
            <a:r>
              <a:rPr lang="es-CL" sz="1800" b="1" dirty="0">
                <a:latin typeface="+mj-lt"/>
              </a:rPr>
              <a:t>3.3.73* Dinámica del fuego. </a:t>
            </a:r>
            <a:r>
              <a:rPr lang="es-CL" sz="1800" dirty="0">
                <a:latin typeface="+mj-lt"/>
              </a:rPr>
              <a:t>El estudio detallado de cómo interactúan la química, la ciencia del fuego y las disciplinas de ingeniería de la mecánica de fluidos y la transferencia de calor para influir en el comportamiento del fuego.</a:t>
            </a:r>
            <a:endParaRPr lang="es-MX" altLang="es-EC" sz="1800" dirty="0">
              <a:latin typeface="+mj-lt"/>
            </a:endParaRPr>
          </a:p>
        </p:txBody>
      </p:sp>
      <p:sp>
        <p:nvSpPr>
          <p:cNvPr id="21508" name="6 Marcador de número de diapositiva">
            <a:extLst>
              <a:ext uri="{FF2B5EF4-FFF2-40B4-BE49-F238E27FC236}">
                <a16:creationId xmlns:a16="http://schemas.microsoft.com/office/drawing/2014/main" id="{F1F136A5-383C-4105-AFF7-FD0E16E5A303}"/>
              </a:ext>
            </a:extLst>
          </p:cNvPr>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panose="02020603050405020304" pitchFamily="18" charset="0"/>
              </a:defRPr>
            </a:lvl1pPr>
            <a:lvl2pPr marL="742950" indent="-285750">
              <a:defRPr kumimoji="1" sz="2400">
                <a:solidFill>
                  <a:schemeClr val="tx1"/>
                </a:solidFill>
                <a:latin typeface="Times New Roman" panose="02020603050405020304" pitchFamily="18" charset="0"/>
              </a:defRPr>
            </a:lvl2pPr>
            <a:lvl3pPr marL="1143000" indent="-228600">
              <a:defRPr kumimoji="1" sz="2400">
                <a:solidFill>
                  <a:schemeClr val="tx1"/>
                </a:solidFill>
                <a:latin typeface="Times New Roman" panose="02020603050405020304" pitchFamily="18" charset="0"/>
              </a:defRPr>
            </a:lvl3pPr>
            <a:lvl4pPr marL="1600200" indent="-228600">
              <a:defRPr kumimoji="1" sz="2400">
                <a:solidFill>
                  <a:schemeClr val="tx1"/>
                </a:solidFill>
                <a:latin typeface="Times New Roman" panose="02020603050405020304" pitchFamily="18" charset="0"/>
              </a:defRPr>
            </a:lvl4pPr>
            <a:lvl5pPr marL="2057400" indent="-22860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a:defRPr/>
            </a:pPr>
            <a:fld id="{DD3DA44E-648D-414D-A27A-B3220D806A94}" type="slidenum">
              <a:rPr kumimoji="0" lang="en-US" altLang="es-EC" sz="1400">
                <a:solidFill>
                  <a:srgbClr val="FFFFFF"/>
                </a:solidFill>
                <a:latin typeface="+mj-lt"/>
              </a:rPr>
              <a:pPr>
                <a:defRPr/>
              </a:pPr>
              <a:t>19</a:t>
            </a:fld>
            <a:endParaRPr kumimoji="0" lang="en-US" altLang="es-EC" sz="1400">
              <a:solidFill>
                <a:srgbClr val="FFFFFF"/>
              </a:solidFill>
              <a:latin typeface="+mj-lt"/>
            </a:endParaRPr>
          </a:p>
        </p:txBody>
      </p:sp>
    </p:spTree>
    <p:extLst>
      <p:ext uri="{BB962C8B-B14F-4D97-AF65-F5344CB8AC3E}">
        <p14:creationId xmlns:p14="http://schemas.microsoft.com/office/powerpoint/2010/main" val="2313879881"/>
      </p:ext>
    </p:extLst>
  </p:cSld>
  <p:clrMapOvr>
    <a:masterClrMapping/>
  </p:clrMapOvr>
  <p:transition>
    <p:dissolv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ángulo 11">
            <a:extLst>
              <a:ext uri="{FF2B5EF4-FFF2-40B4-BE49-F238E27FC236}">
                <a16:creationId xmlns:a16="http://schemas.microsoft.com/office/drawing/2014/main" id="{6791050C-2837-4F22-864A-5FD3EFDDF9AE}"/>
              </a:ext>
            </a:extLst>
          </p:cNvPr>
          <p:cNvSpPr/>
          <p:nvPr/>
        </p:nvSpPr>
        <p:spPr>
          <a:xfrm>
            <a:off x="1" y="1"/>
            <a:ext cx="12191999" cy="885824"/>
          </a:xfrm>
          <a:prstGeom prst="rect">
            <a:avLst/>
          </a:prstGeom>
          <a:solidFill>
            <a:srgbClr val="002060"/>
          </a:solidFill>
          <a:ln>
            <a:solidFill>
              <a:srgbClr val="00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dirty="0"/>
          </a:p>
        </p:txBody>
      </p:sp>
      <p:cxnSp>
        <p:nvCxnSpPr>
          <p:cNvPr id="13" name="Conector recto 12">
            <a:extLst>
              <a:ext uri="{FF2B5EF4-FFF2-40B4-BE49-F238E27FC236}">
                <a16:creationId xmlns:a16="http://schemas.microsoft.com/office/drawing/2014/main" id="{8BCE562E-1727-4E3C-BBCA-80F156D7C7C5}"/>
              </a:ext>
            </a:extLst>
          </p:cNvPr>
          <p:cNvCxnSpPr>
            <a:cxnSpLocks/>
          </p:cNvCxnSpPr>
          <p:nvPr/>
        </p:nvCxnSpPr>
        <p:spPr>
          <a:xfrm>
            <a:off x="0" y="745148"/>
            <a:ext cx="12192000" cy="0"/>
          </a:xfrm>
          <a:prstGeom prst="line">
            <a:avLst/>
          </a:prstGeom>
          <a:ln w="38100">
            <a:solidFill>
              <a:srgbClr val="FFFF00"/>
            </a:solidFill>
          </a:ln>
          <a:effectLst/>
        </p:spPr>
        <p:style>
          <a:lnRef idx="2">
            <a:schemeClr val="accent1"/>
          </a:lnRef>
          <a:fillRef idx="0">
            <a:schemeClr val="accent1"/>
          </a:fillRef>
          <a:effectRef idx="1">
            <a:schemeClr val="accent1"/>
          </a:effectRef>
          <a:fontRef idx="minor">
            <a:schemeClr val="tx1"/>
          </a:fontRef>
        </p:style>
      </p:cxnSp>
      <p:sp>
        <p:nvSpPr>
          <p:cNvPr id="14" name="Título 1">
            <a:extLst>
              <a:ext uri="{FF2B5EF4-FFF2-40B4-BE49-F238E27FC236}">
                <a16:creationId xmlns:a16="http://schemas.microsoft.com/office/drawing/2014/main" id="{9B6929FD-3A47-470D-A8FD-30ED126D5884}"/>
              </a:ext>
            </a:extLst>
          </p:cNvPr>
          <p:cNvSpPr txBox="1">
            <a:spLocks/>
          </p:cNvSpPr>
          <p:nvPr/>
        </p:nvSpPr>
        <p:spPr>
          <a:xfrm>
            <a:off x="133350" y="149657"/>
            <a:ext cx="11925299" cy="454922"/>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s-EC" sz="2800" b="1" dirty="0">
                <a:ln w="12700">
                  <a:noFill/>
                  <a:prstDash val="solid"/>
                </a:ln>
                <a:solidFill>
                  <a:schemeClr val="bg1"/>
                </a:solidFill>
                <a:effectLst>
                  <a:outerShdw blurRad="38100" dist="38100" dir="2700000" algn="tl">
                    <a:srgbClr val="000000">
                      <a:alpha val="43137"/>
                    </a:srgbClr>
                  </a:outerShdw>
                </a:effectLst>
                <a:latin typeface="Kannada MN"/>
                <a:cs typeface="Kannada MN"/>
              </a:rPr>
              <a:t>DET Lautaro Internacional                                                                </a:t>
            </a:r>
            <a:r>
              <a:rPr lang="es-MX" sz="2400" dirty="0">
                <a:ln w="12700">
                  <a:noFill/>
                  <a:prstDash val="solid"/>
                </a:ln>
                <a:solidFill>
                  <a:schemeClr val="bg1"/>
                </a:solidFill>
                <a:effectLst>
                  <a:outerShdw blurRad="38100" dist="38100" dir="2700000" algn="tl">
                    <a:srgbClr val="000000">
                      <a:alpha val="43137"/>
                    </a:srgbClr>
                  </a:outerShdw>
                </a:effectLst>
                <a:latin typeface="Kannada MN"/>
                <a:cs typeface="Kannada MN"/>
              </a:rPr>
              <a:t>www.detlautaro.com</a:t>
            </a:r>
          </a:p>
        </p:txBody>
      </p:sp>
      <p:pic>
        <p:nvPicPr>
          <p:cNvPr id="7" name="Imagen 6">
            <a:extLst>
              <a:ext uri="{FF2B5EF4-FFF2-40B4-BE49-F238E27FC236}">
                <a16:creationId xmlns:a16="http://schemas.microsoft.com/office/drawing/2014/main" id="{04A62D06-A9AC-4AF8-8171-2CEB9FF4A6CB}"/>
              </a:ext>
            </a:extLst>
          </p:cNvPr>
          <p:cNvPicPr/>
          <p:nvPr/>
        </p:nvPicPr>
        <p:blipFill>
          <a:blip r:embed="rId2">
            <a:extLst>
              <a:ext uri="{28A0092B-C50C-407E-A947-70E740481C1C}">
                <a14:useLocalDpi xmlns:a14="http://schemas.microsoft.com/office/drawing/2010/main" val="0"/>
              </a:ext>
            </a:extLst>
          </a:blip>
          <a:srcRect/>
          <a:stretch/>
        </p:blipFill>
        <p:spPr bwMode="auto">
          <a:xfrm>
            <a:off x="4291228" y="1758798"/>
            <a:ext cx="3609539" cy="2423618"/>
          </a:xfrm>
          <a:prstGeom prst="rect">
            <a:avLst/>
          </a:prstGeom>
          <a:ln>
            <a:noFill/>
          </a:ln>
          <a:effectLst>
            <a:outerShdw blurRad="292100" dist="139700" dir="2700000" algn="tl" rotWithShape="0">
              <a:srgbClr val="333333">
                <a:alpha val="65000"/>
              </a:srgbClr>
            </a:outerShdw>
          </a:effectLst>
          <a:extLst>
            <a:ext uri="{53640926-AAD7-44D8-BBD7-CCE9431645EC}">
              <a14:shadowObscured xmlns:a14="http://schemas.microsoft.com/office/drawing/2010/main"/>
            </a:ext>
          </a:extLst>
        </p:spPr>
      </p:pic>
      <p:sp>
        <p:nvSpPr>
          <p:cNvPr id="8" name="Título 1">
            <a:extLst>
              <a:ext uri="{FF2B5EF4-FFF2-40B4-BE49-F238E27FC236}">
                <a16:creationId xmlns:a16="http://schemas.microsoft.com/office/drawing/2014/main" id="{804A918A-CA07-48D4-86DA-B368F5C42512}"/>
              </a:ext>
            </a:extLst>
          </p:cNvPr>
          <p:cNvSpPr txBox="1">
            <a:spLocks/>
          </p:cNvSpPr>
          <p:nvPr/>
        </p:nvSpPr>
        <p:spPr>
          <a:xfrm>
            <a:off x="1735270" y="4778763"/>
            <a:ext cx="8721454" cy="122708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s-ES" sz="3600" b="1" dirty="0">
                <a:solidFill>
                  <a:srgbClr val="C00000"/>
                </a:solidFill>
                <a:effectLst>
                  <a:outerShdw blurRad="38100" dist="38100" dir="2700000" algn="tl">
                    <a:srgbClr val="000000">
                      <a:alpha val="43137"/>
                    </a:srgbClr>
                  </a:outerShdw>
                </a:effectLst>
              </a:rPr>
              <a:t>INTRODUCCIÓN A LA INVESTIGACIÓN CIENTÍFICA DE INCENDIOS Y EXPLOSIONES </a:t>
            </a:r>
            <a:endParaRPr lang="es-MX" sz="3600" b="1" dirty="0">
              <a:solidFill>
                <a:srgbClr val="C00000"/>
              </a:solidFill>
              <a:effectLst>
                <a:outerShdw blurRad="38100" dist="38100" dir="2700000" algn="tl">
                  <a:srgbClr val="000000">
                    <a:alpha val="43137"/>
                  </a:srgbClr>
                </a:outerShdw>
              </a:effectLst>
            </a:endParaRPr>
          </a:p>
        </p:txBody>
      </p:sp>
      <p:pic>
        <p:nvPicPr>
          <p:cNvPr id="9" name="Picture 2" descr="La imagen puede contener: una o varias personas, personas de pie, árbol y exterior">
            <a:extLst>
              <a:ext uri="{FF2B5EF4-FFF2-40B4-BE49-F238E27FC236}">
                <a16:creationId xmlns:a16="http://schemas.microsoft.com/office/drawing/2014/main" id="{AC9F6017-2568-4AC5-9987-84CE1AB0E2E1}"/>
              </a:ext>
            </a:extLst>
          </p:cNvPr>
          <p:cNvPicPr>
            <a:picLocks noChangeAspect="1" noChangeArrowheads="1"/>
          </p:cNvPicPr>
          <p:nvPr/>
        </p:nvPicPr>
        <p:blipFill rotWithShape="1">
          <a:blip r:embed="rId3" cstate="email">
            <a:alphaModFix amt="35000"/>
            <a:extLst>
              <a:ext uri="{BEBA8EAE-BF5A-486C-A8C5-ECC9F3942E4B}">
                <a14:imgProps xmlns:a14="http://schemas.microsoft.com/office/drawing/2010/main">
                  <a14:imgLayer r:embed="rId4">
                    <a14:imgEffect>
                      <a14:backgroundRemoval t="0" b="99538" l="0" r="100000">
                        <a14:foregroundMark x1="27273" y1="86462" x2="32000" y2="86615"/>
                        <a14:foregroundMark x1="57455" y1="86000" x2="57455" y2="97077"/>
                        <a14:foregroundMark x1="57455" y1="97077" x2="62182" y2="86769"/>
                        <a14:foregroundMark x1="21091" y1="95692" x2="31636" y2="99385"/>
                        <a14:foregroundMark x1="68000" y1="99538" x2="68000" y2="99538"/>
                        <a14:foregroundMark x1="76364" y1="23077" x2="87273" y2="33077"/>
                        <a14:foregroundMark x1="88051" y1="32609" x2="80364" y2="25538"/>
                        <a14:backgroundMark x1="97091" y1="5231" x2="99636" y2="6769"/>
                        <a14:backgroundMark x1="97091" y1="5231" x2="75273" y2="308"/>
                        <a14:backgroundMark x1="71273" y1="0" x2="74909" y2="154"/>
                        <a14:backgroundMark x1="36000" y1="0" x2="23636" y2="1692"/>
                        <a14:backgroundMark x1="23636" y1="1846" x2="4727" y2="20000"/>
                        <a14:backgroundMark x1="88364" y1="14769" x2="95273" y2="28615"/>
                        <a14:backgroundMark x1="95273" y1="28615" x2="99636" y2="32000"/>
                        <a14:backgroundMark x1="78909" y1="48000" x2="80364" y2="49231"/>
                        <a14:backgroundMark x1="11273" y1="10154" x2="25818" y2="19077"/>
                        <a14:backgroundMark x1="77818" y1="9077" x2="66545" y2="17846"/>
                        <a14:backgroundMark x1="65091" y1="17385" x2="63636" y2="18154"/>
                        <a14:backgroundMark x1="25091" y1="38154" x2="25091" y2="38154"/>
                        <a14:backgroundMark x1="76000" y1="38769" x2="76000" y2="38769"/>
                        <a14:backgroundMark x1="47636" y1="73846" x2="47636" y2="73846"/>
                        <a14:backgroundMark x1="4000" y1="31385" x2="5091" y2="38154"/>
                        <a14:backgroundMark x1="86545" y1="9385" x2="52364" y2="1846"/>
                        <a14:backgroundMark x1="52364" y1="1846" x2="46909" y2="1231"/>
                        <a14:backgroundMark x1="9455" y1="27231" x2="7273" y2="31077"/>
                        <a14:backgroundMark x1="4364" y1="23846" x2="4727" y2="31538"/>
                        <a14:backgroundMark x1="14909" y1="18308" x2="4727" y2="34923"/>
                        <a14:backgroundMark x1="28000" y1="9538" x2="25818" y2="16615"/>
                        <a14:backgroundMark x1="94253" y1="31715" x2="98851" y2="40291"/>
                      </a14:backgroundRemoval>
                    </a14:imgEffect>
                  </a14:imgLayer>
                </a14:imgProps>
              </a:ext>
              <a:ext uri="{28A0092B-C50C-407E-A947-70E740481C1C}">
                <a14:useLocalDpi xmlns:a14="http://schemas.microsoft.com/office/drawing/2010/main" val="0"/>
              </a:ext>
            </a:extLst>
          </a:blip>
          <a:srcRect/>
          <a:stretch/>
        </p:blipFill>
        <p:spPr bwMode="auto">
          <a:xfrm>
            <a:off x="-18518" y="1758798"/>
            <a:ext cx="2157355" cy="50992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16692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42FAFD62-AA02-46E5-8EA2-3082ADCAD859}"/>
              </a:ext>
            </a:extLst>
          </p:cNvPr>
          <p:cNvSpPr>
            <a:spLocks noGrp="1" noChangeArrowheads="1"/>
          </p:cNvSpPr>
          <p:nvPr>
            <p:ph type="title"/>
          </p:nvPr>
        </p:nvSpPr>
        <p:spPr>
          <a:xfrm>
            <a:off x="114300" y="588364"/>
            <a:ext cx="11988799" cy="596900"/>
          </a:xfrm>
        </p:spPr>
        <p:txBody>
          <a:bodyPr vert="horz" lIns="91440" tIns="45720" rIns="91440" bIns="45720" rtlCol="0" anchor="b">
            <a:noAutofit/>
          </a:bodyPr>
          <a:lstStyle/>
          <a:p>
            <a:pPr algn="ctr">
              <a:spcBef>
                <a:spcPts val="1000"/>
              </a:spcBef>
              <a:buFont typeface="Arial" panose="020B0604020202020204" pitchFamily="34" charset="0"/>
            </a:pPr>
            <a:r>
              <a:rPr lang="es-EC" altLang="es-EC" sz="3600" b="1" cap="all" spc="-60" dirty="0">
                <a:solidFill>
                  <a:srgbClr val="C00000"/>
                </a:solidFill>
                <a:latin typeface="+mn-lt"/>
              </a:rPr>
              <a:t>COMPRENSION DEL FUEGO Y SUS EFECTOS</a:t>
            </a:r>
          </a:p>
        </p:txBody>
      </p:sp>
      <p:sp>
        <p:nvSpPr>
          <p:cNvPr id="21507" name="Rectangle 3">
            <a:extLst>
              <a:ext uri="{FF2B5EF4-FFF2-40B4-BE49-F238E27FC236}">
                <a16:creationId xmlns:a16="http://schemas.microsoft.com/office/drawing/2014/main" id="{7418A7DA-D3E5-4326-8C12-1E777514EB83}"/>
              </a:ext>
            </a:extLst>
          </p:cNvPr>
          <p:cNvSpPr>
            <a:spLocks noGrp="1" noChangeArrowheads="1"/>
          </p:cNvSpPr>
          <p:nvPr>
            <p:ph type="body" sz="half" idx="2"/>
          </p:nvPr>
        </p:nvSpPr>
        <p:spPr>
          <a:xfrm>
            <a:off x="654049" y="3561806"/>
            <a:ext cx="10909299" cy="2794543"/>
          </a:xfrm>
        </p:spPr>
        <p:txBody>
          <a:bodyPr>
            <a:noAutofit/>
          </a:bodyPr>
          <a:lstStyle/>
          <a:p>
            <a:pPr marL="0" indent="0" algn="just">
              <a:spcAft>
                <a:spcPts val="800"/>
              </a:spcAft>
              <a:buNone/>
              <a:defRPr/>
            </a:pPr>
            <a:r>
              <a:rPr lang="es-CL" sz="2000" b="1" dirty="0">
                <a:latin typeface="+mj-lt"/>
              </a:rPr>
              <a:t>3.3.74 Efectos del fuego. </a:t>
            </a:r>
            <a:r>
              <a:rPr lang="es-CL" sz="2000" dirty="0">
                <a:latin typeface="+mj-lt"/>
              </a:rPr>
              <a:t>Los cambios observables o medibles en o sobre un material como resultado de un incendio.</a:t>
            </a:r>
          </a:p>
          <a:p>
            <a:pPr marL="0" indent="0" algn="just">
              <a:spcAft>
                <a:spcPts val="800"/>
              </a:spcAft>
              <a:buNone/>
              <a:defRPr/>
            </a:pPr>
            <a:r>
              <a:rPr lang="es-CL" sz="2000" b="1" dirty="0">
                <a:latin typeface="+mj-lt"/>
              </a:rPr>
              <a:t>3.3.78 Patrones de fuego. </a:t>
            </a:r>
            <a:r>
              <a:rPr lang="es-CL" sz="2000" dirty="0">
                <a:latin typeface="+mj-lt"/>
              </a:rPr>
              <a:t>Los cambios físicos visibles o mensurables, o formas identificables, formados por un efecto de fuego o un grupo de efectos de fuego.</a:t>
            </a:r>
          </a:p>
          <a:p>
            <a:pPr marL="0" indent="0" algn="just">
              <a:spcAft>
                <a:spcPts val="800"/>
              </a:spcAft>
              <a:buNone/>
              <a:defRPr/>
            </a:pPr>
            <a:r>
              <a:rPr lang="es-CL" sz="2000" b="1" dirty="0">
                <a:latin typeface="+mj-lt"/>
              </a:rPr>
              <a:t>3.3.80 Reconstrucción de la escena del incendio. </a:t>
            </a:r>
            <a:r>
              <a:rPr lang="es-CL" sz="2000" dirty="0">
                <a:latin typeface="+mj-lt"/>
              </a:rPr>
              <a:t>El proceso de recrear la escena física durante la investigación del análisis de la escena del incendio o mediante la remoción de escombros y la colocación de contenidos o elementos estructurales en sus posiciones previas al incendio.</a:t>
            </a:r>
            <a:endParaRPr lang="es-MX" altLang="es-EC" sz="1800" dirty="0">
              <a:latin typeface="+mj-lt"/>
            </a:endParaRPr>
          </a:p>
        </p:txBody>
      </p:sp>
      <p:sp>
        <p:nvSpPr>
          <p:cNvPr id="21508" name="6 Marcador de número de diapositiva">
            <a:extLst>
              <a:ext uri="{FF2B5EF4-FFF2-40B4-BE49-F238E27FC236}">
                <a16:creationId xmlns:a16="http://schemas.microsoft.com/office/drawing/2014/main" id="{F1F136A5-383C-4105-AFF7-FD0E16E5A303}"/>
              </a:ext>
            </a:extLst>
          </p:cNvPr>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panose="02020603050405020304" pitchFamily="18" charset="0"/>
              </a:defRPr>
            </a:lvl1pPr>
            <a:lvl2pPr marL="742950" indent="-285750">
              <a:defRPr kumimoji="1" sz="2400">
                <a:solidFill>
                  <a:schemeClr val="tx1"/>
                </a:solidFill>
                <a:latin typeface="Times New Roman" panose="02020603050405020304" pitchFamily="18" charset="0"/>
              </a:defRPr>
            </a:lvl2pPr>
            <a:lvl3pPr marL="1143000" indent="-228600">
              <a:defRPr kumimoji="1" sz="2400">
                <a:solidFill>
                  <a:schemeClr val="tx1"/>
                </a:solidFill>
                <a:latin typeface="Times New Roman" panose="02020603050405020304" pitchFamily="18" charset="0"/>
              </a:defRPr>
            </a:lvl3pPr>
            <a:lvl4pPr marL="1600200" indent="-228600">
              <a:defRPr kumimoji="1" sz="2400">
                <a:solidFill>
                  <a:schemeClr val="tx1"/>
                </a:solidFill>
                <a:latin typeface="Times New Roman" panose="02020603050405020304" pitchFamily="18" charset="0"/>
              </a:defRPr>
            </a:lvl4pPr>
            <a:lvl5pPr marL="2057400" indent="-22860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a:defRPr/>
            </a:pPr>
            <a:fld id="{DD3DA44E-648D-414D-A27A-B3220D806A94}" type="slidenum">
              <a:rPr kumimoji="0" lang="en-US" altLang="es-EC" sz="1400">
                <a:solidFill>
                  <a:srgbClr val="FFFFFF"/>
                </a:solidFill>
                <a:latin typeface="+mj-lt"/>
              </a:rPr>
              <a:pPr>
                <a:defRPr/>
              </a:pPr>
              <a:t>20</a:t>
            </a:fld>
            <a:endParaRPr kumimoji="0" lang="en-US" altLang="es-EC" sz="1400">
              <a:solidFill>
                <a:srgbClr val="FFFFFF"/>
              </a:solidFill>
              <a:latin typeface="+mj-lt"/>
            </a:endParaRPr>
          </a:p>
        </p:txBody>
      </p:sp>
    </p:spTree>
    <p:extLst>
      <p:ext uri="{BB962C8B-B14F-4D97-AF65-F5344CB8AC3E}">
        <p14:creationId xmlns:p14="http://schemas.microsoft.com/office/powerpoint/2010/main" val="1462131796"/>
      </p:ext>
    </p:extLst>
  </p:cSld>
  <p:clrMapOvr>
    <a:masterClrMapping/>
  </p:clrMapOvr>
  <p:transition>
    <p:dissolve/>
  </p:transition>
</p:sld>
</file>

<file path=ppt/slides/slide21.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42FAFD62-AA02-46E5-8EA2-3082ADCAD859}"/>
              </a:ext>
            </a:extLst>
          </p:cNvPr>
          <p:cNvSpPr>
            <a:spLocks noGrp="1" noChangeArrowheads="1"/>
          </p:cNvSpPr>
          <p:nvPr>
            <p:ph type="title"/>
          </p:nvPr>
        </p:nvSpPr>
        <p:spPr>
          <a:xfrm>
            <a:off x="114300" y="588364"/>
            <a:ext cx="11988799" cy="596900"/>
          </a:xfrm>
        </p:spPr>
        <p:txBody>
          <a:bodyPr vert="horz" lIns="91440" tIns="45720" rIns="91440" bIns="45720" rtlCol="0" anchor="b">
            <a:noAutofit/>
          </a:bodyPr>
          <a:lstStyle/>
          <a:p>
            <a:pPr algn="ctr">
              <a:spcBef>
                <a:spcPts val="1000"/>
              </a:spcBef>
              <a:buFont typeface="Arial" panose="020B0604020202020204" pitchFamily="34" charset="0"/>
            </a:pPr>
            <a:r>
              <a:rPr lang="es-EC" altLang="es-EC" sz="3600" b="1" cap="all" spc="-60" dirty="0">
                <a:solidFill>
                  <a:srgbClr val="C00000"/>
                </a:solidFill>
                <a:latin typeface="+mn-lt"/>
              </a:rPr>
              <a:t>COMPRENSION DEL FUEGO Y SUS EFECTOS</a:t>
            </a:r>
          </a:p>
        </p:txBody>
      </p:sp>
      <p:sp>
        <p:nvSpPr>
          <p:cNvPr id="21507" name="Rectangle 3">
            <a:extLst>
              <a:ext uri="{FF2B5EF4-FFF2-40B4-BE49-F238E27FC236}">
                <a16:creationId xmlns:a16="http://schemas.microsoft.com/office/drawing/2014/main" id="{7418A7DA-D3E5-4326-8C12-1E777514EB83}"/>
              </a:ext>
            </a:extLst>
          </p:cNvPr>
          <p:cNvSpPr>
            <a:spLocks noGrp="1" noChangeArrowheads="1"/>
          </p:cNvSpPr>
          <p:nvPr>
            <p:ph type="body" sz="half" idx="2"/>
          </p:nvPr>
        </p:nvSpPr>
        <p:spPr>
          <a:xfrm>
            <a:off x="654049" y="4058194"/>
            <a:ext cx="10909299" cy="2298155"/>
          </a:xfrm>
        </p:spPr>
        <p:txBody>
          <a:bodyPr>
            <a:noAutofit/>
          </a:bodyPr>
          <a:lstStyle/>
          <a:p>
            <a:pPr marL="0" indent="0" algn="just">
              <a:spcAft>
                <a:spcPts val="800"/>
              </a:spcAft>
              <a:buNone/>
              <a:defRPr/>
            </a:pPr>
            <a:r>
              <a:rPr lang="es-CL" sz="2000" b="1" dirty="0">
                <a:latin typeface="+mj-lt"/>
              </a:rPr>
              <a:t>3.3.82 Propagación del fuego. </a:t>
            </a:r>
            <a:r>
              <a:rPr lang="es-CL" sz="2000" dirty="0">
                <a:latin typeface="+mj-lt"/>
              </a:rPr>
              <a:t>El movimiento del fuego de un lugar a otro.</a:t>
            </a:r>
          </a:p>
          <a:p>
            <a:pPr marL="0" indent="0" algn="just">
              <a:spcAft>
                <a:spcPts val="800"/>
              </a:spcAft>
              <a:buNone/>
              <a:defRPr/>
            </a:pPr>
            <a:r>
              <a:rPr lang="es-CL" sz="2000" b="1" dirty="0">
                <a:latin typeface="+mj-lt"/>
              </a:rPr>
              <a:t>3.3.94 Forense (ciencia forense). </a:t>
            </a:r>
            <a:r>
              <a:rPr lang="es-CL" sz="2000" dirty="0">
                <a:latin typeface="+mj-lt"/>
              </a:rPr>
              <a:t>La aplicación de la ciencia para dar respuesta a cuestiones de interés para el ordenamiento jurídico.</a:t>
            </a:r>
          </a:p>
          <a:p>
            <a:pPr marL="0" indent="0" algn="just">
              <a:spcAft>
                <a:spcPts val="800"/>
              </a:spcAft>
              <a:buNone/>
              <a:defRPr/>
            </a:pPr>
            <a:r>
              <a:rPr lang="es-CL" sz="2000" b="1" dirty="0">
                <a:latin typeface="+mj-lt"/>
              </a:rPr>
              <a:t>3.3.130 Líneas de demarcación. </a:t>
            </a:r>
            <a:r>
              <a:rPr lang="es-CL" sz="2000" dirty="0">
                <a:latin typeface="+mj-lt"/>
              </a:rPr>
              <a:t>Los bordes que definen las diferencias en los efectos del fuego sobre los materiales entre el área afectada y las áreas adyacentes menos afectadas.</a:t>
            </a:r>
          </a:p>
          <a:p>
            <a:pPr marL="0" indent="0" algn="just">
              <a:buNone/>
              <a:defRPr/>
            </a:pPr>
            <a:endParaRPr lang="es-MX" altLang="es-EC" sz="1800" dirty="0">
              <a:latin typeface="+mj-lt"/>
            </a:endParaRPr>
          </a:p>
          <a:p>
            <a:pPr marL="0" indent="0" algn="just">
              <a:buNone/>
              <a:defRPr/>
            </a:pPr>
            <a:endParaRPr lang="es-MX" altLang="es-EC" sz="1800" dirty="0">
              <a:latin typeface="+mj-lt"/>
            </a:endParaRPr>
          </a:p>
        </p:txBody>
      </p:sp>
      <p:sp>
        <p:nvSpPr>
          <p:cNvPr id="21508" name="6 Marcador de número de diapositiva">
            <a:extLst>
              <a:ext uri="{FF2B5EF4-FFF2-40B4-BE49-F238E27FC236}">
                <a16:creationId xmlns:a16="http://schemas.microsoft.com/office/drawing/2014/main" id="{F1F136A5-383C-4105-AFF7-FD0E16E5A303}"/>
              </a:ext>
            </a:extLst>
          </p:cNvPr>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panose="02020603050405020304" pitchFamily="18" charset="0"/>
              </a:defRPr>
            </a:lvl1pPr>
            <a:lvl2pPr marL="742950" indent="-285750">
              <a:defRPr kumimoji="1" sz="2400">
                <a:solidFill>
                  <a:schemeClr val="tx1"/>
                </a:solidFill>
                <a:latin typeface="Times New Roman" panose="02020603050405020304" pitchFamily="18" charset="0"/>
              </a:defRPr>
            </a:lvl2pPr>
            <a:lvl3pPr marL="1143000" indent="-228600">
              <a:defRPr kumimoji="1" sz="2400">
                <a:solidFill>
                  <a:schemeClr val="tx1"/>
                </a:solidFill>
                <a:latin typeface="Times New Roman" panose="02020603050405020304" pitchFamily="18" charset="0"/>
              </a:defRPr>
            </a:lvl3pPr>
            <a:lvl4pPr marL="1600200" indent="-228600">
              <a:defRPr kumimoji="1" sz="2400">
                <a:solidFill>
                  <a:schemeClr val="tx1"/>
                </a:solidFill>
                <a:latin typeface="Times New Roman" panose="02020603050405020304" pitchFamily="18" charset="0"/>
              </a:defRPr>
            </a:lvl4pPr>
            <a:lvl5pPr marL="2057400" indent="-22860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a:defRPr/>
            </a:pPr>
            <a:fld id="{DD3DA44E-648D-414D-A27A-B3220D806A94}" type="slidenum">
              <a:rPr kumimoji="0" lang="en-US" altLang="es-EC" sz="1400">
                <a:solidFill>
                  <a:srgbClr val="FFFFFF"/>
                </a:solidFill>
                <a:latin typeface="+mj-lt"/>
              </a:rPr>
              <a:pPr>
                <a:defRPr/>
              </a:pPr>
              <a:t>21</a:t>
            </a:fld>
            <a:endParaRPr kumimoji="0" lang="en-US" altLang="es-EC" sz="1400">
              <a:solidFill>
                <a:srgbClr val="FFFFFF"/>
              </a:solidFill>
              <a:latin typeface="+mj-lt"/>
            </a:endParaRPr>
          </a:p>
        </p:txBody>
      </p:sp>
    </p:spTree>
    <p:extLst>
      <p:ext uri="{BB962C8B-B14F-4D97-AF65-F5344CB8AC3E}">
        <p14:creationId xmlns:p14="http://schemas.microsoft.com/office/powerpoint/2010/main" val="1153407869"/>
      </p:ext>
    </p:extLst>
  </p:cSld>
  <p:clrMapOvr>
    <a:masterClrMapping/>
  </p:clrMapOvr>
  <p:transition>
    <p:dissolv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1 Título"/>
          <p:cNvSpPr txBox="1">
            <a:spLocks/>
          </p:cNvSpPr>
          <p:nvPr/>
        </p:nvSpPr>
        <p:spPr>
          <a:xfrm>
            <a:off x="2181797" y="1938989"/>
            <a:ext cx="7828406" cy="240525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b">
            <a:normAutofit fontScale="92500"/>
          </a:bodyPr>
          <a:lstStyle>
            <a:lvl1pPr indent="0" algn="ctr">
              <a:lnSpc>
                <a:spcPct val="90000"/>
              </a:lnSpc>
              <a:spcBef>
                <a:spcPts val="1000"/>
              </a:spcBef>
              <a:buFont typeface="Arial" panose="020B0604020202020204" pitchFamily="34" charset="0"/>
              <a:buNone/>
              <a:defRPr sz="5400" b="1" cap="all" spc="-60">
                <a:solidFill>
                  <a:srgbClr val="C00000"/>
                </a:solidFill>
                <a:ea typeface="+mj-ea"/>
                <a:cs typeface="+mj-cs"/>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s-EC" dirty="0"/>
              <a:t>MÉTODO CIENTÍFICO EN INVESTIGACIÓN DE INACENDIOS Y EXPLOSIONES</a:t>
            </a:r>
          </a:p>
        </p:txBody>
      </p:sp>
    </p:spTree>
    <p:extLst>
      <p:ext uri="{BB962C8B-B14F-4D97-AF65-F5344CB8AC3E}">
        <p14:creationId xmlns:p14="http://schemas.microsoft.com/office/powerpoint/2010/main" val="3848220842"/>
      </p:ext>
    </p:extLst>
  </p:cSld>
  <p:clrMapOvr>
    <a:masterClrMapping/>
  </p:clrMapOvr>
  <p:transition>
    <p:circle/>
  </p:transition>
</p:sld>
</file>

<file path=ppt/slides/slide23.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51290C04-6B0D-42FD-9140-67D5BAEC48AF}"/>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l="5021" r="26460"/>
          <a:stretch/>
        </p:blipFill>
        <p:spPr>
          <a:xfrm>
            <a:off x="8194113" y="673472"/>
            <a:ext cx="3250829" cy="5682878"/>
          </a:xfrm>
          <a:prstGeom prst="rect">
            <a:avLst/>
          </a:prstGeom>
        </p:spPr>
      </p:pic>
      <p:sp>
        <p:nvSpPr>
          <p:cNvPr id="18434" name="Rectangle 2">
            <a:extLst>
              <a:ext uri="{FF2B5EF4-FFF2-40B4-BE49-F238E27FC236}">
                <a16:creationId xmlns:a16="http://schemas.microsoft.com/office/drawing/2014/main" id="{42FAFD62-AA02-46E5-8EA2-3082ADCAD859}"/>
              </a:ext>
            </a:extLst>
          </p:cNvPr>
          <p:cNvSpPr>
            <a:spLocks noGrp="1" noChangeArrowheads="1"/>
          </p:cNvSpPr>
          <p:nvPr>
            <p:ph type="title"/>
          </p:nvPr>
        </p:nvSpPr>
        <p:spPr>
          <a:xfrm>
            <a:off x="1187994" y="666740"/>
            <a:ext cx="6565174" cy="596900"/>
          </a:xfrm>
        </p:spPr>
        <p:txBody>
          <a:bodyPr vert="horz" lIns="91440" tIns="45720" rIns="91440" bIns="45720" rtlCol="0" anchor="b">
            <a:noAutofit/>
          </a:bodyPr>
          <a:lstStyle/>
          <a:p>
            <a:pPr algn="ctr">
              <a:spcBef>
                <a:spcPts val="1000"/>
              </a:spcBef>
              <a:buFont typeface="Arial" panose="020B0604020202020204" pitchFamily="34" charset="0"/>
            </a:pPr>
            <a:r>
              <a:rPr lang="es-EC" altLang="es-EC" sz="3600" b="1" cap="all" spc="-60" dirty="0">
                <a:solidFill>
                  <a:srgbClr val="C00000"/>
                </a:solidFill>
                <a:latin typeface="+mn-lt"/>
              </a:rPr>
              <a:t>Método científico</a:t>
            </a:r>
          </a:p>
        </p:txBody>
      </p:sp>
      <p:sp>
        <p:nvSpPr>
          <p:cNvPr id="21507" name="Rectangle 3">
            <a:extLst>
              <a:ext uri="{FF2B5EF4-FFF2-40B4-BE49-F238E27FC236}">
                <a16:creationId xmlns:a16="http://schemas.microsoft.com/office/drawing/2014/main" id="{7418A7DA-D3E5-4326-8C12-1E777514EB83}"/>
              </a:ext>
            </a:extLst>
          </p:cNvPr>
          <p:cNvSpPr>
            <a:spLocks noGrp="1" noChangeArrowheads="1"/>
          </p:cNvSpPr>
          <p:nvPr>
            <p:ph type="body" sz="half" idx="2"/>
          </p:nvPr>
        </p:nvSpPr>
        <p:spPr>
          <a:xfrm>
            <a:off x="621937" y="2316479"/>
            <a:ext cx="6649719" cy="3344091"/>
          </a:xfrm>
        </p:spPr>
        <p:txBody>
          <a:bodyPr>
            <a:normAutofit/>
          </a:bodyPr>
          <a:lstStyle/>
          <a:p>
            <a:pPr marL="0" indent="0" algn="just">
              <a:lnSpc>
                <a:spcPct val="107000"/>
              </a:lnSpc>
              <a:spcAft>
                <a:spcPts val="800"/>
              </a:spcAft>
              <a:buNone/>
            </a:pPr>
            <a:r>
              <a:rPr lang="es-CL" sz="2000" b="1" dirty="0">
                <a:latin typeface="+mj-lt"/>
              </a:rPr>
              <a:t>3.3.167 Método científico. </a:t>
            </a:r>
            <a:r>
              <a:rPr lang="es-CL" sz="2000" dirty="0">
                <a:latin typeface="+mj-lt"/>
              </a:rPr>
              <a:t>La búsqueda sistemática de conocimientos que implica el reconocimiento y la definición de un problema; la recopilación de datos a través de la observación y la experimentación; análisis de los datos; la formulación, evaluación y comprobación de hipótesis; y, cuando sea posible, la selección de una hipótesis final.</a:t>
            </a:r>
          </a:p>
          <a:p>
            <a:pPr marL="0" indent="0" algn="just">
              <a:lnSpc>
                <a:spcPct val="107000"/>
              </a:lnSpc>
              <a:spcAft>
                <a:spcPts val="800"/>
              </a:spcAft>
              <a:buNone/>
            </a:pPr>
            <a:r>
              <a:rPr lang="es-CL" sz="2000" b="1" dirty="0">
                <a:latin typeface="+mj-lt"/>
              </a:rPr>
              <a:t>3.3.54* Datos empíricos. </a:t>
            </a:r>
            <a:r>
              <a:rPr lang="es-CL" sz="2000" dirty="0">
                <a:latin typeface="+mj-lt"/>
              </a:rPr>
              <a:t>Datos fácticos que se basan en mediciones, observaciones o experiencias sensoriales directas reales más que en la teoría.</a:t>
            </a:r>
            <a:endParaRPr lang="es-MX" altLang="es-EC" sz="1800" dirty="0">
              <a:latin typeface="+mj-lt"/>
            </a:endParaRPr>
          </a:p>
        </p:txBody>
      </p:sp>
      <p:sp>
        <p:nvSpPr>
          <p:cNvPr id="21508" name="6 Marcador de número de diapositiva">
            <a:extLst>
              <a:ext uri="{FF2B5EF4-FFF2-40B4-BE49-F238E27FC236}">
                <a16:creationId xmlns:a16="http://schemas.microsoft.com/office/drawing/2014/main" id="{F1F136A5-383C-4105-AFF7-FD0E16E5A303}"/>
              </a:ext>
            </a:extLst>
          </p:cNvPr>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panose="02020603050405020304" pitchFamily="18" charset="0"/>
              </a:defRPr>
            </a:lvl1pPr>
            <a:lvl2pPr marL="742950" indent="-285750">
              <a:defRPr kumimoji="1" sz="2400">
                <a:solidFill>
                  <a:schemeClr val="tx1"/>
                </a:solidFill>
                <a:latin typeface="Times New Roman" panose="02020603050405020304" pitchFamily="18" charset="0"/>
              </a:defRPr>
            </a:lvl2pPr>
            <a:lvl3pPr marL="1143000" indent="-228600">
              <a:defRPr kumimoji="1" sz="2400">
                <a:solidFill>
                  <a:schemeClr val="tx1"/>
                </a:solidFill>
                <a:latin typeface="Times New Roman" panose="02020603050405020304" pitchFamily="18" charset="0"/>
              </a:defRPr>
            </a:lvl3pPr>
            <a:lvl4pPr marL="1600200" indent="-228600">
              <a:defRPr kumimoji="1" sz="2400">
                <a:solidFill>
                  <a:schemeClr val="tx1"/>
                </a:solidFill>
                <a:latin typeface="Times New Roman" panose="02020603050405020304" pitchFamily="18" charset="0"/>
              </a:defRPr>
            </a:lvl4pPr>
            <a:lvl5pPr marL="2057400" indent="-22860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a:defRPr/>
            </a:pPr>
            <a:fld id="{DD3DA44E-648D-414D-A27A-B3220D806A94}" type="slidenum">
              <a:rPr kumimoji="0" lang="en-US" altLang="es-EC" sz="1400">
                <a:solidFill>
                  <a:srgbClr val="FFFFFF"/>
                </a:solidFill>
                <a:latin typeface="+mj-lt"/>
              </a:rPr>
              <a:pPr>
                <a:defRPr/>
              </a:pPr>
              <a:t>23</a:t>
            </a:fld>
            <a:endParaRPr kumimoji="0" lang="en-US" altLang="es-EC" sz="1400">
              <a:solidFill>
                <a:srgbClr val="FFFFFF"/>
              </a:solidFill>
              <a:latin typeface="+mj-lt"/>
            </a:endParaRPr>
          </a:p>
        </p:txBody>
      </p:sp>
    </p:spTree>
    <p:extLst>
      <p:ext uri="{BB962C8B-B14F-4D97-AF65-F5344CB8AC3E}">
        <p14:creationId xmlns:p14="http://schemas.microsoft.com/office/powerpoint/2010/main" val="4246938439"/>
      </p:ext>
    </p:extLst>
  </p:cSld>
  <p:clrMapOvr>
    <a:masterClrMapping/>
  </p:clrMapOvr>
  <p:transition>
    <p:dissolve/>
  </p:transition>
</p:sld>
</file>

<file path=ppt/slides/slide24.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42FAFD62-AA02-46E5-8EA2-3082ADCAD859}"/>
              </a:ext>
            </a:extLst>
          </p:cNvPr>
          <p:cNvSpPr>
            <a:spLocks noGrp="1" noChangeArrowheads="1"/>
          </p:cNvSpPr>
          <p:nvPr>
            <p:ph type="title"/>
          </p:nvPr>
        </p:nvSpPr>
        <p:spPr>
          <a:xfrm>
            <a:off x="4922196" y="899649"/>
            <a:ext cx="5361831" cy="596900"/>
          </a:xfrm>
        </p:spPr>
        <p:txBody>
          <a:bodyPr vert="horz" lIns="91440" tIns="45720" rIns="91440" bIns="45720" rtlCol="0" anchor="b">
            <a:noAutofit/>
          </a:bodyPr>
          <a:lstStyle/>
          <a:p>
            <a:pPr algn="ctr">
              <a:spcBef>
                <a:spcPts val="1000"/>
              </a:spcBef>
              <a:buFont typeface="Arial" panose="020B0604020202020204" pitchFamily="34" charset="0"/>
            </a:pPr>
            <a:r>
              <a:rPr lang="es-EC" altLang="es-EC" sz="3600" b="1" cap="all" spc="-60" dirty="0">
                <a:solidFill>
                  <a:srgbClr val="C00000"/>
                </a:solidFill>
                <a:latin typeface="+mn-lt"/>
              </a:rPr>
              <a:t>Método científico</a:t>
            </a:r>
          </a:p>
        </p:txBody>
      </p:sp>
      <p:sp>
        <p:nvSpPr>
          <p:cNvPr id="21507" name="Rectangle 3">
            <a:extLst>
              <a:ext uri="{FF2B5EF4-FFF2-40B4-BE49-F238E27FC236}">
                <a16:creationId xmlns:a16="http://schemas.microsoft.com/office/drawing/2014/main" id="{7418A7DA-D3E5-4326-8C12-1E777514EB83}"/>
              </a:ext>
            </a:extLst>
          </p:cNvPr>
          <p:cNvSpPr>
            <a:spLocks noGrp="1" noChangeArrowheads="1"/>
          </p:cNvSpPr>
          <p:nvPr>
            <p:ph type="body" sz="half" idx="2"/>
          </p:nvPr>
        </p:nvSpPr>
        <p:spPr>
          <a:xfrm>
            <a:off x="6453051" y="2095499"/>
            <a:ext cx="5243648" cy="4017918"/>
          </a:xfrm>
        </p:spPr>
        <p:txBody>
          <a:bodyPr>
            <a:normAutofit/>
          </a:bodyPr>
          <a:lstStyle/>
          <a:p>
            <a:pPr marL="0" indent="0" algn="just">
              <a:lnSpc>
                <a:spcPct val="107000"/>
              </a:lnSpc>
              <a:spcAft>
                <a:spcPts val="800"/>
              </a:spcAft>
              <a:buNone/>
            </a:pPr>
            <a:r>
              <a:rPr lang="es-CL" sz="2000" b="1" dirty="0">
                <a:latin typeface="+mj-lt"/>
              </a:rPr>
              <a:t>3.3.122 Razonamiento inductivo. </a:t>
            </a:r>
            <a:r>
              <a:rPr lang="es-CL" sz="2000" dirty="0">
                <a:latin typeface="+mj-lt"/>
              </a:rPr>
              <a:t>El proceso por el cual una persona parte de una experiencia particular y pasa a generalizaciones. El proceso por el cual se desarrollan hipótesis basadas en hechos observables o conocidos y el entrenamiento, experiencia, conocimiento y pericia del observador.</a:t>
            </a:r>
          </a:p>
          <a:p>
            <a:pPr marL="0" indent="0" algn="just">
              <a:lnSpc>
                <a:spcPct val="107000"/>
              </a:lnSpc>
              <a:spcAft>
                <a:spcPts val="800"/>
              </a:spcAft>
              <a:buNone/>
            </a:pPr>
            <a:r>
              <a:rPr lang="es-CL" sz="2000" b="1" dirty="0">
                <a:latin typeface="+mj-lt"/>
              </a:rPr>
              <a:t>3.3.43 Razonamiento deductivo. </a:t>
            </a:r>
            <a:r>
              <a:rPr lang="es-CL" sz="2000" dirty="0">
                <a:latin typeface="+mj-lt"/>
              </a:rPr>
              <a:t>Proceso mediante el cual se extraen conclusiones por inferencia lógica a partir de premisas dadas.</a:t>
            </a:r>
          </a:p>
          <a:p>
            <a:pPr marL="0" indent="0" algn="just">
              <a:lnSpc>
                <a:spcPct val="107000"/>
              </a:lnSpc>
              <a:spcAft>
                <a:spcPts val="800"/>
              </a:spcAft>
              <a:buNone/>
            </a:pPr>
            <a:endParaRPr lang="es-MX" altLang="es-EC" sz="1800" dirty="0">
              <a:latin typeface="+mj-lt"/>
            </a:endParaRPr>
          </a:p>
        </p:txBody>
      </p:sp>
      <p:sp>
        <p:nvSpPr>
          <p:cNvPr id="21508" name="6 Marcador de número de diapositiva">
            <a:extLst>
              <a:ext uri="{FF2B5EF4-FFF2-40B4-BE49-F238E27FC236}">
                <a16:creationId xmlns:a16="http://schemas.microsoft.com/office/drawing/2014/main" id="{F1F136A5-383C-4105-AFF7-FD0E16E5A303}"/>
              </a:ext>
            </a:extLst>
          </p:cNvPr>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panose="02020603050405020304" pitchFamily="18" charset="0"/>
              </a:defRPr>
            </a:lvl1pPr>
            <a:lvl2pPr marL="742950" indent="-285750">
              <a:defRPr kumimoji="1" sz="2400">
                <a:solidFill>
                  <a:schemeClr val="tx1"/>
                </a:solidFill>
                <a:latin typeface="Times New Roman" panose="02020603050405020304" pitchFamily="18" charset="0"/>
              </a:defRPr>
            </a:lvl2pPr>
            <a:lvl3pPr marL="1143000" indent="-228600">
              <a:defRPr kumimoji="1" sz="2400">
                <a:solidFill>
                  <a:schemeClr val="tx1"/>
                </a:solidFill>
                <a:latin typeface="Times New Roman" panose="02020603050405020304" pitchFamily="18" charset="0"/>
              </a:defRPr>
            </a:lvl3pPr>
            <a:lvl4pPr marL="1600200" indent="-228600">
              <a:defRPr kumimoji="1" sz="2400">
                <a:solidFill>
                  <a:schemeClr val="tx1"/>
                </a:solidFill>
                <a:latin typeface="Times New Roman" panose="02020603050405020304" pitchFamily="18" charset="0"/>
              </a:defRPr>
            </a:lvl4pPr>
            <a:lvl5pPr marL="2057400" indent="-22860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a:defRPr/>
            </a:pPr>
            <a:fld id="{DD3DA44E-648D-414D-A27A-B3220D806A94}" type="slidenum">
              <a:rPr kumimoji="0" lang="en-US" altLang="es-EC" sz="1400">
                <a:solidFill>
                  <a:srgbClr val="FFFFFF"/>
                </a:solidFill>
                <a:latin typeface="+mj-lt"/>
              </a:rPr>
              <a:pPr>
                <a:defRPr/>
              </a:pPr>
              <a:t>24</a:t>
            </a:fld>
            <a:endParaRPr kumimoji="0" lang="en-US" altLang="es-EC" sz="1400">
              <a:solidFill>
                <a:srgbClr val="FFFFFF"/>
              </a:solidFill>
              <a:latin typeface="+mj-lt"/>
            </a:endParaRPr>
          </a:p>
        </p:txBody>
      </p:sp>
      <p:pic>
        <p:nvPicPr>
          <p:cNvPr id="5" name="Imagen 4">
            <a:extLst>
              <a:ext uri="{FF2B5EF4-FFF2-40B4-BE49-F238E27FC236}">
                <a16:creationId xmlns:a16="http://schemas.microsoft.com/office/drawing/2014/main" id="{77146B2A-A463-447C-9130-EDEA5814FA28}"/>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l="5021" r="26460"/>
          <a:stretch/>
        </p:blipFill>
        <p:spPr>
          <a:xfrm>
            <a:off x="973299" y="642070"/>
            <a:ext cx="3188466" cy="5573859"/>
          </a:xfrm>
          <a:prstGeom prst="rect">
            <a:avLst/>
          </a:prstGeom>
        </p:spPr>
      </p:pic>
    </p:spTree>
    <p:extLst>
      <p:ext uri="{BB962C8B-B14F-4D97-AF65-F5344CB8AC3E}">
        <p14:creationId xmlns:p14="http://schemas.microsoft.com/office/powerpoint/2010/main" val="2533655858"/>
      </p:ext>
    </p:extLst>
  </p:cSld>
  <p:clrMapOvr>
    <a:masterClrMapping/>
  </p:clrMapOvr>
  <p:transition>
    <p:dissolv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Text Box 8">
            <a:extLst>
              <a:ext uri="{FF2B5EF4-FFF2-40B4-BE49-F238E27FC236}">
                <a16:creationId xmlns:a16="http://schemas.microsoft.com/office/drawing/2014/main" id="{C9DECB48-F690-4279-AD1C-DA2EA066535C}"/>
              </a:ext>
            </a:extLst>
          </p:cNvPr>
          <p:cNvSpPr txBox="1">
            <a:spLocks noChangeArrowheads="1"/>
          </p:cNvSpPr>
          <p:nvPr/>
        </p:nvSpPr>
        <p:spPr bwMode="auto">
          <a:xfrm>
            <a:off x="838089" y="2970524"/>
            <a:ext cx="10515821" cy="35803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marL="273050" indent="-273050" algn="just" eaLnBrk="1" hangingPunct="1">
              <a:spcBef>
                <a:spcPct val="20000"/>
              </a:spcBef>
              <a:buClr>
                <a:srgbClr val="0BD0D9"/>
              </a:buClr>
              <a:buSzPct val="95000"/>
              <a:buFont typeface="Wingdings 2" panose="05020102010507070707" pitchFamily="18" charset="2"/>
              <a:buChar char=""/>
              <a:defRPr sz="2800">
                <a:latin typeface="+mj-lt"/>
              </a:defRPr>
            </a:lvl1pPr>
            <a:lvl2pPr marL="639763" indent="-246063">
              <a:spcBef>
                <a:spcPct val="20000"/>
              </a:spcBef>
              <a:buClr>
                <a:schemeClr val="accent1"/>
              </a:buClr>
              <a:buSzPct val="85000"/>
              <a:buFont typeface="Wingdings 2" panose="05020102010507070707" pitchFamily="18" charset="2"/>
              <a:buChar char=""/>
              <a:defRPr>
                <a:latin typeface="+mn-lt"/>
              </a:defRPr>
            </a:lvl2pPr>
            <a:lvl3pPr indent="-246063">
              <a:spcBef>
                <a:spcPct val="20000"/>
              </a:spcBef>
              <a:buClr>
                <a:schemeClr val="accent2"/>
              </a:buClr>
              <a:buSzPct val="70000"/>
              <a:buFont typeface="Wingdings 2" panose="05020102010507070707" pitchFamily="18" charset="2"/>
              <a:buChar char=""/>
              <a:defRPr sz="2100">
                <a:latin typeface="+mn-lt"/>
              </a:defRPr>
            </a:lvl3pPr>
            <a:lvl4pPr marL="1187450" indent="-209550">
              <a:spcBef>
                <a:spcPct val="20000"/>
              </a:spcBef>
              <a:buClr>
                <a:srgbClr val="0BD0D9"/>
              </a:buClr>
              <a:buSzPct val="65000"/>
              <a:buFont typeface="Wingdings 2" panose="05020102010507070707" pitchFamily="18" charset="2"/>
              <a:buChar char=""/>
              <a:defRPr sz="2000">
                <a:latin typeface="+mn-lt"/>
              </a:defRPr>
            </a:lvl4pPr>
            <a:lvl5pPr marL="1462088" indent="-209550">
              <a:spcBef>
                <a:spcPct val="20000"/>
              </a:spcBef>
              <a:buClr>
                <a:srgbClr val="10CF9B"/>
              </a:buClr>
              <a:buSzPct val="65000"/>
              <a:buFont typeface="Wingdings 2" panose="05020102010507070707" pitchFamily="18" charset="2"/>
              <a:buChar char=""/>
              <a:defRPr sz="2000">
                <a:latin typeface="+mn-lt"/>
              </a:defRPr>
            </a:lvl5pPr>
            <a:lvl6pPr marL="1737360" indent="-210312">
              <a:spcBef>
                <a:spcPct val="20000"/>
              </a:spcBef>
              <a:buClr>
                <a:schemeClr val="accent5"/>
              </a:buClr>
              <a:buSzPct val="80000"/>
              <a:buFont typeface="Wingdings 2"/>
              <a:buChar char=""/>
              <a:defRPr kumimoji="0" sz="1800">
                <a:latin typeface="+mn-lt"/>
              </a:defRPr>
            </a:lvl6pPr>
            <a:lvl7pPr marL="1920240" indent="-182880">
              <a:spcBef>
                <a:spcPct val="20000"/>
              </a:spcBef>
              <a:buClr>
                <a:schemeClr val="accent6"/>
              </a:buClr>
              <a:buSzPct val="80000"/>
              <a:buFont typeface="Wingdings 2"/>
              <a:buChar char=""/>
              <a:defRPr kumimoji="0" sz="1600" baseline="0">
                <a:latin typeface="+mn-lt"/>
              </a:defRPr>
            </a:lvl7pPr>
            <a:lvl8pPr marL="2194560" indent="-182880">
              <a:spcBef>
                <a:spcPct val="20000"/>
              </a:spcBef>
              <a:buClr>
                <a:schemeClr val="tx2"/>
              </a:buClr>
              <a:buChar char="•"/>
              <a:defRPr kumimoji="0" sz="1600">
                <a:latin typeface="+mn-lt"/>
              </a:defRPr>
            </a:lvl8pPr>
            <a:lvl9pPr marL="2468880" indent="-182880">
              <a:spcBef>
                <a:spcPct val="20000"/>
              </a:spcBef>
              <a:buClr>
                <a:schemeClr val="tx2"/>
              </a:buClr>
              <a:buFontTx/>
              <a:buChar char="•"/>
              <a:defRPr kumimoji="0" sz="1400" baseline="0">
                <a:latin typeface="+mn-lt"/>
              </a:defRPr>
            </a:lvl9pPr>
          </a:lstStyle>
          <a:p>
            <a:pPr marL="0" indent="0">
              <a:buNone/>
            </a:pPr>
            <a:r>
              <a:rPr lang="es-EC" sz="2000" dirty="0"/>
              <a:t>4.3.6.1* Cualquier hipótesis que no puede ser probada ni física ni analíticamente, es una hipótesis incorrecta. Una hipótesis cuyo desarrollo se basa en la ausencia de datos es un ejemplo de hipótesis que no puede ser comprobada. La incapacidad de refutar una hipótesis no significa que dicha hipótesis sea verdadera.</a:t>
            </a:r>
          </a:p>
          <a:p>
            <a:pPr marL="0" indent="0">
              <a:buNone/>
            </a:pPr>
            <a:endParaRPr lang="es-EC" sz="2000" dirty="0"/>
          </a:p>
          <a:p>
            <a:pPr marL="0" indent="0">
              <a:buNone/>
            </a:pPr>
            <a:r>
              <a:rPr lang="es-EC" sz="2000" b="1" dirty="0"/>
              <a:t>4.3.7 Evitar Presunciones. </a:t>
            </a:r>
            <a:r>
              <a:rPr lang="es-EC" sz="2000" dirty="0"/>
              <a:t>Hasta que no se hayan recopilado los datos no se puede formular o contrastar una hipótesis razonadamente. Toda investigación de un incidente de incendio o explosión debe enfocarse sin una presunción sobre su origen, secuencia de ignición, causas, propagación o responsabilidades, hasta que el empleo de un método científico conduzca a hipótesis probables</a:t>
            </a:r>
            <a:endParaRPr lang="es-ES" altLang="es-EC" sz="2000" dirty="0"/>
          </a:p>
          <a:p>
            <a:pPr marL="0" indent="0">
              <a:buNone/>
            </a:pPr>
            <a:endParaRPr lang="es-ES" altLang="es-EC" sz="1600" dirty="0"/>
          </a:p>
        </p:txBody>
      </p:sp>
      <p:sp>
        <p:nvSpPr>
          <p:cNvPr id="40969" name="Rectangle 9">
            <a:extLst>
              <a:ext uri="{FF2B5EF4-FFF2-40B4-BE49-F238E27FC236}">
                <a16:creationId xmlns:a16="http://schemas.microsoft.com/office/drawing/2014/main" id="{6247DB75-9713-41E3-8758-5CC1637ABB55}"/>
              </a:ext>
            </a:extLst>
          </p:cNvPr>
          <p:cNvSpPr>
            <a:spLocks noChangeArrowheads="1"/>
          </p:cNvSpPr>
          <p:nvPr/>
        </p:nvSpPr>
        <p:spPr bwMode="auto">
          <a:xfrm>
            <a:off x="6495122" y="307170"/>
            <a:ext cx="5527902" cy="666750"/>
          </a:xfrm>
          <a:prstGeom prst="rect">
            <a:avLst/>
          </a:prstGeom>
        </p:spPr>
        <p:txBody>
          <a:bodyPr vert="horz" lIns="91440" tIns="45720" rIns="91440" bIns="45720" rtlCol="0" anchor="ctr">
            <a:normAutofit fontScale="90000" lnSpcReduction="10000"/>
          </a:bodyPr>
          <a:lstStyle/>
          <a:p>
            <a:pPr algn="r">
              <a:spcBef>
                <a:spcPct val="0"/>
              </a:spcBef>
            </a:pPr>
            <a:r>
              <a:rPr lang="es-ES" sz="4400" b="1" dirty="0">
                <a:solidFill>
                  <a:srgbClr val="C00000"/>
                </a:solidFill>
                <a:latin typeface="+mj-lt"/>
                <a:ea typeface="+mj-ea"/>
                <a:cs typeface="+mj-cs"/>
              </a:rPr>
              <a:t>NFPA  921  /  2021</a:t>
            </a:r>
          </a:p>
        </p:txBody>
      </p:sp>
    </p:spTree>
    <p:extLst>
      <p:ext uri="{BB962C8B-B14F-4D97-AF65-F5344CB8AC3E}">
        <p14:creationId xmlns:p14="http://schemas.microsoft.com/office/powerpoint/2010/main" val="766903632"/>
      </p:ext>
    </p:extLst>
  </p:cSld>
  <p:clrMapOvr>
    <a:masterClrMapping/>
  </p:clrMapOvr>
  <p:transition>
    <p:zoom/>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a 1">
            <a:extLst>
              <a:ext uri="{FF2B5EF4-FFF2-40B4-BE49-F238E27FC236}">
                <a16:creationId xmlns:a16="http://schemas.microsoft.com/office/drawing/2014/main" id="{4E6633CA-AA3C-4D33-A6E2-C90D97FE9A04}"/>
              </a:ext>
            </a:extLst>
          </p:cNvPr>
          <p:cNvGraphicFramePr/>
          <p:nvPr>
            <p:extLst>
              <p:ext uri="{D42A27DB-BD31-4B8C-83A1-F6EECF244321}">
                <p14:modId xmlns:p14="http://schemas.microsoft.com/office/powerpoint/2010/main" val="2573449394"/>
              </p:ext>
            </p:extLst>
          </p:nvPr>
        </p:nvGraphicFramePr>
        <p:xfrm>
          <a:off x="716063" y="1609657"/>
          <a:ext cx="11110070" cy="235427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3" name="Diagrama 2">
            <a:extLst>
              <a:ext uri="{FF2B5EF4-FFF2-40B4-BE49-F238E27FC236}">
                <a16:creationId xmlns:a16="http://schemas.microsoft.com/office/drawing/2014/main" id="{F97E6276-B91C-4EED-9E9F-6B2CE580712D}"/>
              </a:ext>
            </a:extLst>
          </p:cNvPr>
          <p:cNvGraphicFramePr/>
          <p:nvPr>
            <p:extLst>
              <p:ext uri="{D42A27DB-BD31-4B8C-83A1-F6EECF244321}">
                <p14:modId xmlns:p14="http://schemas.microsoft.com/office/powerpoint/2010/main" val="1232298144"/>
              </p:ext>
            </p:extLst>
          </p:nvPr>
        </p:nvGraphicFramePr>
        <p:xfrm>
          <a:off x="716063" y="3963930"/>
          <a:ext cx="11110070" cy="2354273"/>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5" name="Rectangle 9">
            <a:extLst>
              <a:ext uri="{FF2B5EF4-FFF2-40B4-BE49-F238E27FC236}">
                <a16:creationId xmlns:a16="http://schemas.microsoft.com/office/drawing/2014/main" id="{23A67C1E-3898-4DA9-8B3A-A07C8B2E9A0D}"/>
              </a:ext>
            </a:extLst>
          </p:cNvPr>
          <p:cNvSpPr>
            <a:spLocks noChangeArrowheads="1"/>
          </p:cNvSpPr>
          <p:nvPr/>
        </p:nvSpPr>
        <p:spPr bwMode="auto">
          <a:xfrm>
            <a:off x="425062" y="1463924"/>
            <a:ext cx="6676129" cy="666750"/>
          </a:xfrm>
          <a:prstGeom prst="rect">
            <a:avLst/>
          </a:prstGeom>
        </p:spPr>
        <p:txBody>
          <a:bodyPr vert="horz" lIns="91440" tIns="45720" rIns="91440" bIns="45720" rtlCol="0" anchor="ctr">
            <a:normAutofit fontScale="90000" lnSpcReduction="10000"/>
          </a:bodyPr>
          <a:lstStyle/>
          <a:p>
            <a:pPr>
              <a:spcBef>
                <a:spcPct val="0"/>
              </a:spcBef>
            </a:pPr>
            <a:r>
              <a:rPr lang="es-ES" sz="4400" b="1" dirty="0">
                <a:solidFill>
                  <a:srgbClr val="C00000"/>
                </a:solidFill>
                <a:latin typeface="+mj-lt"/>
                <a:ea typeface="+mj-ea"/>
                <a:cs typeface="+mj-cs"/>
              </a:rPr>
              <a:t>CAUSA   </a:t>
            </a:r>
            <a:r>
              <a:rPr lang="es-ES" sz="3300" dirty="0">
                <a:solidFill>
                  <a:srgbClr val="FF0000"/>
                </a:solidFill>
                <a:latin typeface="+mj-lt"/>
                <a:ea typeface="+mj-ea"/>
                <a:cs typeface="+mj-cs"/>
              </a:rPr>
              <a:t>temperaturas y fuentes</a:t>
            </a:r>
          </a:p>
        </p:txBody>
      </p:sp>
      <p:sp>
        <p:nvSpPr>
          <p:cNvPr id="6" name="Rectangle 9">
            <a:extLst>
              <a:ext uri="{FF2B5EF4-FFF2-40B4-BE49-F238E27FC236}">
                <a16:creationId xmlns:a16="http://schemas.microsoft.com/office/drawing/2014/main" id="{9F8C4D49-7239-4A92-9EA8-47D401C1D011}"/>
              </a:ext>
            </a:extLst>
          </p:cNvPr>
          <p:cNvSpPr>
            <a:spLocks noChangeArrowheads="1"/>
          </p:cNvSpPr>
          <p:nvPr/>
        </p:nvSpPr>
        <p:spPr bwMode="auto">
          <a:xfrm>
            <a:off x="425062" y="3818197"/>
            <a:ext cx="6374571" cy="666750"/>
          </a:xfrm>
          <a:prstGeom prst="rect">
            <a:avLst/>
          </a:prstGeom>
        </p:spPr>
        <p:txBody>
          <a:bodyPr vert="horz" lIns="91440" tIns="45720" rIns="91440" bIns="45720" rtlCol="0" anchor="ctr">
            <a:normAutofit fontScale="90000" lnSpcReduction="10000"/>
          </a:bodyPr>
          <a:lstStyle/>
          <a:p>
            <a:pPr>
              <a:spcBef>
                <a:spcPct val="0"/>
              </a:spcBef>
            </a:pPr>
            <a:r>
              <a:rPr lang="es-ES" sz="4400" b="1" dirty="0">
                <a:solidFill>
                  <a:srgbClr val="C00000"/>
                </a:solidFill>
                <a:latin typeface="+mj-lt"/>
                <a:ea typeface="+mj-ea"/>
                <a:cs typeface="+mj-cs"/>
              </a:rPr>
              <a:t>ORIGEN </a:t>
            </a:r>
            <a:r>
              <a:rPr lang="es-ES" sz="3300" dirty="0">
                <a:solidFill>
                  <a:srgbClr val="FF0000"/>
                </a:solidFill>
                <a:latin typeface="+mj-lt"/>
                <a:ea typeface="+mj-ea"/>
                <a:cs typeface="+mj-cs"/>
              </a:rPr>
              <a:t>dinámica de fuego</a:t>
            </a:r>
          </a:p>
        </p:txBody>
      </p:sp>
      <p:sp>
        <p:nvSpPr>
          <p:cNvPr id="7" name="Rectangle 2">
            <a:extLst>
              <a:ext uri="{FF2B5EF4-FFF2-40B4-BE49-F238E27FC236}">
                <a16:creationId xmlns:a16="http://schemas.microsoft.com/office/drawing/2014/main" id="{D79586B8-DC61-4F94-ACAF-DCE3BE11F061}"/>
              </a:ext>
            </a:extLst>
          </p:cNvPr>
          <p:cNvSpPr txBox="1">
            <a:spLocks noChangeArrowheads="1"/>
          </p:cNvSpPr>
          <p:nvPr/>
        </p:nvSpPr>
        <p:spPr>
          <a:xfrm>
            <a:off x="2481773" y="346007"/>
            <a:ext cx="6565174" cy="59690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Bef>
                <a:spcPts val="1000"/>
              </a:spcBef>
              <a:buFont typeface="Arial" panose="020B0604020202020204" pitchFamily="34" charset="0"/>
              <a:buNone/>
            </a:pPr>
            <a:r>
              <a:rPr lang="es-EC" altLang="es-EC" sz="3600" b="1" cap="all" spc="-60" dirty="0">
                <a:solidFill>
                  <a:srgbClr val="C00000"/>
                </a:solidFill>
                <a:latin typeface="+mn-lt"/>
              </a:rPr>
              <a:t>Grupos de datos distintos</a:t>
            </a:r>
          </a:p>
        </p:txBody>
      </p:sp>
    </p:spTree>
    <p:extLst>
      <p:ext uri="{BB962C8B-B14F-4D97-AF65-F5344CB8AC3E}">
        <p14:creationId xmlns:p14="http://schemas.microsoft.com/office/powerpoint/2010/main" val="115024501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42FAFD62-AA02-46E5-8EA2-3082ADCAD859}"/>
              </a:ext>
            </a:extLst>
          </p:cNvPr>
          <p:cNvSpPr>
            <a:spLocks noGrp="1" noChangeArrowheads="1"/>
          </p:cNvSpPr>
          <p:nvPr>
            <p:ph type="title"/>
          </p:nvPr>
        </p:nvSpPr>
        <p:spPr>
          <a:xfrm>
            <a:off x="114300" y="588364"/>
            <a:ext cx="11988799" cy="596900"/>
          </a:xfrm>
        </p:spPr>
        <p:txBody>
          <a:bodyPr vert="horz" lIns="91440" tIns="45720" rIns="91440" bIns="45720" rtlCol="0" anchor="b">
            <a:noAutofit/>
          </a:bodyPr>
          <a:lstStyle/>
          <a:p>
            <a:pPr algn="ctr">
              <a:spcBef>
                <a:spcPts val="1000"/>
              </a:spcBef>
              <a:buFont typeface="Arial" panose="020B0604020202020204" pitchFamily="34" charset="0"/>
            </a:pPr>
            <a:r>
              <a:rPr lang="es-EC" altLang="es-EC" sz="3600" b="1" cap="all" spc="-60" dirty="0">
                <a:solidFill>
                  <a:srgbClr val="C00000"/>
                </a:solidFill>
                <a:latin typeface="+mn-lt"/>
              </a:rPr>
              <a:t>FUEGO CONTROLADO POR</a:t>
            </a:r>
          </a:p>
        </p:txBody>
      </p:sp>
      <p:sp>
        <p:nvSpPr>
          <p:cNvPr id="21507" name="Rectangle 3">
            <a:extLst>
              <a:ext uri="{FF2B5EF4-FFF2-40B4-BE49-F238E27FC236}">
                <a16:creationId xmlns:a16="http://schemas.microsoft.com/office/drawing/2014/main" id="{7418A7DA-D3E5-4326-8C12-1E777514EB83}"/>
              </a:ext>
            </a:extLst>
          </p:cNvPr>
          <p:cNvSpPr>
            <a:spLocks noGrp="1" noChangeArrowheads="1"/>
          </p:cNvSpPr>
          <p:nvPr>
            <p:ph type="body" sz="half" idx="2"/>
          </p:nvPr>
        </p:nvSpPr>
        <p:spPr>
          <a:xfrm>
            <a:off x="809017" y="2438519"/>
            <a:ext cx="10757170" cy="3573176"/>
          </a:xfrm>
        </p:spPr>
        <p:txBody>
          <a:bodyPr>
            <a:normAutofit/>
          </a:bodyPr>
          <a:lstStyle/>
          <a:p>
            <a:pPr marL="0" indent="0" algn="just">
              <a:lnSpc>
                <a:spcPct val="107000"/>
              </a:lnSpc>
              <a:spcAft>
                <a:spcPts val="800"/>
              </a:spcAft>
              <a:buNone/>
            </a:pPr>
            <a:r>
              <a:rPr lang="es-CL" sz="2200" b="1" dirty="0">
                <a:effectLst/>
                <a:latin typeface="Calibri" panose="020F0502020204030204" pitchFamily="34" charset="0"/>
                <a:ea typeface="Calibri" panose="020F0502020204030204" pitchFamily="34" charset="0"/>
                <a:cs typeface="Times New Roman" panose="02020603050405020304" pitchFamily="18" charset="0"/>
              </a:rPr>
              <a:t>3.3.98 Fuego controlado por combustible. </a:t>
            </a:r>
            <a:r>
              <a:rPr lang="es-CL" sz="2200" dirty="0">
                <a:effectLst/>
                <a:latin typeface="Calibri" panose="020F0502020204030204" pitchFamily="34" charset="0"/>
                <a:ea typeface="Calibri" panose="020F0502020204030204" pitchFamily="34" charset="0"/>
                <a:cs typeface="Times New Roman" panose="02020603050405020304" pitchFamily="18" charset="0"/>
              </a:rPr>
              <a:t>Un incendio en el que la tasa de liberación de calor y la tasa de crecimiento están controladas por las características del combustible, como la cantidad y la geometría, y en el que se dispone de aire adecuado para la combustión.</a:t>
            </a:r>
          </a:p>
          <a:p>
            <a:pPr marL="0" indent="0" algn="just">
              <a:lnSpc>
                <a:spcPct val="107000"/>
              </a:lnSpc>
              <a:spcAft>
                <a:spcPts val="800"/>
              </a:spcAft>
              <a:buNone/>
            </a:pPr>
            <a:endParaRPr lang="es-CL" sz="2200" b="1" dirty="0">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07000"/>
              </a:lnSpc>
              <a:spcAft>
                <a:spcPts val="800"/>
              </a:spcAft>
              <a:buNone/>
            </a:pPr>
            <a:endParaRPr lang="es-CL" sz="2200" b="1" dirty="0">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07000"/>
              </a:lnSpc>
              <a:spcAft>
                <a:spcPts val="800"/>
              </a:spcAft>
              <a:buNone/>
            </a:pPr>
            <a:r>
              <a:rPr lang="es-CL" sz="2200" b="1" dirty="0">
                <a:effectLst/>
                <a:latin typeface="Calibri" panose="020F0502020204030204" pitchFamily="34" charset="0"/>
                <a:ea typeface="Calibri" panose="020F0502020204030204" pitchFamily="34" charset="0"/>
                <a:cs typeface="Times New Roman" panose="02020603050405020304" pitchFamily="18" charset="0"/>
              </a:rPr>
              <a:t>3.3.207 Incendio controlado por ventilación.</a:t>
            </a:r>
            <a:r>
              <a:rPr lang="es-CL" sz="2200" dirty="0">
                <a:effectLst/>
                <a:latin typeface="Calibri" panose="020F0502020204030204" pitchFamily="34" charset="0"/>
                <a:ea typeface="Calibri" panose="020F0502020204030204" pitchFamily="34" charset="0"/>
                <a:cs typeface="Times New Roman" panose="02020603050405020304" pitchFamily="18" charset="0"/>
              </a:rPr>
              <a:t> Un incendio en el que la tasa de liberación de calor o el crecimiento está controlada por la cantidad de aire disponible para el incendio.</a:t>
            </a:r>
          </a:p>
          <a:p>
            <a:pPr marL="0" indent="0" algn="just">
              <a:lnSpc>
                <a:spcPct val="107000"/>
              </a:lnSpc>
              <a:spcAft>
                <a:spcPts val="800"/>
              </a:spcAft>
              <a:buNone/>
            </a:pPr>
            <a:endParaRPr lang="es-CL" sz="2200" dirty="0">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07000"/>
              </a:lnSpc>
              <a:spcAft>
                <a:spcPts val="800"/>
              </a:spcAft>
              <a:buNone/>
            </a:pPr>
            <a:endParaRPr lang="es-CL" sz="22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07000"/>
              </a:lnSpc>
              <a:spcAft>
                <a:spcPts val="800"/>
              </a:spcAft>
              <a:buNone/>
            </a:pPr>
            <a:endParaRPr lang="es-CL" sz="22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buNone/>
              <a:defRPr/>
            </a:pPr>
            <a:endParaRPr lang="es-MX" altLang="es-EC" sz="2200" dirty="0">
              <a:latin typeface="+mj-lt"/>
            </a:endParaRPr>
          </a:p>
          <a:p>
            <a:pPr marL="0" indent="0" algn="just">
              <a:buNone/>
              <a:defRPr/>
            </a:pPr>
            <a:endParaRPr lang="es-MX" altLang="es-EC" sz="2200" dirty="0">
              <a:latin typeface="+mj-lt"/>
            </a:endParaRPr>
          </a:p>
        </p:txBody>
      </p:sp>
      <p:sp>
        <p:nvSpPr>
          <p:cNvPr id="5" name="Rectangle 9">
            <a:extLst>
              <a:ext uri="{FF2B5EF4-FFF2-40B4-BE49-F238E27FC236}">
                <a16:creationId xmlns:a16="http://schemas.microsoft.com/office/drawing/2014/main" id="{7A19F79F-8AF2-4177-B159-64449B642F55}"/>
              </a:ext>
            </a:extLst>
          </p:cNvPr>
          <p:cNvSpPr>
            <a:spLocks noChangeArrowheads="1"/>
          </p:cNvSpPr>
          <p:nvPr/>
        </p:nvSpPr>
        <p:spPr bwMode="auto">
          <a:xfrm>
            <a:off x="473700" y="1677933"/>
            <a:ext cx="6676129" cy="666750"/>
          </a:xfrm>
          <a:prstGeom prst="rect">
            <a:avLst/>
          </a:prstGeom>
        </p:spPr>
        <p:txBody>
          <a:bodyPr vert="horz" lIns="91440" tIns="45720" rIns="91440" bIns="45720" rtlCol="0" anchor="ctr">
            <a:normAutofit fontScale="90000" lnSpcReduction="10000"/>
          </a:bodyPr>
          <a:lstStyle/>
          <a:p>
            <a:pPr>
              <a:spcBef>
                <a:spcPct val="0"/>
              </a:spcBef>
            </a:pPr>
            <a:r>
              <a:rPr lang="es-ES" sz="4400" b="1" dirty="0">
                <a:solidFill>
                  <a:srgbClr val="C00000"/>
                </a:solidFill>
                <a:latin typeface="+mj-lt"/>
                <a:ea typeface="+mj-ea"/>
                <a:cs typeface="+mj-cs"/>
              </a:rPr>
              <a:t>CAUSA   </a:t>
            </a:r>
            <a:r>
              <a:rPr lang="es-ES" sz="3300" dirty="0">
                <a:solidFill>
                  <a:srgbClr val="FF0000"/>
                </a:solidFill>
                <a:latin typeface="+mj-lt"/>
                <a:ea typeface="+mj-ea"/>
                <a:cs typeface="+mj-cs"/>
              </a:rPr>
              <a:t>temperaturas y fuentes</a:t>
            </a:r>
          </a:p>
        </p:txBody>
      </p:sp>
      <p:sp>
        <p:nvSpPr>
          <p:cNvPr id="6" name="Rectangle 9">
            <a:extLst>
              <a:ext uri="{FF2B5EF4-FFF2-40B4-BE49-F238E27FC236}">
                <a16:creationId xmlns:a16="http://schemas.microsoft.com/office/drawing/2014/main" id="{C1242C1F-E656-48E2-898C-4468E2C44BE0}"/>
              </a:ext>
            </a:extLst>
          </p:cNvPr>
          <p:cNvSpPr>
            <a:spLocks noChangeArrowheads="1"/>
          </p:cNvSpPr>
          <p:nvPr/>
        </p:nvSpPr>
        <p:spPr bwMode="auto">
          <a:xfrm>
            <a:off x="473700" y="4179943"/>
            <a:ext cx="6374571" cy="666750"/>
          </a:xfrm>
          <a:prstGeom prst="rect">
            <a:avLst/>
          </a:prstGeom>
        </p:spPr>
        <p:txBody>
          <a:bodyPr vert="horz" lIns="91440" tIns="45720" rIns="91440" bIns="45720" rtlCol="0" anchor="ctr">
            <a:normAutofit fontScale="90000" lnSpcReduction="10000"/>
          </a:bodyPr>
          <a:lstStyle/>
          <a:p>
            <a:pPr>
              <a:spcBef>
                <a:spcPct val="0"/>
              </a:spcBef>
            </a:pPr>
            <a:r>
              <a:rPr lang="es-ES" sz="4400" b="1" dirty="0">
                <a:solidFill>
                  <a:srgbClr val="C00000"/>
                </a:solidFill>
                <a:latin typeface="+mj-lt"/>
                <a:ea typeface="+mj-ea"/>
                <a:cs typeface="+mj-cs"/>
              </a:rPr>
              <a:t>ORIGEN </a:t>
            </a:r>
            <a:r>
              <a:rPr lang="es-ES" sz="3300" dirty="0">
                <a:solidFill>
                  <a:srgbClr val="FF0000"/>
                </a:solidFill>
                <a:latin typeface="+mj-lt"/>
                <a:ea typeface="+mj-ea"/>
                <a:cs typeface="+mj-cs"/>
              </a:rPr>
              <a:t>dinámica de fuego</a:t>
            </a:r>
          </a:p>
        </p:txBody>
      </p:sp>
    </p:spTree>
    <p:extLst>
      <p:ext uri="{BB962C8B-B14F-4D97-AF65-F5344CB8AC3E}">
        <p14:creationId xmlns:p14="http://schemas.microsoft.com/office/powerpoint/2010/main" val="1594790083"/>
      </p:ext>
    </p:extLst>
  </p:cSld>
  <p:clrMapOvr>
    <a:masterClrMapping/>
  </p:clrMapOvr>
  <p:transition>
    <p:dissolv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Imagen 2" descr="Imagen que contiene captura de pantalla, texto, documento, recibo&#10;&#10;Descripción generada con confianza baja">
            <a:extLst>
              <a:ext uri="{FF2B5EF4-FFF2-40B4-BE49-F238E27FC236}">
                <a16:creationId xmlns:a16="http://schemas.microsoft.com/office/drawing/2014/main" id="{8493FBAC-34B1-4161-A7CA-03A22C06A4F1}"/>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333702" y="119812"/>
            <a:ext cx="5000625" cy="61952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 name="Grupo 5">
            <a:extLst>
              <a:ext uri="{FF2B5EF4-FFF2-40B4-BE49-F238E27FC236}">
                <a16:creationId xmlns:a16="http://schemas.microsoft.com/office/drawing/2014/main" id="{282875AD-1483-4D51-8B57-A4AD174E231C}"/>
              </a:ext>
            </a:extLst>
          </p:cNvPr>
          <p:cNvGrpSpPr>
            <a:grpSpLocks/>
          </p:cNvGrpSpPr>
          <p:nvPr/>
        </p:nvGrpSpPr>
        <p:grpSpPr bwMode="auto">
          <a:xfrm>
            <a:off x="7089779" y="119812"/>
            <a:ext cx="4597396" cy="4193755"/>
            <a:chOff x="0" y="548680"/>
            <a:chExt cx="7450579" cy="6309320"/>
          </a:xfrm>
        </p:grpSpPr>
        <p:pic>
          <p:nvPicPr>
            <p:cNvPr id="7" name="Imagen 2" descr="Imagen que contiene captura de pantalla, texto, documento, recibo&#10;&#10;Descripción generada con confianza baja">
              <a:extLst>
                <a:ext uri="{FF2B5EF4-FFF2-40B4-BE49-F238E27FC236}">
                  <a16:creationId xmlns:a16="http://schemas.microsoft.com/office/drawing/2014/main" id="{078C3F9D-A9E1-4CE4-B30E-8D02A6A4BDBF}"/>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1313384"/>
              <a:ext cx="7450579" cy="55446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ángulo 7">
              <a:extLst>
                <a:ext uri="{FF2B5EF4-FFF2-40B4-BE49-F238E27FC236}">
                  <a16:creationId xmlns:a16="http://schemas.microsoft.com/office/drawing/2014/main" id="{AAE6489E-FA8B-4104-A400-AFEE830BB525}"/>
                </a:ext>
              </a:extLst>
            </p:cNvPr>
            <p:cNvSpPr/>
            <p:nvPr/>
          </p:nvSpPr>
          <p:spPr>
            <a:xfrm>
              <a:off x="0" y="548680"/>
              <a:ext cx="216757" cy="107955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L"/>
            </a:p>
          </p:txBody>
        </p:sp>
      </p:grpSp>
      <p:sp>
        <p:nvSpPr>
          <p:cNvPr id="9" name="Título 1">
            <a:extLst>
              <a:ext uri="{FF2B5EF4-FFF2-40B4-BE49-F238E27FC236}">
                <a16:creationId xmlns:a16="http://schemas.microsoft.com/office/drawing/2014/main" id="{31C80EB9-81B6-411C-AF89-01F77826B433}"/>
              </a:ext>
            </a:extLst>
          </p:cNvPr>
          <p:cNvSpPr>
            <a:spLocks noGrp="1"/>
          </p:cNvSpPr>
          <p:nvPr>
            <p:ph type="title"/>
          </p:nvPr>
        </p:nvSpPr>
        <p:spPr>
          <a:xfrm>
            <a:off x="6896100" y="5513903"/>
            <a:ext cx="5200654" cy="782637"/>
          </a:xfrm>
        </p:spPr>
        <p:txBody>
          <a:bodyPr>
            <a:noAutofit/>
          </a:bodyPr>
          <a:lstStyle/>
          <a:p>
            <a:r>
              <a:rPr lang="es-EC" altLang="es-EC" sz="2000" b="1" dirty="0"/>
              <a:t>FIGURA 18.2 </a:t>
            </a:r>
            <a:br>
              <a:rPr lang="es-EC" altLang="es-EC" sz="2000" b="1" dirty="0"/>
            </a:br>
            <a:r>
              <a:rPr lang="es-EC" altLang="es-EC" sz="1400" b="1" dirty="0"/>
              <a:t>Ejemplo de Aplicación del Método Científico Determinación de Origen </a:t>
            </a:r>
            <a:endParaRPr lang="es-EC" altLang="es-EC" sz="2000" b="1" dirty="0"/>
          </a:p>
        </p:txBody>
      </p:sp>
      <p:sp>
        <p:nvSpPr>
          <p:cNvPr id="2" name="Elipse 1">
            <a:extLst>
              <a:ext uri="{FF2B5EF4-FFF2-40B4-BE49-F238E27FC236}">
                <a16:creationId xmlns:a16="http://schemas.microsoft.com/office/drawing/2014/main" id="{FDB1BB6B-6C25-4AD6-87F6-9CF33BDB469E}"/>
              </a:ext>
            </a:extLst>
          </p:cNvPr>
          <p:cNvSpPr/>
          <p:nvPr/>
        </p:nvSpPr>
        <p:spPr>
          <a:xfrm>
            <a:off x="1013272" y="2159540"/>
            <a:ext cx="5814732" cy="2154027"/>
          </a:xfrm>
          <a:prstGeom prst="ellipse">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b="1">
              <a:ln w="22225">
                <a:solidFill>
                  <a:schemeClr val="accent2"/>
                </a:solidFill>
                <a:prstDash val="solid"/>
              </a:ln>
              <a:solidFill>
                <a:schemeClr val="accent2">
                  <a:lumMod val="40000"/>
                  <a:lumOff val="60000"/>
                </a:schemeClr>
              </a:solidFill>
            </a:endParaRPr>
          </a:p>
        </p:txBody>
      </p:sp>
    </p:spTree>
    <p:extLst>
      <p:ext uri="{BB962C8B-B14F-4D97-AF65-F5344CB8AC3E}">
        <p14:creationId xmlns:p14="http://schemas.microsoft.com/office/powerpoint/2010/main" val="108188930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4" descr="Imagen que contiene captura de pantalla&#10;&#10;Descripción generada con confianza muy alta">
            <a:extLst>
              <a:ext uri="{FF2B5EF4-FFF2-40B4-BE49-F238E27FC236}">
                <a16:creationId xmlns:a16="http://schemas.microsoft.com/office/drawing/2014/main" id="{C63C325D-FFBD-4401-A0C5-4D36E4EA3ACC}"/>
              </a:ext>
            </a:extLst>
          </p:cNvPr>
          <p:cNvPicPr>
            <a:picLocks noChangeAspect="1" noChangeArrowheads="1"/>
          </p:cNvPicPr>
          <p:nvPr/>
        </p:nvPicPr>
        <p:blipFill rotWithShape="1">
          <a:blip r:embed="rId2">
            <a:extLst>
              <a:ext uri="{28A0092B-C50C-407E-A947-70E740481C1C}">
                <a14:useLocalDpi xmlns:a14="http://schemas.microsoft.com/office/drawing/2010/main"/>
              </a:ext>
            </a:extLst>
          </a:blip>
          <a:srcRect l="7573" t="-1" r="9429" b="724"/>
          <a:stretch/>
        </p:blipFill>
        <p:spPr bwMode="auto">
          <a:xfrm>
            <a:off x="1223094" y="187736"/>
            <a:ext cx="4872906" cy="60416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2" name="Imagen 4" descr="Imagen que contiene captura de pantalla&#10;&#10;Descripción generada con confianza muy alta">
            <a:extLst>
              <a:ext uri="{FF2B5EF4-FFF2-40B4-BE49-F238E27FC236}">
                <a16:creationId xmlns:a16="http://schemas.microsoft.com/office/drawing/2014/main" id="{88D060CD-C74F-49A2-B7AF-5C2715CB33B1}"/>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372225" y="619126"/>
            <a:ext cx="5426546" cy="44722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3" name="Título 1">
            <a:extLst>
              <a:ext uri="{FF2B5EF4-FFF2-40B4-BE49-F238E27FC236}">
                <a16:creationId xmlns:a16="http://schemas.microsoft.com/office/drawing/2014/main" id="{744DD644-4C88-4A70-8412-1E45D394B6EA}"/>
              </a:ext>
            </a:extLst>
          </p:cNvPr>
          <p:cNvSpPr>
            <a:spLocks noGrp="1"/>
          </p:cNvSpPr>
          <p:nvPr>
            <p:ph type="title"/>
          </p:nvPr>
        </p:nvSpPr>
        <p:spPr>
          <a:xfrm>
            <a:off x="6400801" y="5673338"/>
            <a:ext cx="5638800" cy="782638"/>
          </a:xfrm>
        </p:spPr>
        <p:txBody>
          <a:bodyPr>
            <a:normAutofit/>
          </a:bodyPr>
          <a:lstStyle/>
          <a:p>
            <a:r>
              <a:rPr lang="es-EC" altLang="es-EC" sz="1800" b="1" dirty="0"/>
              <a:t>FIGURA 19.2 </a:t>
            </a:r>
            <a:br>
              <a:rPr lang="es-EC" altLang="es-EC" sz="1800" b="1" dirty="0"/>
            </a:br>
            <a:r>
              <a:rPr lang="es-EC" altLang="es-EC" sz="1400" b="1" dirty="0"/>
              <a:t>Ejemplo de Aplicación del Método Científico a la determinación de las Causas. </a:t>
            </a:r>
            <a:endParaRPr lang="es-EC" altLang="es-EC" sz="1800" b="1" dirty="0"/>
          </a:p>
        </p:txBody>
      </p:sp>
      <p:sp>
        <p:nvSpPr>
          <p:cNvPr id="5" name="Elipse 4">
            <a:extLst>
              <a:ext uri="{FF2B5EF4-FFF2-40B4-BE49-F238E27FC236}">
                <a16:creationId xmlns:a16="http://schemas.microsoft.com/office/drawing/2014/main" id="{28EB0BD7-B831-4643-9492-CE334D1A5F0E}"/>
              </a:ext>
            </a:extLst>
          </p:cNvPr>
          <p:cNvSpPr/>
          <p:nvPr/>
        </p:nvSpPr>
        <p:spPr>
          <a:xfrm>
            <a:off x="828447" y="2937334"/>
            <a:ext cx="5814732" cy="1420658"/>
          </a:xfrm>
          <a:prstGeom prst="ellipse">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b="1">
              <a:ln w="22225">
                <a:solidFill>
                  <a:schemeClr val="accent2"/>
                </a:solidFill>
                <a:prstDash val="solid"/>
              </a:ln>
              <a:solidFill>
                <a:schemeClr val="accent2">
                  <a:lumMod val="40000"/>
                  <a:lumOff val="60000"/>
                </a:schemeClr>
              </a:solidFill>
            </a:endParaRPr>
          </a:p>
        </p:txBody>
      </p:sp>
    </p:spTree>
    <p:extLst>
      <p:ext uri="{BB962C8B-B14F-4D97-AF65-F5344CB8AC3E}">
        <p14:creationId xmlns:p14="http://schemas.microsoft.com/office/powerpoint/2010/main" val="42329362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4" name="Picture 8" descr="Resultado de imagen para atencion">
            <a:extLst>
              <a:ext uri="{FF2B5EF4-FFF2-40B4-BE49-F238E27FC236}">
                <a16:creationId xmlns:a16="http://schemas.microsoft.com/office/drawing/2014/main" id="{AB00300B-C0CD-4607-8B45-1F46E2C96F5B}"/>
              </a:ext>
            </a:extLst>
          </p:cNvPr>
          <p:cNvPicPr>
            <a:picLocks noChangeAspect="1" noChangeArrowheads="1"/>
          </p:cNvPicPr>
          <p:nvPr/>
        </p:nvPicPr>
        <p:blipFill>
          <a:blip r:embed="rId2" cstate="email">
            <a:alphaModFix amt="70000"/>
            <a:extLst>
              <a:ext uri="{28A0092B-C50C-407E-A947-70E740481C1C}">
                <a14:useLocalDpi xmlns:a14="http://schemas.microsoft.com/office/drawing/2010/main" val="0"/>
              </a:ext>
            </a:extLst>
          </a:blip>
          <a:srcRect/>
          <a:stretch>
            <a:fillRect/>
          </a:stretch>
        </p:blipFill>
        <p:spPr bwMode="auto">
          <a:xfrm>
            <a:off x="5514546" y="341178"/>
            <a:ext cx="1162905" cy="1019359"/>
          </a:xfrm>
          <a:prstGeom prst="rect">
            <a:avLst/>
          </a:prstGeom>
          <a:noFill/>
          <a:extLst>
            <a:ext uri="{909E8E84-426E-40DD-AFC4-6F175D3DCCD1}">
              <a14:hiddenFill xmlns:a14="http://schemas.microsoft.com/office/drawing/2010/main">
                <a:solidFill>
                  <a:srgbClr val="FFFFFF"/>
                </a:solidFill>
              </a14:hiddenFill>
            </a:ext>
          </a:extLst>
        </p:spPr>
      </p:pic>
      <p:pic>
        <p:nvPicPr>
          <p:cNvPr id="4106" name="Picture 10" descr="Resultado de imagen para via de evacuacion">
            <a:extLst>
              <a:ext uri="{FF2B5EF4-FFF2-40B4-BE49-F238E27FC236}">
                <a16:creationId xmlns:a16="http://schemas.microsoft.com/office/drawing/2014/main" id="{BD3CB4C1-FF20-487B-A38D-D734E8D21489}"/>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rot="942807">
            <a:off x="879511" y="3650390"/>
            <a:ext cx="1871620" cy="201892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4" name="Picture 9" descr="Resultado de imagen para indicaciones de evacuacion">
            <a:extLst>
              <a:ext uri="{FF2B5EF4-FFF2-40B4-BE49-F238E27FC236}">
                <a16:creationId xmlns:a16="http://schemas.microsoft.com/office/drawing/2014/main" id="{395A5DFE-0374-4339-910F-20070C7062E4}"/>
              </a:ext>
            </a:extLst>
          </p:cNvPr>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rot="942807">
            <a:off x="9453402" y="3753192"/>
            <a:ext cx="1813315" cy="181331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4" descr="Resultado de imagen para seguridad y evacuacion">
            <a:extLst>
              <a:ext uri="{FF2B5EF4-FFF2-40B4-BE49-F238E27FC236}">
                <a16:creationId xmlns:a16="http://schemas.microsoft.com/office/drawing/2014/main" id="{3CD840EE-7AD6-43F2-A7FA-9A3DCEC81251}"/>
              </a:ext>
            </a:extLst>
          </p:cNvPr>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rot="942807">
            <a:off x="3859182" y="3549014"/>
            <a:ext cx="1637667" cy="231353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6" name="Picture 6" descr="Resultado de imagen para seguridad y evacuacion">
            <a:extLst>
              <a:ext uri="{FF2B5EF4-FFF2-40B4-BE49-F238E27FC236}">
                <a16:creationId xmlns:a16="http://schemas.microsoft.com/office/drawing/2014/main" id="{8CEC0D98-E97D-4B93-914E-BFEE40772565}"/>
              </a:ext>
            </a:extLst>
          </p:cNvPr>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rot="942807">
            <a:off x="6647510" y="3503086"/>
            <a:ext cx="1726249" cy="231352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9" name="1 Título">
            <a:extLst>
              <a:ext uri="{FF2B5EF4-FFF2-40B4-BE49-F238E27FC236}">
                <a16:creationId xmlns:a16="http://schemas.microsoft.com/office/drawing/2014/main" id="{8C391DF6-BC64-4784-A64E-502BD8B01ADE}"/>
              </a:ext>
            </a:extLst>
          </p:cNvPr>
          <p:cNvSpPr txBox="1">
            <a:spLocks/>
          </p:cNvSpPr>
          <p:nvPr/>
        </p:nvSpPr>
        <p:spPr bwMode="auto">
          <a:xfrm>
            <a:off x="914400" y="1662835"/>
            <a:ext cx="10424159" cy="1323439"/>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s-ES"/>
            </a:defPPr>
            <a:lvl1pPr>
              <a:defRPr sz="3600" b="1">
                <a:solidFill>
                  <a:srgbClr val="C00000"/>
                </a:solidFill>
                <a:effectLst>
                  <a:outerShdw blurRad="38100" dist="38100" dir="2700000" algn="tl">
                    <a:srgbClr val="000000">
                      <a:alpha val="43137"/>
                    </a:srgbClr>
                  </a:outerShdw>
                </a:effectLst>
                <a:latin typeface="arial" panose="020B0604020202020204" pitchFamily="34" charset="0"/>
              </a:defRPr>
            </a:lvl1pPr>
          </a:lstStyle>
          <a:p>
            <a:pPr algn="ctr"/>
            <a:r>
              <a:rPr lang="es-EC" sz="4000" dirty="0">
                <a:solidFill>
                  <a:srgbClr val="00B050"/>
                </a:solidFill>
              </a:rPr>
              <a:t>INSTRUCCIONES DE </a:t>
            </a:r>
          </a:p>
          <a:p>
            <a:pPr algn="ctr"/>
            <a:r>
              <a:rPr lang="es-EC" sz="4000" dirty="0">
                <a:solidFill>
                  <a:srgbClr val="00B050"/>
                </a:solidFill>
              </a:rPr>
              <a:t>SEGURIDAD EN TRANSMISIÓN ONLINE</a:t>
            </a:r>
          </a:p>
        </p:txBody>
      </p:sp>
    </p:spTree>
    <p:extLst>
      <p:ext uri="{BB962C8B-B14F-4D97-AF65-F5344CB8AC3E}">
        <p14:creationId xmlns:p14="http://schemas.microsoft.com/office/powerpoint/2010/main" val="264897038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1507" name="Rectangle 3">
            <a:extLst>
              <a:ext uri="{FF2B5EF4-FFF2-40B4-BE49-F238E27FC236}">
                <a16:creationId xmlns:a16="http://schemas.microsoft.com/office/drawing/2014/main" id="{7418A7DA-D3E5-4326-8C12-1E777514EB83}"/>
              </a:ext>
            </a:extLst>
          </p:cNvPr>
          <p:cNvSpPr>
            <a:spLocks noGrp="1" noChangeArrowheads="1"/>
          </p:cNvSpPr>
          <p:nvPr>
            <p:ph type="body" sz="half" idx="2"/>
          </p:nvPr>
        </p:nvSpPr>
        <p:spPr>
          <a:xfrm>
            <a:off x="787400" y="2095499"/>
            <a:ext cx="10909299" cy="3724275"/>
          </a:xfrm>
        </p:spPr>
        <p:txBody>
          <a:bodyPr>
            <a:normAutofit fontScale="92500" lnSpcReduction="10000"/>
          </a:bodyPr>
          <a:lstStyle/>
          <a:p>
            <a:pPr marL="0" indent="0" algn="just">
              <a:buNone/>
              <a:defRPr/>
            </a:pPr>
            <a:r>
              <a:rPr lang="es-MX" altLang="es-EC" sz="2400" b="1" dirty="0">
                <a:latin typeface="+mj-lt"/>
              </a:rPr>
              <a:t>3.3.15 Incendio provocado (Arson). </a:t>
            </a:r>
            <a:r>
              <a:rPr lang="es-MX" altLang="es-EC" sz="2400" dirty="0">
                <a:latin typeface="+mj-lt"/>
              </a:rPr>
              <a:t>El delito de iniciar un incendio o provocar una explosión de forma maliciosa e intencionada o imprudente.</a:t>
            </a:r>
          </a:p>
          <a:p>
            <a:pPr marL="0" indent="0" algn="just">
              <a:lnSpc>
                <a:spcPct val="107000"/>
              </a:lnSpc>
              <a:spcAft>
                <a:spcPts val="800"/>
              </a:spcAft>
              <a:buNone/>
            </a:pPr>
            <a:r>
              <a:rPr lang="es-CL" sz="2400" b="1" dirty="0">
                <a:latin typeface="+mj-lt"/>
              </a:rPr>
              <a:t>3.3.121 Incendio intencional. </a:t>
            </a:r>
            <a:r>
              <a:rPr lang="es-CL" sz="2400" dirty="0">
                <a:latin typeface="+mj-lt"/>
              </a:rPr>
              <a:t>Un incendio que se enciende intencionalmente en un área o en circunstancias donde y cuando no debería haber un incendio.</a:t>
            </a:r>
          </a:p>
          <a:p>
            <a:pPr marL="0" indent="0" algn="just">
              <a:lnSpc>
                <a:spcPct val="107000"/>
              </a:lnSpc>
              <a:spcAft>
                <a:spcPts val="800"/>
              </a:spcAft>
              <a:buNone/>
            </a:pPr>
            <a:r>
              <a:rPr lang="es-CL" sz="2400" b="1" dirty="0">
                <a:latin typeface="+mj-lt"/>
              </a:rPr>
              <a:t>3.3.123 Interesado. </a:t>
            </a:r>
            <a:r>
              <a:rPr lang="es-CL" sz="2400" dirty="0">
                <a:latin typeface="+mj-lt"/>
              </a:rPr>
              <a:t>Cualquier persona, entidad u organización, incluidos sus representantes, con obligaciones legales o cuyos derechos o intereses legales puedan verse afectados por la investigación de un incidente específico.</a:t>
            </a:r>
          </a:p>
          <a:p>
            <a:pPr marL="0" indent="0" algn="just">
              <a:lnSpc>
                <a:spcPct val="107000"/>
              </a:lnSpc>
              <a:spcAft>
                <a:spcPts val="800"/>
              </a:spcAft>
              <a:buNone/>
            </a:pPr>
            <a:r>
              <a:rPr lang="es-CL" sz="2400" b="1" dirty="0">
                <a:latin typeface="+mj-lt"/>
              </a:rPr>
              <a:t>3.3.124 Equipo de investigación. </a:t>
            </a:r>
            <a:r>
              <a:rPr lang="es-CL" sz="2400" dirty="0">
                <a:latin typeface="+mj-lt"/>
              </a:rPr>
              <a:t>Un grupo de personas que trabajan en nombre de una parte interesada para realizar una investigación del incidente.</a:t>
            </a:r>
          </a:p>
          <a:p>
            <a:pPr marL="0" indent="0" algn="just">
              <a:buNone/>
              <a:defRPr/>
            </a:pPr>
            <a:endParaRPr lang="es-MX" altLang="es-EC" sz="2400" dirty="0">
              <a:latin typeface="+mj-lt"/>
            </a:endParaRPr>
          </a:p>
          <a:p>
            <a:pPr marL="0" indent="0" algn="just">
              <a:buNone/>
              <a:defRPr/>
            </a:pPr>
            <a:endParaRPr lang="es-MX" altLang="es-EC" sz="2400" dirty="0">
              <a:latin typeface="+mj-lt"/>
            </a:endParaRPr>
          </a:p>
          <a:p>
            <a:pPr marL="0" indent="0" algn="just">
              <a:buNone/>
              <a:defRPr/>
            </a:pPr>
            <a:endParaRPr lang="es-MX" altLang="es-EC" sz="2400" dirty="0">
              <a:latin typeface="+mj-lt"/>
            </a:endParaRPr>
          </a:p>
        </p:txBody>
      </p:sp>
      <p:sp>
        <p:nvSpPr>
          <p:cNvPr id="21508" name="6 Marcador de número de diapositiva">
            <a:extLst>
              <a:ext uri="{FF2B5EF4-FFF2-40B4-BE49-F238E27FC236}">
                <a16:creationId xmlns:a16="http://schemas.microsoft.com/office/drawing/2014/main" id="{F1F136A5-383C-4105-AFF7-FD0E16E5A303}"/>
              </a:ext>
            </a:extLst>
          </p:cNvPr>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panose="02020603050405020304" pitchFamily="18" charset="0"/>
              </a:defRPr>
            </a:lvl1pPr>
            <a:lvl2pPr marL="742950" indent="-285750">
              <a:defRPr kumimoji="1" sz="2400">
                <a:solidFill>
                  <a:schemeClr val="tx1"/>
                </a:solidFill>
                <a:latin typeface="Times New Roman" panose="02020603050405020304" pitchFamily="18" charset="0"/>
              </a:defRPr>
            </a:lvl2pPr>
            <a:lvl3pPr marL="1143000" indent="-228600">
              <a:defRPr kumimoji="1" sz="2400">
                <a:solidFill>
                  <a:schemeClr val="tx1"/>
                </a:solidFill>
                <a:latin typeface="Times New Roman" panose="02020603050405020304" pitchFamily="18" charset="0"/>
              </a:defRPr>
            </a:lvl3pPr>
            <a:lvl4pPr marL="1600200" indent="-228600">
              <a:defRPr kumimoji="1" sz="2400">
                <a:solidFill>
                  <a:schemeClr val="tx1"/>
                </a:solidFill>
                <a:latin typeface="Times New Roman" panose="02020603050405020304" pitchFamily="18" charset="0"/>
              </a:defRPr>
            </a:lvl4pPr>
            <a:lvl5pPr marL="2057400" indent="-22860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a:defRPr/>
            </a:pPr>
            <a:fld id="{DD3DA44E-648D-414D-A27A-B3220D806A94}" type="slidenum">
              <a:rPr kumimoji="0" lang="en-US" altLang="es-EC" sz="1400">
                <a:solidFill>
                  <a:srgbClr val="FFFFFF"/>
                </a:solidFill>
                <a:latin typeface="+mj-lt"/>
              </a:rPr>
              <a:pPr>
                <a:defRPr/>
              </a:pPr>
              <a:t>30</a:t>
            </a:fld>
            <a:endParaRPr kumimoji="0" lang="en-US" altLang="es-EC" sz="1400">
              <a:solidFill>
                <a:srgbClr val="FFFFFF"/>
              </a:solidFill>
              <a:latin typeface="+mj-lt"/>
            </a:endParaRPr>
          </a:p>
        </p:txBody>
      </p:sp>
      <p:sp>
        <p:nvSpPr>
          <p:cNvPr id="7" name="Rectangle 2">
            <a:extLst>
              <a:ext uri="{FF2B5EF4-FFF2-40B4-BE49-F238E27FC236}">
                <a16:creationId xmlns:a16="http://schemas.microsoft.com/office/drawing/2014/main" id="{55DD340F-AC38-4B12-B6D1-102DCB496195}"/>
              </a:ext>
            </a:extLst>
          </p:cNvPr>
          <p:cNvSpPr>
            <a:spLocks noGrp="1" noChangeArrowheads="1"/>
          </p:cNvSpPr>
          <p:nvPr>
            <p:ph type="title"/>
          </p:nvPr>
        </p:nvSpPr>
        <p:spPr>
          <a:xfrm>
            <a:off x="114300" y="588364"/>
            <a:ext cx="11988799" cy="596900"/>
          </a:xfrm>
        </p:spPr>
        <p:txBody>
          <a:bodyPr vert="horz" lIns="91440" tIns="45720" rIns="91440" bIns="45720" rtlCol="0" anchor="b">
            <a:noAutofit/>
          </a:bodyPr>
          <a:lstStyle/>
          <a:p>
            <a:pPr algn="ctr">
              <a:spcBef>
                <a:spcPts val="1000"/>
              </a:spcBef>
              <a:buFont typeface="Arial" panose="020B0604020202020204" pitchFamily="34" charset="0"/>
            </a:pPr>
            <a:r>
              <a:rPr lang="es-EC" altLang="es-EC" sz="3600" b="1" cap="all" spc="-60" dirty="0">
                <a:solidFill>
                  <a:srgbClr val="C00000"/>
                </a:solidFill>
                <a:latin typeface="+mn-lt"/>
              </a:rPr>
              <a:t>TÉRMINOS TRANVERSALES</a:t>
            </a:r>
          </a:p>
        </p:txBody>
      </p:sp>
    </p:spTree>
    <p:extLst>
      <p:ext uri="{BB962C8B-B14F-4D97-AF65-F5344CB8AC3E}">
        <p14:creationId xmlns:p14="http://schemas.microsoft.com/office/powerpoint/2010/main" val="94941484"/>
      </p:ext>
    </p:extLst>
  </p:cSld>
  <p:clrMapOvr>
    <a:masterClrMapping/>
  </p:clrMapOvr>
  <p:transition>
    <p:dissolv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40" name="Marcador de texto 3">
            <a:extLst>
              <a:ext uri="{FF2B5EF4-FFF2-40B4-BE49-F238E27FC236}">
                <a16:creationId xmlns:a16="http://schemas.microsoft.com/office/drawing/2014/main" id="{C007AA6D-197D-42A3-AACA-C604D4B5BA4C}"/>
              </a:ext>
            </a:extLst>
          </p:cNvPr>
          <p:cNvSpPr txBox="1">
            <a:spLocks/>
          </p:cNvSpPr>
          <p:nvPr/>
        </p:nvSpPr>
        <p:spPr bwMode="auto">
          <a:xfrm>
            <a:off x="1609726" y="2947306"/>
            <a:ext cx="9917095" cy="80010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ormAutofit/>
          </a:bodyPr>
          <a:lstStyle>
            <a:lvl1pPr marL="357188" indent="-342900" algn="just">
              <a:spcBef>
                <a:spcPct val="20000"/>
              </a:spcBef>
              <a:buFont typeface="ZapfDingbatsITC"/>
              <a:buChar char="➟"/>
              <a:defRPr sz="2400">
                <a:latin typeface="+mj-lt"/>
              </a:defRPr>
            </a:lvl1pPr>
            <a:lvl2pPr marL="742950" indent="-285750">
              <a:spcBef>
                <a:spcPct val="20000"/>
              </a:spcBef>
              <a:buFont typeface="Arial"/>
              <a:buChar char="–"/>
              <a:defRPr sz="2800"/>
            </a:lvl2pPr>
            <a:lvl3pPr marL="1143000" indent="-228600">
              <a:spcBef>
                <a:spcPct val="20000"/>
              </a:spcBef>
              <a:buFont typeface="Arial"/>
              <a:buChar char="•"/>
              <a:defRPr sz="2400"/>
            </a:lvl3pPr>
            <a:lvl4pPr marL="1600200" indent="-228600">
              <a:spcBef>
                <a:spcPct val="20000"/>
              </a:spcBef>
              <a:buFont typeface="Arial"/>
              <a:buChar char="–"/>
              <a:defRPr sz="2000"/>
            </a:lvl4pPr>
            <a:lvl5pPr marL="2057400" indent="-228600">
              <a:spcBef>
                <a:spcPct val="20000"/>
              </a:spcBef>
              <a:buFont typeface="Arial"/>
              <a:buChar char="»"/>
              <a:defRPr sz="2000"/>
            </a:lvl5pPr>
            <a:lvl6pPr marL="2514600" indent="-228600">
              <a:spcBef>
                <a:spcPct val="20000"/>
              </a:spcBef>
              <a:buFont typeface="Arial"/>
              <a:buChar char="•"/>
              <a:defRPr sz="2000"/>
            </a:lvl6pPr>
            <a:lvl7pPr marL="2971800" indent="-228600">
              <a:spcBef>
                <a:spcPct val="20000"/>
              </a:spcBef>
              <a:buFont typeface="Arial"/>
              <a:buChar char="•"/>
              <a:defRPr sz="2000"/>
            </a:lvl7pPr>
            <a:lvl8pPr marL="3429000" indent="-228600">
              <a:spcBef>
                <a:spcPct val="20000"/>
              </a:spcBef>
              <a:buFont typeface="Arial"/>
              <a:buChar char="•"/>
              <a:defRPr sz="2000"/>
            </a:lvl8pPr>
            <a:lvl9pPr marL="3886200" indent="-228600">
              <a:spcBef>
                <a:spcPct val="20000"/>
              </a:spcBef>
              <a:buFont typeface="Arial"/>
              <a:buChar char="•"/>
              <a:defRPr sz="2000"/>
            </a:lvl9pPr>
          </a:lstStyle>
          <a:p>
            <a:pPr marL="14288" indent="0">
              <a:buNone/>
            </a:pPr>
            <a:r>
              <a:rPr lang="es-EC" altLang="es-EC" sz="2800" b="1" dirty="0"/>
              <a:t>EXPOLIACIÓN: 		</a:t>
            </a:r>
            <a:r>
              <a:rPr lang="es-EC" altLang="es-EC" sz="2800" dirty="0"/>
              <a:t>daño y/o alteración de pruebas.  </a:t>
            </a:r>
          </a:p>
        </p:txBody>
      </p:sp>
      <p:sp>
        <p:nvSpPr>
          <p:cNvPr id="6" name="Marcador de texto 3">
            <a:extLst>
              <a:ext uri="{FF2B5EF4-FFF2-40B4-BE49-F238E27FC236}">
                <a16:creationId xmlns:a16="http://schemas.microsoft.com/office/drawing/2014/main" id="{D1416072-4A97-4383-A6F4-6B73BA6994BD}"/>
              </a:ext>
            </a:extLst>
          </p:cNvPr>
          <p:cNvSpPr txBox="1">
            <a:spLocks/>
          </p:cNvSpPr>
          <p:nvPr/>
        </p:nvSpPr>
        <p:spPr bwMode="auto">
          <a:xfrm>
            <a:off x="1609726" y="4024995"/>
            <a:ext cx="9917095" cy="798513"/>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ormAutofit/>
          </a:bodyPr>
          <a:lstStyle>
            <a:defPPr>
              <a:defRPr lang="es-ES"/>
            </a:defPPr>
            <a:lvl1pPr marL="357188" indent="-342900" algn="just">
              <a:spcBef>
                <a:spcPct val="20000"/>
              </a:spcBef>
              <a:buFont typeface="ZapfDingbatsITC"/>
              <a:buChar char="➟"/>
              <a:defRPr sz="2400">
                <a:latin typeface="+mj-lt"/>
              </a:defRPr>
            </a:lvl1pPr>
            <a:lvl2pPr marL="742950" indent="-285750">
              <a:spcBef>
                <a:spcPct val="20000"/>
              </a:spcBef>
              <a:buFont typeface="Arial"/>
              <a:buChar char="–"/>
              <a:defRPr sz="2800"/>
            </a:lvl2pPr>
            <a:lvl3pPr marL="1143000" indent="-228600">
              <a:spcBef>
                <a:spcPct val="20000"/>
              </a:spcBef>
              <a:buFont typeface="Arial"/>
              <a:buChar char="•"/>
              <a:defRPr sz="2400"/>
            </a:lvl3pPr>
            <a:lvl4pPr marL="1600200" indent="-228600">
              <a:spcBef>
                <a:spcPct val="20000"/>
              </a:spcBef>
              <a:buFont typeface="Arial"/>
              <a:buChar char="–"/>
              <a:defRPr sz="2000"/>
            </a:lvl4pPr>
            <a:lvl5pPr marL="2057400" indent="-228600">
              <a:spcBef>
                <a:spcPct val="20000"/>
              </a:spcBef>
              <a:buFont typeface="Arial"/>
              <a:buChar char="»"/>
              <a:defRPr sz="2000"/>
            </a:lvl5pPr>
            <a:lvl6pPr marL="2514600" indent="-228600">
              <a:spcBef>
                <a:spcPct val="20000"/>
              </a:spcBef>
              <a:buFont typeface="Arial"/>
              <a:buChar char="•"/>
              <a:defRPr sz="2000"/>
            </a:lvl6pPr>
            <a:lvl7pPr marL="2971800" indent="-228600">
              <a:spcBef>
                <a:spcPct val="20000"/>
              </a:spcBef>
              <a:buFont typeface="Arial"/>
              <a:buChar char="•"/>
              <a:defRPr sz="2000"/>
            </a:lvl7pPr>
            <a:lvl8pPr marL="3429000" indent="-228600">
              <a:spcBef>
                <a:spcPct val="20000"/>
              </a:spcBef>
              <a:buFont typeface="Arial"/>
              <a:buChar char="•"/>
              <a:defRPr sz="2000"/>
            </a:lvl8pPr>
            <a:lvl9pPr marL="3886200" indent="-228600">
              <a:spcBef>
                <a:spcPct val="20000"/>
              </a:spcBef>
              <a:buFont typeface="Arial"/>
              <a:buChar char="•"/>
              <a:defRPr sz="2000"/>
            </a:lvl9pPr>
          </a:lstStyle>
          <a:p>
            <a:pPr marL="14288" indent="0">
              <a:buNone/>
            </a:pPr>
            <a:r>
              <a:rPr lang="es-EC" altLang="es-EC" sz="2800" b="1" dirty="0"/>
              <a:t>CORPUS NEGATIVO</a:t>
            </a:r>
            <a:r>
              <a:rPr lang="es-EC" altLang="es-EC" sz="2800" dirty="0"/>
              <a:t>: 	emitir criterios sin base científica.</a:t>
            </a:r>
          </a:p>
        </p:txBody>
      </p:sp>
      <p:sp>
        <p:nvSpPr>
          <p:cNvPr id="7" name="Rectangle 2">
            <a:extLst>
              <a:ext uri="{FF2B5EF4-FFF2-40B4-BE49-F238E27FC236}">
                <a16:creationId xmlns:a16="http://schemas.microsoft.com/office/drawing/2014/main" id="{E7F403B0-EC14-43F9-BC73-E38A4385B6BE}"/>
              </a:ext>
            </a:extLst>
          </p:cNvPr>
          <p:cNvSpPr>
            <a:spLocks noGrp="1" noChangeArrowheads="1"/>
          </p:cNvSpPr>
          <p:nvPr>
            <p:ph type="title"/>
          </p:nvPr>
        </p:nvSpPr>
        <p:spPr>
          <a:xfrm>
            <a:off x="114300" y="588364"/>
            <a:ext cx="11988799" cy="596900"/>
          </a:xfrm>
        </p:spPr>
        <p:txBody>
          <a:bodyPr vert="horz" lIns="91440" tIns="45720" rIns="91440" bIns="45720" rtlCol="0" anchor="b">
            <a:noAutofit/>
          </a:bodyPr>
          <a:lstStyle/>
          <a:p>
            <a:pPr algn="ctr">
              <a:spcBef>
                <a:spcPts val="1000"/>
              </a:spcBef>
              <a:buFont typeface="Arial" panose="020B0604020202020204" pitchFamily="34" charset="0"/>
            </a:pPr>
            <a:r>
              <a:rPr lang="es-EC" altLang="es-EC" sz="3600" b="1" cap="all" spc="-60" dirty="0">
                <a:solidFill>
                  <a:srgbClr val="C00000"/>
                </a:solidFill>
                <a:latin typeface="+mn-lt"/>
              </a:rPr>
              <a:t>TÉRMINOS TRANVERSALES</a:t>
            </a:r>
          </a:p>
        </p:txBody>
      </p:sp>
    </p:spTree>
    <p:extLst>
      <p:ext uri="{BB962C8B-B14F-4D97-AF65-F5344CB8AC3E}">
        <p14:creationId xmlns:p14="http://schemas.microsoft.com/office/powerpoint/2010/main" val="428494252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1 Título"/>
          <p:cNvSpPr txBox="1">
            <a:spLocks/>
          </p:cNvSpPr>
          <p:nvPr/>
        </p:nvSpPr>
        <p:spPr>
          <a:xfrm>
            <a:off x="1731958" y="2228464"/>
            <a:ext cx="8728083" cy="2401071"/>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Ins="0">
            <a:noAutofit/>
          </a:bodyPr>
          <a:lstStyle/>
          <a:p>
            <a:pPr algn="ctr" fontAlgn="base">
              <a:spcBef>
                <a:spcPct val="0"/>
              </a:spcBef>
              <a:spcAft>
                <a:spcPct val="0"/>
              </a:spcAft>
              <a:defRPr/>
            </a:pPr>
            <a:r>
              <a:rPr kumimoji="1" lang="es-EC" sz="5400" dirty="0">
                <a:solidFill>
                  <a:srgbClr val="C00000"/>
                </a:solidFill>
                <a:effectLst>
                  <a:outerShdw blurRad="38100" dist="38100" dir="2700000" algn="tl">
                    <a:srgbClr val="000000">
                      <a:alpha val="43137"/>
                    </a:srgbClr>
                  </a:outerShdw>
                </a:effectLst>
                <a:latin typeface="+mj-lt"/>
                <a:ea typeface="+mj-ea"/>
                <a:cs typeface="+mj-cs"/>
              </a:rPr>
              <a:t>ÉTICA EN LA INVESTIGACIÓN DE INCENDIOS Y EXPLOSIONES</a:t>
            </a:r>
          </a:p>
        </p:txBody>
      </p:sp>
    </p:spTree>
    <p:extLst>
      <p:ext uri="{BB962C8B-B14F-4D97-AF65-F5344CB8AC3E}">
        <p14:creationId xmlns:p14="http://schemas.microsoft.com/office/powerpoint/2010/main" val="570053152"/>
      </p:ext>
    </p:extLst>
  </p:cSld>
  <p:clrMapOvr>
    <a:masterClrMapping/>
  </p:clrMapOvr>
  <p:transition>
    <p:circle/>
  </p:transition>
</p:sld>
</file>

<file path=ppt/slides/slide33.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1507" name="Rectangle 3">
            <a:extLst>
              <a:ext uri="{FF2B5EF4-FFF2-40B4-BE49-F238E27FC236}">
                <a16:creationId xmlns:a16="http://schemas.microsoft.com/office/drawing/2014/main" id="{37FF76AD-51FC-4062-9D5D-185EF702C803}"/>
              </a:ext>
            </a:extLst>
          </p:cNvPr>
          <p:cNvSpPr>
            <a:spLocks noGrp="1" noChangeArrowheads="1"/>
          </p:cNvSpPr>
          <p:nvPr>
            <p:ph type="body" sz="half" idx="2"/>
          </p:nvPr>
        </p:nvSpPr>
        <p:spPr>
          <a:xfrm>
            <a:off x="1698354" y="4673804"/>
            <a:ext cx="8477969" cy="600467"/>
          </a:xfrm>
        </p:spPr>
        <p:txBody>
          <a:bodyPr>
            <a:normAutofit fontScale="92500"/>
          </a:bodyPr>
          <a:lstStyle/>
          <a:p>
            <a:pPr marL="0" indent="0" algn="ctr">
              <a:buNone/>
              <a:defRPr/>
            </a:pPr>
            <a:r>
              <a:rPr lang="es-ES_tradnl" altLang="es-EC" sz="3600" b="1" dirty="0">
                <a:solidFill>
                  <a:srgbClr val="FF0000"/>
                </a:solidFill>
                <a:latin typeface="+mj-lt"/>
                <a:ea typeface="+mj-ea"/>
                <a:cs typeface="+mj-cs"/>
              </a:rPr>
              <a:t>En Hispanoamérica asume el más desprotegido</a:t>
            </a:r>
            <a:endParaRPr lang="es-ES_tradnl" altLang="es-EC" sz="1600" dirty="0">
              <a:solidFill>
                <a:srgbClr val="FF0000"/>
              </a:solidFill>
              <a:latin typeface="+mj-lt"/>
            </a:endParaRPr>
          </a:p>
        </p:txBody>
      </p:sp>
      <p:pic>
        <p:nvPicPr>
          <p:cNvPr id="6146" name="Picture 2" descr="Resultado de imagen para John Leonard Orr">
            <a:extLst>
              <a:ext uri="{FF2B5EF4-FFF2-40B4-BE49-F238E27FC236}">
                <a16:creationId xmlns:a16="http://schemas.microsoft.com/office/drawing/2014/main" id="{507EB501-2B75-40CB-8E7C-26296D910EA2}"/>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645191" y="1694693"/>
            <a:ext cx="4422384" cy="248315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6148" name="Picture 4" descr="Resultado de imagen para John Leonard Orr">
            <a:extLst>
              <a:ext uri="{FF2B5EF4-FFF2-40B4-BE49-F238E27FC236}">
                <a16:creationId xmlns:a16="http://schemas.microsoft.com/office/drawing/2014/main" id="{58A83FD1-B623-4946-ADF5-6693DA1D7EF2}"/>
              </a:ext>
            </a:extLst>
          </p:cNvPr>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a:stretch/>
        </p:blipFill>
        <p:spPr bwMode="auto">
          <a:xfrm>
            <a:off x="997799" y="1691448"/>
            <a:ext cx="1809434" cy="247466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6150" name="Picture 6" descr="Imagen relacionada">
            <a:extLst>
              <a:ext uri="{FF2B5EF4-FFF2-40B4-BE49-F238E27FC236}">
                <a16:creationId xmlns:a16="http://schemas.microsoft.com/office/drawing/2014/main" id="{9CAAA817-DD7B-4E86-9DD4-DE6DB973FA90}"/>
              </a:ext>
            </a:extLst>
          </p:cNvPr>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8905533" y="1713922"/>
            <a:ext cx="1901159" cy="249181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8" name="Rectangle 3">
            <a:extLst>
              <a:ext uri="{FF2B5EF4-FFF2-40B4-BE49-F238E27FC236}">
                <a16:creationId xmlns:a16="http://schemas.microsoft.com/office/drawing/2014/main" id="{61DDA205-E13E-4022-8F15-87FA18C471E9}"/>
              </a:ext>
            </a:extLst>
          </p:cNvPr>
          <p:cNvSpPr txBox="1">
            <a:spLocks noChangeArrowheads="1"/>
          </p:cNvSpPr>
          <p:nvPr/>
        </p:nvSpPr>
        <p:spPr>
          <a:xfrm>
            <a:off x="1488281" y="487078"/>
            <a:ext cx="9215437" cy="661872"/>
          </a:xfrm>
          <a:prstGeom prst="rect">
            <a:avLst/>
          </a:prstGeom>
        </p:spPr>
        <p:txBody>
          <a:bodyPr vert="horz" lIns="91440" tIns="45720" rIns="91440" bIns="45720" rtlCol="0" anchor="b">
            <a:normAutofit fontScale="70000" lnSpcReduction="20000"/>
          </a:bodyPr>
          <a:lstStyle>
            <a:lvl1pPr indent="0" algn="ctr">
              <a:lnSpc>
                <a:spcPct val="90000"/>
              </a:lnSpc>
              <a:spcBef>
                <a:spcPts val="1000"/>
              </a:spcBef>
              <a:buFont typeface="Arial" panose="020B0604020202020204" pitchFamily="34" charset="0"/>
              <a:buNone/>
              <a:defRPr sz="4400" b="1" cap="all" spc="-60">
                <a:solidFill>
                  <a:srgbClr val="C00000"/>
                </a:solidFill>
                <a:ea typeface="+mj-ea"/>
                <a:cs typeface="+mj-cs"/>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s-ES_tradnl" altLang="es-EC" dirty="0">
                <a:effectLst>
                  <a:outerShdw blurRad="38100" dist="38100" dir="2700000" algn="tl">
                    <a:srgbClr val="000000">
                      <a:alpha val="43137"/>
                    </a:srgbClr>
                  </a:outerShdw>
                </a:effectLst>
              </a:rPr>
              <a:t>Factores Éticos DE LA INVESTIGACIÓN de incendios</a:t>
            </a:r>
          </a:p>
        </p:txBody>
      </p:sp>
      <p:sp>
        <p:nvSpPr>
          <p:cNvPr id="7" name="Rectangle 3">
            <a:extLst>
              <a:ext uri="{FF2B5EF4-FFF2-40B4-BE49-F238E27FC236}">
                <a16:creationId xmlns:a16="http://schemas.microsoft.com/office/drawing/2014/main" id="{0C50718D-10D1-4887-99B8-73F8CFC934FF}"/>
              </a:ext>
            </a:extLst>
          </p:cNvPr>
          <p:cNvSpPr txBox="1">
            <a:spLocks noChangeArrowheads="1"/>
          </p:cNvSpPr>
          <p:nvPr/>
        </p:nvSpPr>
        <p:spPr>
          <a:xfrm>
            <a:off x="2435758" y="5723151"/>
            <a:ext cx="7138987" cy="728660"/>
          </a:xfrm>
          <a:prstGeom prst="rect">
            <a:avLst/>
          </a:prstGeom>
        </p:spPr>
        <p:txBody>
          <a:bodyPr vert="horz" lIns="91440" tIns="45720" rIns="91440" bIns="45720" rtlCol="0">
            <a:normAutofit/>
          </a:bodyPr>
          <a:lstStyle>
            <a:lvl1pPr indent="0" algn="ctr">
              <a:spcBef>
                <a:spcPct val="20000"/>
              </a:spcBef>
              <a:buFont typeface="Wingdings 2" panose="05020102010507070707" pitchFamily="18" charset="2"/>
              <a:buNone/>
              <a:defRPr sz="3600" b="1">
                <a:solidFill>
                  <a:srgbClr val="FF0000"/>
                </a:solidFill>
                <a:latin typeface="+mj-lt"/>
                <a:ea typeface="+mj-ea"/>
                <a:cs typeface="+mj-cs"/>
              </a:defRPr>
            </a:lvl1pPr>
            <a:lvl2pPr marL="742950" indent="-285750">
              <a:spcBef>
                <a:spcPct val="20000"/>
              </a:spcBef>
              <a:buFont typeface="Arial"/>
              <a:buChar char="–"/>
              <a:defRPr sz="2800"/>
            </a:lvl2pPr>
            <a:lvl3pPr marL="1143000" indent="-228600">
              <a:spcBef>
                <a:spcPct val="20000"/>
              </a:spcBef>
              <a:buFont typeface="Arial"/>
              <a:buChar char="•"/>
              <a:defRPr sz="2400"/>
            </a:lvl3pPr>
            <a:lvl4pPr marL="1600200" indent="-228600">
              <a:spcBef>
                <a:spcPct val="20000"/>
              </a:spcBef>
              <a:buFont typeface="Arial"/>
              <a:buChar char="–"/>
              <a:defRPr sz="2000"/>
            </a:lvl4pPr>
            <a:lvl5pPr marL="2057400" indent="-228600">
              <a:spcBef>
                <a:spcPct val="20000"/>
              </a:spcBef>
              <a:buFont typeface="Arial"/>
              <a:buChar char="»"/>
              <a:defRPr sz="2000"/>
            </a:lvl5pPr>
            <a:lvl6pPr marL="2514600" indent="-228600">
              <a:spcBef>
                <a:spcPct val="20000"/>
              </a:spcBef>
              <a:buFont typeface="Arial"/>
              <a:buChar char="•"/>
              <a:defRPr sz="2000"/>
            </a:lvl6pPr>
            <a:lvl7pPr marL="2971800" indent="-228600">
              <a:spcBef>
                <a:spcPct val="20000"/>
              </a:spcBef>
              <a:buFont typeface="Arial"/>
              <a:buChar char="•"/>
              <a:defRPr sz="2000"/>
            </a:lvl7pPr>
            <a:lvl8pPr marL="3429000" indent="-228600">
              <a:spcBef>
                <a:spcPct val="20000"/>
              </a:spcBef>
              <a:buFont typeface="Arial"/>
              <a:buChar char="•"/>
              <a:defRPr sz="2000"/>
            </a:lvl8pPr>
            <a:lvl9pPr marL="3886200" indent="-228600">
              <a:spcBef>
                <a:spcPct val="20000"/>
              </a:spcBef>
              <a:buFont typeface="Arial"/>
              <a:buChar char="•"/>
              <a:defRPr sz="2000"/>
            </a:lvl9pPr>
          </a:lstStyle>
          <a:p>
            <a:r>
              <a:rPr lang="es-ES_tradnl" altLang="es-EC" dirty="0"/>
              <a:t>Si no sabe, no invente…!!!</a:t>
            </a:r>
          </a:p>
        </p:txBody>
      </p:sp>
      <p:sp>
        <p:nvSpPr>
          <p:cNvPr id="9" name="Rectangle 3">
            <a:extLst>
              <a:ext uri="{FF2B5EF4-FFF2-40B4-BE49-F238E27FC236}">
                <a16:creationId xmlns:a16="http://schemas.microsoft.com/office/drawing/2014/main" id="{8F99FE9F-F4C5-4825-A8A1-12E495339355}"/>
              </a:ext>
            </a:extLst>
          </p:cNvPr>
          <p:cNvSpPr txBox="1">
            <a:spLocks noChangeArrowheads="1"/>
          </p:cNvSpPr>
          <p:nvPr/>
        </p:nvSpPr>
        <p:spPr>
          <a:xfrm>
            <a:off x="2435758" y="5163307"/>
            <a:ext cx="7138987" cy="728660"/>
          </a:xfrm>
          <a:prstGeom prst="rect">
            <a:avLst/>
          </a:prstGeom>
        </p:spPr>
        <p:txBody>
          <a:bodyPr vert="horz" lIns="91440" tIns="45720" rIns="91440" bIns="45720" rtlCol="0">
            <a:normAutofit/>
          </a:bodyPr>
          <a:lstStyle>
            <a:lvl1pPr indent="0" algn="ctr">
              <a:spcBef>
                <a:spcPct val="20000"/>
              </a:spcBef>
              <a:buFont typeface="Wingdings 2" panose="05020102010507070707" pitchFamily="18" charset="2"/>
              <a:buNone/>
              <a:defRPr sz="3600" b="1">
                <a:solidFill>
                  <a:srgbClr val="FF0000"/>
                </a:solidFill>
                <a:latin typeface="+mj-lt"/>
                <a:ea typeface="+mj-ea"/>
                <a:cs typeface="+mj-cs"/>
              </a:defRPr>
            </a:lvl1pPr>
            <a:lvl2pPr marL="742950" indent="-285750">
              <a:spcBef>
                <a:spcPct val="20000"/>
              </a:spcBef>
              <a:buFont typeface="Arial"/>
              <a:buChar char="–"/>
              <a:defRPr sz="2800"/>
            </a:lvl2pPr>
            <a:lvl3pPr marL="1143000" indent="-228600">
              <a:spcBef>
                <a:spcPct val="20000"/>
              </a:spcBef>
              <a:buFont typeface="Arial"/>
              <a:buChar char="•"/>
              <a:defRPr sz="2400"/>
            </a:lvl3pPr>
            <a:lvl4pPr marL="1600200" indent="-228600">
              <a:spcBef>
                <a:spcPct val="20000"/>
              </a:spcBef>
              <a:buFont typeface="Arial"/>
              <a:buChar char="–"/>
              <a:defRPr sz="2000"/>
            </a:lvl4pPr>
            <a:lvl5pPr marL="2057400" indent="-228600">
              <a:spcBef>
                <a:spcPct val="20000"/>
              </a:spcBef>
              <a:buFont typeface="Arial"/>
              <a:buChar char="»"/>
              <a:defRPr sz="2000"/>
            </a:lvl5pPr>
            <a:lvl6pPr marL="2514600" indent="-228600">
              <a:spcBef>
                <a:spcPct val="20000"/>
              </a:spcBef>
              <a:buFont typeface="Arial"/>
              <a:buChar char="•"/>
              <a:defRPr sz="2000"/>
            </a:lvl6pPr>
            <a:lvl7pPr marL="2971800" indent="-228600">
              <a:spcBef>
                <a:spcPct val="20000"/>
              </a:spcBef>
              <a:buFont typeface="Arial"/>
              <a:buChar char="•"/>
              <a:defRPr sz="2000"/>
            </a:lvl7pPr>
            <a:lvl8pPr marL="3429000" indent="-228600">
              <a:spcBef>
                <a:spcPct val="20000"/>
              </a:spcBef>
              <a:buFont typeface="Arial"/>
              <a:buChar char="•"/>
              <a:defRPr sz="2000"/>
            </a:lvl8pPr>
            <a:lvl9pPr marL="3886200" indent="-228600">
              <a:spcBef>
                <a:spcPct val="20000"/>
              </a:spcBef>
              <a:buFont typeface="Arial"/>
              <a:buChar char="•"/>
              <a:defRPr sz="2000"/>
            </a:lvl9pPr>
          </a:lstStyle>
          <a:p>
            <a:r>
              <a:rPr lang="es-ES_tradnl" altLang="es-EC" dirty="0"/>
              <a:t>¿Por qué investigamos incendios?</a:t>
            </a:r>
          </a:p>
        </p:txBody>
      </p:sp>
    </p:spTree>
    <p:extLst>
      <p:ext uri="{BB962C8B-B14F-4D97-AF65-F5344CB8AC3E}">
        <p14:creationId xmlns:p14="http://schemas.microsoft.com/office/powerpoint/2010/main" val="3014706593"/>
      </p:ext>
    </p:extLst>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50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build="p"/>
      <p:bldP spid="7" grpId="0"/>
      <p:bldP spid="9"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a:extLst>
              <a:ext uri="{FF2B5EF4-FFF2-40B4-BE49-F238E27FC236}">
                <a16:creationId xmlns:a16="http://schemas.microsoft.com/office/drawing/2014/main" id="{E5FD5C48-E786-4135-9AD2-B12F81A1BCD1}"/>
              </a:ext>
            </a:extLst>
          </p:cNvPr>
          <p:cNvSpPr>
            <a:spLocks noGrp="1"/>
          </p:cNvSpPr>
          <p:nvPr>
            <p:ph type="title"/>
          </p:nvPr>
        </p:nvSpPr>
        <p:spPr>
          <a:xfrm>
            <a:off x="276688" y="849659"/>
            <a:ext cx="5449410" cy="2718124"/>
          </a:xfrm>
        </p:spPr>
        <p:txBody>
          <a:bodyPr>
            <a:normAutofit/>
          </a:bodyPr>
          <a:lstStyle/>
          <a:p>
            <a:pPr algn="ctr">
              <a:defRPr/>
            </a:pPr>
            <a:r>
              <a:rPr lang="es-ES" b="1" dirty="0">
                <a:solidFill>
                  <a:srgbClr val="C00000"/>
                </a:solidFill>
                <a:effectLst>
                  <a:outerShdw blurRad="38100" dist="38100" dir="2700000" algn="tl">
                    <a:srgbClr val="000000">
                      <a:alpha val="43137"/>
                    </a:srgbClr>
                  </a:outerShdw>
                </a:effectLst>
              </a:rPr>
              <a:t>¿PIRÓMANOS O</a:t>
            </a:r>
            <a:br>
              <a:rPr lang="es-ES" b="1" dirty="0">
                <a:solidFill>
                  <a:srgbClr val="C00000"/>
                </a:solidFill>
                <a:effectLst>
                  <a:outerShdw blurRad="38100" dist="38100" dir="2700000" algn="tl">
                    <a:srgbClr val="000000">
                      <a:alpha val="43137"/>
                    </a:srgbClr>
                  </a:outerShdw>
                </a:effectLst>
              </a:rPr>
            </a:br>
            <a:r>
              <a:rPr lang="es-ES" b="1" dirty="0">
                <a:solidFill>
                  <a:srgbClr val="C00000"/>
                </a:solidFill>
                <a:effectLst>
                  <a:outerShdw blurRad="38100" dist="38100" dir="2700000" algn="tl">
                    <a:srgbClr val="000000">
                      <a:alpha val="43137"/>
                    </a:srgbClr>
                  </a:outerShdw>
                </a:effectLst>
              </a:rPr>
              <a:t> INCENDIARIOS? </a:t>
            </a:r>
          </a:p>
        </p:txBody>
      </p:sp>
      <p:sp>
        <p:nvSpPr>
          <p:cNvPr id="33795" name="3 Marcador de número de diapositiva">
            <a:extLst>
              <a:ext uri="{FF2B5EF4-FFF2-40B4-BE49-F238E27FC236}">
                <a16:creationId xmlns:a16="http://schemas.microsoft.com/office/drawing/2014/main" id="{7189EBA1-AA3B-4690-B20C-B6A3569C3D69}"/>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227BA8F1-FC6B-4249-8435-4FC0350E3F15}" type="slidenum">
              <a:rPr lang="en-US" altLang="es-EC" sz="1400"/>
              <a:pPr>
                <a:spcBef>
                  <a:spcPct val="0"/>
                </a:spcBef>
                <a:buFontTx/>
                <a:buNone/>
              </a:pPr>
              <a:t>34</a:t>
            </a:fld>
            <a:endParaRPr lang="en-US" altLang="es-EC" sz="1400"/>
          </a:p>
        </p:txBody>
      </p:sp>
      <p:pic>
        <p:nvPicPr>
          <p:cNvPr id="33796" name="Picture 2" descr="http://spf.fotolog.com/photo/15/10/46/joe_damato/1237804646081_f.jpg">
            <a:extLst>
              <a:ext uri="{FF2B5EF4-FFF2-40B4-BE49-F238E27FC236}">
                <a16:creationId xmlns:a16="http://schemas.microsoft.com/office/drawing/2014/main" id="{526B893C-649F-4F41-BEB8-8066740B1D23}"/>
              </a:ext>
            </a:extLst>
          </p:cNvPr>
          <p:cNvPicPr>
            <a:picLocks noGrp="1" noChangeAspect="1" noChangeArrowheads="1"/>
          </p:cNvPicPr>
          <p:nvPr>
            <p:ph idx="1"/>
          </p:nvPr>
        </p:nvPicPr>
        <p:blipFill>
          <a:blip r:embed="rId2">
            <a:extLst>
              <a:ext uri="{28A0092B-C50C-407E-A947-70E740481C1C}">
                <a14:useLocalDpi xmlns:a14="http://schemas.microsoft.com/office/drawing/2010/main"/>
              </a:ext>
            </a:extLst>
          </a:blip>
          <a:srcRect/>
          <a:stretch>
            <a:fillRect/>
          </a:stretch>
        </p:blipFill>
        <p:spPr>
          <a:xfrm>
            <a:off x="5811837" y="2038088"/>
            <a:ext cx="5597525" cy="371633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16909648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2 Marcador de contenido">
            <a:extLst>
              <a:ext uri="{FF2B5EF4-FFF2-40B4-BE49-F238E27FC236}">
                <a16:creationId xmlns:a16="http://schemas.microsoft.com/office/drawing/2014/main" id="{CCFE0C2D-878C-4CF4-8A7C-64ABD02060A3}"/>
              </a:ext>
            </a:extLst>
          </p:cNvPr>
          <p:cNvSpPr>
            <a:spLocks noGrp="1"/>
          </p:cNvSpPr>
          <p:nvPr>
            <p:ph idx="1"/>
          </p:nvPr>
        </p:nvSpPr>
        <p:spPr>
          <a:xfrm>
            <a:off x="1054176" y="4190057"/>
            <a:ext cx="10405007" cy="1841092"/>
          </a:xfrm>
        </p:spPr>
        <p:txBody>
          <a:bodyPr vert="horz" lIns="91440" tIns="45720" rIns="91440" bIns="45720" rtlCol="0">
            <a:normAutofit/>
          </a:bodyPr>
          <a:lstStyle/>
          <a:p>
            <a:pPr marL="14288" indent="-14288" algn="just">
              <a:buNone/>
            </a:pPr>
            <a:r>
              <a:rPr lang="es-ES" altLang="es-EC" sz="2400" dirty="0"/>
              <a:t>	El término pirómano pertenece al lenguaje especializado de la psiquiatría y se aplica a la persona que padece piromanía: diagnóstico psiquiátrico perfectamente tipificado en las principales clasificaciones nosológicas (categoría F63.1 de la CIE-10; categoría 312.33 del DSM-IV) y caracterizado por una compulsión patológica a la provocación de incendios sin motivo aparente. </a:t>
            </a:r>
          </a:p>
          <a:p>
            <a:pPr marL="14288" indent="-14288" algn="just">
              <a:buNone/>
            </a:pPr>
            <a:endParaRPr lang="es-ES" altLang="es-EC" sz="2400" dirty="0"/>
          </a:p>
        </p:txBody>
      </p:sp>
      <p:pic>
        <p:nvPicPr>
          <p:cNvPr id="34821" name="Picture 2" descr="http://historiaselectividad.files.wordpress.com/2010/06/roman_nero.jpg?w=483">
            <a:extLst>
              <a:ext uri="{FF2B5EF4-FFF2-40B4-BE49-F238E27FC236}">
                <a16:creationId xmlns:a16="http://schemas.microsoft.com/office/drawing/2014/main" id="{30732D20-47DD-414C-83FF-B55F14E3CB52}"/>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867124" y="267290"/>
            <a:ext cx="1565275" cy="2592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3545344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2 Marcador de contenido">
            <a:extLst>
              <a:ext uri="{FF2B5EF4-FFF2-40B4-BE49-F238E27FC236}">
                <a16:creationId xmlns:a16="http://schemas.microsoft.com/office/drawing/2014/main" id="{18A40B07-8A5E-4DD4-8024-0A34FA815DED}"/>
              </a:ext>
            </a:extLst>
          </p:cNvPr>
          <p:cNvSpPr>
            <a:spLocks noGrp="1"/>
          </p:cNvSpPr>
          <p:nvPr>
            <p:ph idx="1"/>
          </p:nvPr>
        </p:nvSpPr>
        <p:spPr>
          <a:xfrm>
            <a:off x="5115831" y="2698812"/>
            <a:ext cx="6416261" cy="3070616"/>
          </a:xfrm>
        </p:spPr>
        <p:txBody>
          <a:bodyPr/>
          <a:lstStyle/>
          <a:p>
            <a:pPr marL="14288" indent="-14288" algn="just">
              <a:buNone/>
            </a:pPr>
            <a:r>
              <a:rPr lang="es-ES" altLang="es-EC" sz="2000" dirty="0"/>
              <a:t>	Muy distinta, en cambio, es la definición que nos da el Diccionario de la RAE para incendiario: “(persona) que incendia con premeditación, por afán de lucro o por maldad”. La diferencia es diáfana, pues: todo pirómano es por definición un incendiario, claro está, pero la mayor parte de los incendiarios no son pirómanos ni enfermos mentales, sino que actúan movidos por intereses económicos, por venganzas o rencillas particulares, por deseo de hacer daño a terceros o por mero afán de protagonismo.</a:t>
            </a:r>
          </a:p>
          <a:p>
            <a:pPr>
              <a:buFontTx/>
              <a:buNone/>
            </a:pPr>
            <a:endParaRPr lang="es-ES" altLang="es-EC" sz="2000" dirty="0"/>
          </a:p>
        </p:txBody>
      </p:sp>
      <p:sp>
        <p:nvSpPr>
          <p:cNvPr id="5" name="1 Título">
            <a:extLst>
              <a:ext uri="{FF2B5EF4-FFF2-40B4-BE49-F238E27FC236}">
                <a16:creationId xmlns:a16="http://schemas.microsoft.com/office/drawing/2014/main" id="{8224F016-171E-48FC-81C6-1AC79D95F705}"/>
              </a:ext>
            </a:extLst>
          </p:cNvPr>
          <p:cNvSpPr txBox="1">
            <a:spLocks/>
          </p:cNvSpPr>
          <p:nvPr/>
        </p:nvSpPr>
        <p:spPr bwMode="auto">
          <a:xfrm>
            <a:off x="2209800" y="868109"/>
            <a:ext cx="7772400" cy="1143000"/>
          </a:xfrm>
          <a:prstGeom prst="rect">
            <a:avLst/>
          </a:prstGeom>
          <a:noFill/>
          <a:ln w="9525">
            <a:noFill/>
            <a:miter lim="800000"/>
            <a:headEnd/>
            <a:tailEnd/>
          </a:ln>
          <a:effectLst/>
        </p:spPr>
        <p:txBody>
          <a:bodyPr anchor="ctr"/>
          <a:lstStyle/>
          <a:p>
            <a:pPr algn="ctr">
              <a:defRPr/>
            </a:pPr>
            <a:r>
              <a:rPr lang="es-ES" sz="4000" b="1" kern="0" dirty="0">
                <a:solidFill>
                  <a:srgbClr val="C00000"/>
                </a:solidFill>
                <a:effectLst>
                  <a:outerShdw blurRad="38100" dist="38100" dir="2700000" algn="tl">
                    <a:srgbClr val="000000">
                      <a:alpha val="43137"/>
                    </a:srgbClr>
                  </a:outerShdw>
                </a:effectLst>
                <a:latin typeface="+mj-lt"/>
                <a:ea typeface="+mj-ea"/>
                <a:cs typeface="+mj-cs"/>
              </a:rPr>
              <a:t>¿PIRÓMANOS O INCENDIARIOS? </a:t>
            </a:r>
          </a:p>
        </p:txBody>
      </p:sp>
      <p:pic>
        <p:nvPicPr>
          <p:cNvPr id="35845" name="Picture 2" descr="http://www.pamplomax.com/wp-content/uploads/2010/11/DRAE.jpg">
            <a:extLst>
              <a:ext uri="{FF2B5EF4-FFF2-40B4-BE49-F238E27FC236}">
                <a16:creationId xmlns:a16="http://schemas.microsoft.com/office/drawing/2014/main" id="{2F8331FE-7A63-4F6E-861D-DD03E26215FC}"/>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228467" y="2526615"/>
            <a:ext cx="2543175" cy="277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7130105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311F4D5B-A262-AE47-BD91-C09890F8A05A}"/>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544102" y="2315100"/>
            <a:ext cx="5103795" cy="3396343"/>
          </a:xfrm>
          <a:prstGeom prst="rect">
            <a:avLst/>
          </a:prstGeom>
          <a:ln>
            <a:noFill/>
          </a:ln>
          <a:effectLst>
            <a:outerShdw blurRad="292100" dist="139700" dir="2700000" algn="tl" rotWithShape="0">
              <a:srgbClr val="333333">
                <a:alpha val="65000"/>
              </a:srgbClr>
            </a:outerShdw>
          </a:effectLst>
        </p:spPr>
      </p:pic>
      <p:sp>
        <p:nvSpPr>
          <p:cNvPr id="5" name="1 Título">
            <a:extLst>
              <a:ext uri="{FF2B5EF4-FFF2-40B4-BE49-F238E27FC236}">
                <a16:creationId xmlns:a16="http://schemas.microsoft.com/office/drawing/2014/main" id="{DB1923A7-1440-5C41-805E-3EBFEA4ECD4D}"/>
              </a:ext>
            </a:extLst>
          </p:cNvPr>
          <p:cNvSpPr txBox="1">
            <a:spLocks/>
          </p:cNvSpPr>
          <p:nvPr/>
        </p:nvSpPr>
        <p:spPr bwMode="auto">
          <a:xfrm>
            <a:off x="2019300" y="654956"/>
            <a:ext cx="8037286" cy="1143000"/>
          </a:xfrm>
          <a:prstGeom prst="rect">
            <a:avLst/>
          </a:prstGeom>
          <a:noFill/>
          <a:ln w="9525">
            <a:noFill/>
            <a:miter lim="800000"/>
            <a:headEnd/>
            <a:tailEnd/>
          </a:ln>
          <a:effectLst/>
        </p:spPr>
        <p:txBody>
          <a:bodyPr anchor="ctr"/>
          <a:lstStyle/>
          <a:p>
            <a:pPr algn="ctr">
              <a:defRPr/>
            </a:pPr>
            <a:r>
              <a:rPr lang="es-ES" sz="4400" b="1" dirty="0">
                <a:solidFill>
                  <a:schemeClr val="accent6">
                    <a:lumMod val="75000"/>
                  </a:schemeClr>
                </a:solidFill>
              </a:rPr>
              <a:t>¿PIRÓMANO O INCENDIARIO</a:t>
            </a:r>
            <a:r>
              <a:rPr lang="es-ES" sz="4400" b="1">
                <a:solidFill>
                  <a:schemeClr val="accent6">
                    <a:lumMod val="75000"/>
                  </a:schemeClr>
                </a:solidFill>
              </a:rPr>
              <a:t>? </a:t>
            </a:r>
            <a:endParaRPr lang="es-ES" sz="4400" b="1" dirty="0">
              <a:solidFill>
                <a:schemeClr val="accent6">
                  <a:lumMod val="75000"/>
                </a:schemeClr>
              </a:solidFill>
            </a:endParaRPr>
          </a:p>
        </p:txBody>
      </p:sp>
    </p:spTree>
    <p:extLst>
      <p:ext uri="{BB962C8B-B14F-4D97-AF65-F5344CB8AC3E}">
        <p14:creationId xmlns:p14="http://schemas.microsoft.com/office/powerpoint/2010/main" val="49393645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Gifs animados de the end">
            <a:extLst>
              <a:ext uri="{FF2B5EF4-FFF2-40B4-BE49-F238E27FC236}">
                <a16:creationId xmlns:a16="http://schemas.microsoft.com/office/drawing/2014/main" id="{2A8F6AC6-C475-4468-A4EF-77B8D8F9984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569" t="3668" r="2942" b="5042"/>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261770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Rectangle 2">
            <a:extLst>
              <a:ext uri="{FF2B5EF4-FFF2-40B4-BE49-F238E27FC236}">
                <a16:creationId xmlns:a16="http://schemas.microsoft.com/office/drawing/2014/main" id="{0F3A18BF-EB4B-4DDF-9E91-B51389EED0AB}"/>
              </a:ext>
            </a:extLst>
          </p:cNvPr>
          <p:cNvSpPr>
            <a:spLocks noGrp="1" noChangeArrowheads="1"/>
          </p:cNvSpPr>
          <p:nvPr>
            <p:ph type="title"/>
          </p:nvPr>
        </p:nvSpPr>
        <p:spPr>
          <a:xfrm>
            <a:off x="9159890" y="1483559"/>
            <a:ext cx="2580014" cy="682367"/>
          </a:xfrm>
        </p:spPr>
        <p:txBody>
          <a:bodyPr>
            <a:noAutofit/>
          </a:bodyPr>
          <a:lstStyle/>
          <a:p>
            <a:pPr algn="ctr">
              <a:defRPr/>
            </a:pPr>
            <a:r>
              <a:rPr lang="es-EC" sz="3200" i="1" dirty="0">
                <a:solidFill>
                  <a:srgbClr val="C00000"/>
                </a:solidFill>
                <a:effectLst>
                  <a:outerShdw blurRad="38100" dist="38100" dir="2700000" algn="tl">
                    <a:srgbClr val="000000">
                      <a:alpha val="43137"/>
                    </a:srgbClr>
                  </a:outerShdw>
                </a:effectLst>
              </a:rPr>
              <a:t>Síguenos…!!!</a:t>
            </a:r>
          </a:p>
        </p:txBody>
      </p:sp>
      <p:pic>
        <p:nvPicPr>
          <p:cNvPr id="64514" name="Picture 2">
            <a:extLst>
              <a:ext uri="{FF2B5EF4-FFF2-40B4-BE49-F238E27FC236}">
                <a16:creationId xmlns:a16="http://schemas.microsoft.com/office/drawing/2014/main" id="{07B5F7A5-EAC8-4B4B-B13D-8427D470FB85}"/>
              </a:ext>
            </a:extLst>
          </p:cNvPr>
          <p:cNvPicPr>
            <a:picLocks noChangeAspect="1" noChangeArrowheads="1"/>
          </p:cNvPicPr>
          <p:nvPr/>
        </p:nvPicPr>
        <p:blipFill rotWithShape="1">
          <a:blip r:embed="rId2" cstate="email">
            <a:extLst>
              <a:ext uri="{28A0092B-C50C-407E-A947-70E740481C1C}">
                <a14:useLocalDpi xmlns:a14="http://schemas.microsoft.com/office/drawing/2010/main" val="0"/>
              </a:ext>
            </a:extLst>
          </a:blip>
          <a:srcRect/>
          <a:stretch/>
        </p:blipFill>
        <p:spPr bwMode="auto">
          <a:xfrm>
            <a:off x="680695" y="1070020"/>
            <a:ext cx="6943413" cy="4717960"/>
          </a:xfrm>
          <a:prstGeom prst="rect">
            <a:avLst/>
          </a:prstGeom>
          <a:noFill/>
          <a:extLst>
            <a:ext uri="{909E8E84-426E-40DD-AFC4-6F175D3DCCD1}">
              <a14:hiddenFill xmlns:a14="http://schemas.microsoft.com/office/drawing/2010/main">
                <a:solidFill>
                  <a:srgbClr val="FFFFFF"/>
                </a:solidFill>
              </a14:hiddenFill>
            </a:ext>
          </a:extLst>
        </p:spPr>
      </p:pic>
      <p:sp>
        <p:nvSpPr>
          <p:cNvPr id="5" name="Título 1">
            <a:extLst>
              <a:ext uri="{FF2B5EF4-FFF2-40B4-BE49-F238E27FC236}">
                <a16:creationId xmlns:a16="http://schemas.microsoft.com/office/drawing/2014/main" id="{25F710CE-58C0-464B-8349-F75F0F5AD61C}"/>
              </a:ext>
            </a:extLst>
          </p:cNvPr>
          <p:cNvSpPr txBox="1">
            <a:spLocks/>
          </p:cNvSpPr>
          <p:nvPr/>
        </p:nvSpPr>
        <p:spPr>
          <a:xfrm>
            <a:off x="6459968" y="157996"/>
            <a:ext cx="5399843"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C" sz="4800" b="1" dirty="0">
                <a:solidFill>
                  <a:srgbClr val="C00000"/>
                </a:solidFill>
                <a:effectLst>
                  <a:outerShdw blurRad="38100" dist="38100" dir="2700000" algn="tl">
                    <a:srgbClr val="000000">
                      <a:alpha val="43137"/>
                    </a:srgbClr>
                  </a:outerShdw>
                </a:effectLst>
              </a:rPr>
              <a:t>www.detlautaro.com</a:t>
            </a:r>
          </a:p>
        </p:txBody>
      </p:sp>
    </p:spTree>
    <p:extLst>
      <p:ext uri="{BB962C8B-B14F-4D97-AF65-F5344CB8AC3E}">
        <p14:creationId xmlns:p14="http://schemas.microsoft.com/office/powerpoint/2010/main" val="1062063557"/>
      </p:ext>
    </p:extLst>
  </p:cSld>
  <p:clrMapOvr>
    <a:masterClrMapping/>
  </p:clrMapOvr>
  <p:transition>
    <p:dissolv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1 Título">
            <a:extLst>
              <a:ext uri="{FF2B5EF4-FFF2-40B4-BE49-F238E27FC236}">
                <a16:creationId xmlns:a16="http://schemas.microsoft.com/office/drawing/2014/main" id="{8EADA91A-0B0F-4FE5-9F01-D64C5D1F1B3B}"/>
              </a:ext>
            </a:extLst>
          </p:cNvPr>
          <p:cNvSpPr txBox="1">
            <a:spLocks/>
          </p:cNvSpPr>
          <p:nvPr/>
        </p:nvSpPr>
        <p:spPr bwMode="auto">
          <a:xfrm>
            <a:off x="5706861" y="5952232"/>
            <a:ext cx="4323426" cy="40011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s-ES"/>
            </a:defPPr>
            <a:lvl1pPr>
              <a:defRPr sz="2400" b="1">
                <a:solidFill>
                  <a:srgbClr val="C00000"/>
                </a:solidFill>
                <a:effectLst/>
                <a:latin typeface="arial" panose="020B0604020202020204" pitchFamily="34" charset="0"/>
              </a:defRPr>
            </a:lvl1pPr>
          </a:lstStyle>
          <a:p>
            <a:r>
              <a:rPr lang="es-EC" sz="2000" i="1" spc="200" dirty="0">
                <a:solidFill>
                  <a:schemeClr val="bg1">
                    <a:lumMod val="95000"/>
                  </a:schemeClr>
                </a:solidFill>
                <a:effectLst>
                  <a:outerShdw blurRad="38100" dist="38100" dir="2700000" algn="tl">
                    <a:srgbClr val="000000">
                      <a:alpha val="43137"/>
                    </a:srgbClr>
                  </a:outerShdw>
                </a:effectLst>
              </a:rPr>
              <a:t>Un permanente  ignorante:.</a:t>
            </a:r>
          </a:p>
        </p:txBody>
      </p:sp>
      <p:sp>
        <p:nvSpPr>
          <p:cNvPr id="4" name="Rectángulo 3">
            <a:extLst>
              <a:ext uri="{FF2B5EF4-FFF2-40B4-BE49-F238E27FC236}">
                <a16:creationId xmlns:a16="http://schemas.microsoft.com/office/drawing/2014/main" id="{16517AC9-EEF2-482F-BA0D-6FEA9BB502C4}"/>
              </a:ext>
            </a:extLst>
          </p:cNvPr>
          <p:cNvSpPr/>
          <p:nvPr/>
        </p:nvSpPr>
        <p:spPr>
          <a:xfrm>
            <a:off x="1772863" y="3716672"/>
            <a:ext cx="4581043" cy="584775"/>
          </a:xfrm>
          <a:prstGeom prst="rect">
            <a:avLst/>
          </a:prstGeom>
        </p:spPr>
        <p:txBody>
          <a:bodyPr wrap="square">
            <a:spAutoFit/>
          </a:bodyPr>
          <a:lstStyle/>
          <a:p>
            <a:pPr algn="r"/>
            <a:r>
              <a:rPr lang="es-EC" sz="3200" b="1" dirty="0">
                <a:solidFill>
                  <a:schemeClr val="bg1">
                    <a:lumMod val="85000"/>
                  </a:schemeClr>
                </a:solidFill>
                <a:latin typeface="Arial Black" panose="020B0A04020102020204" pitchFamily="34" charset="0"/>
              </a:rPr>
              <a:t>www.pirolisis.com</a:t>
            </a:r>
            <a:endParaRPr lang="es-CL" sz="3200" b="1" dirty="0">
              <a:solidFill>
                <a:schemeClr val="bg1">
                  <a:lumMod val="85000"/>
                </a:schemeClr>
              </a:solidFill>
              <a:latin typeface="Arial Black" panose="020B0A04020102020204" pitchFamily="34" charset="0"/>
            </a:endParaRPr>
          </a:p>
        </p:txBody>
      </p:sp>
      <p:sp>
        <p:nvSpPr>
          <p:cNvPr id="9" name="Rectángulo 8">
            <a:extLst>
              <a:ext uri="{FF2B5EF4-FFF2-40B4-BE49-F238E27FC236}">
                <a16:creationId xmlns:a16="http://schemas.microsoft.com/office/drawing/2014/main" id="{19792044-32BE-4DF4-943A-167CE29E8A3E}"/>
              </a:ext>
            </a:extLst>
          </p:cNvPr>
          <p:cNvSpPr/>
          <p:nvPr/>
        </p:nvSpPr>
        <p:spPr>
          <a:xfrm>
            <a:off x="808612" y="3034475"/>
            <a:ext cx="7059962" cy="646331"/>
          </a:xfrm>
          <a:prstGeom prst="rect">
            <a:avLst/>
          </a:prstGeom>
        </p:spPr>
        <p:txBody>
          <a:bodyPr wrap="square">
            <a:spAutoFit/>
          </a:bodyPr>
          <a:lstStyle/>
          <a:p>
            <a:r>
              <a:rPr lang="es-EC" sz="3600" b="1" i="1" dirty="0">
                <a:effectLst>
                  <a:outerShdw blurRad="38100" dist="38100" dir="2700000" algn="tl">
                    <a:srgbClr val="000000">
                      <a:alpha val="43137"/>
                    </a:srgbClr>
                  </a:outerShdw>
                </a:effectLst>
                <a:latin typeface="+mj-lt"/>
              </a:rPr>
              <a:t>Mgs. Heriberto Luis Moreira Cornejo</a:t>
            </a:r>
          </a:p>
        </p:txBody>
      </p:sp>
      <p:pic>
        <p:nvPicPr>
          <p:cNvPr id="14" name="Imagen 13">
            <a:extLst>
              <a:ext uri="{FF2B5EF4-FFF2-40B4-BE49-F238E27FC236}">
                <a16:creationId xmlns:a16="http://schemas.microsoft.com/office/drawing/2014/main" id="{D78D5EC1-9F53-4F90-BB1D-86AB98D9B8D1}"/>
              </a:ext>
            </a:extLst>
          </p:cNvPr>
          <p:cNvPicPr/>
          <p:nvPr/>
        </p:nvPicPr>
        <p:blipFill>
          <a:blip r:embed="rId3">
            <a:extLst>
              <a:ext uri="{28A0092B-C50C-407E-A947-70E740481C1C}">
                <a14:useLocalDpi xmlns:a14="http://schemas.microsoft.com/office/drawing/2010/main" val="0"/>
              </a:ext>
            </a:extLst>
          </a:blip>
          <a:srcRect/>
          <a:stretch/>
        </p:blipFill>
        <p:spPr bwMode="auto">
          <a:xfrm>
            <a:off x="2073232" y="1472524"/>
            <a:ext cx="1792305" cy="1170993"/>
          </a:xfrm>
          <a:prstGeom prst="rect">
            <a:avLst/>
          </a:prstGeom>
          <a:ln>
            <a:noFill/>
          </a:ln>
          <a:effectLst>
            <a:outerShdw blurRad="292100" dist="139700" dir="2700000" algn="tl" rotWithShape="0">
              <a:srgbClr val="333333">
                <a:alpha val="65000"/>
              </a:srgbClr>
            </a:outerShdw>
          </a:effectLst>
          <a:extLst>
            <a:ext uri="{53640926-AAD7-44D8-BBD7-CCE9431645EC}">
              <a14:shadowObscured xmlns:a14="http://schemas.microsoft.com/office/drawing/2010/main"/>
            </a:ext>
          </a:extLst>
        </p:spPr>
      </p:pic>
      <p:pic>
        <p:nvPicPr>
          <p:cNvPr id="10" name="Imagen 9">
            <a:extLst>
              <a:ext uri="{FF2B5EF4-FFF2-40B4-BE49-F238E27FC236}">
                <a16:creationId xmlns:a16="http://schemas.microsoft.com/office/drawing/2014/main" id="{F016E8F1-67DE-41FF-810B-07BA4995C75B}"/>
              </a:ext>
            </a:extLst>
          </p:cNvPr>
          <p:cNvPicPr/>
          <p:nvPr/>
        </p:nvPicPr>
        <p:blipFill>
          <a:blip r:embed="rId4">
            <a:extLst>
              <a:ext uri="{28A0092B-C50C-407E-A947-70E740481C1C}">
                <a14:useLocalDpi xmlns:a14="http://schemas.microsoft.com/office/drawing/2010/main" val="0"/>
              </a:ext>
            </a:extLst>
          </a:blip>
          <a:srcRect/>
          <a:stretch/>
        </p:blipFill>
        <p:spPr bwMode="auto">
          <a:xfrm>
            <a:off x="4668486" y="1409818"/>
            <a:ext cx="1436572" cy="1296403"/>
          </a:xfrm>
          <a:prstGeom prst="rect">
            <a:avLst/>
          </a:prstGeom>
          <a:ln>
            <a:noFill/>
          </a:ln>
          <a:effectLst>
            <a:outerShdw blurRad="292100" dist="139700" dir="2700000" algn="tl" rotWithShape="0">
              <a:srgbClr val="333333">
                <a:alpha val="65000"/>
              </a:srgbClr>
            </a:outerShdw>
          </a:effectLst>
          <a:extLst>
            <a:ext uri="{53640926-AAD7-44D8-BBD7-CCE9431645EC}">
              <a14:shadowObscured xmlns:a14="http://schemas.microsoft.com/office/drawing/2010/main"/>
            </a:ext>
          </a:extLst>
        </p:spPr>
      </p:pic>
      <p:pic>
        <p:nvPicPr>
          <p:cNvPr id="3" name="Imagen 2" descr="Una persona sentado en una banca de madera&#10;&#10;Descripción generada automáticamente con confianza baja">
            <a:extLst>
              <a:ext uri="{FF2B5EF4-FFF2-40B4-BE49-F238E27FC236}">
                <a16:creationId xmlns:a16="http://schemas.microsoft.com/office/drawing/2014/main" id="{FBBE9970-D443-47A6-A0FB-0D45FA6B452C}"/>
              </a:ext>
            </a:extLst>
          </p:cNvPr>
          <p:cNvPicPr>
            <a:picLocks noChangeAspect="1"/>
          </p:cNvPicPr>
          <p:nvPr/>
        </p:nvPicPr>
        <p:blipFill rotWithShape="1">
          <a:blip r:embed="rId5">
            <a:alphaModFix amt="35000"/>
            <a:extLst>
              <a:ext uri="{BEBA8EAE-BF5A-486C-A8C5-ECC9F3942E4B}">
                <a14:imgProps xmlns:a14="http://schemas.microsoft.com/office/drawing/2010/main">
                  <a14:imgLayer r:embed="rId6">
                    <a14:imgEffect>
                      <a14:backgroundRemoval t="2038" b="97649" l="0" r="95276">
                        <a14:foregroundMark x1="53018" y1="7837" x2="77953" y2="34169"/>
                        <a14:foregroundMark x1="85302" y1="44984" x2="84777" y2="63323"/>
                        <a14:foregroundMark x1="84777" y1="63323" x2="31234" y2="69436"/>
                        <a14:foregroundMark x1="31234" y1="69436" x2="29396" y2="50784"/>
                        <a14:foregroundMark x1="10761" y1="56426" x2="20210" y2="57680"/>
                        <a14:foregroundMark x1="10761" y1="59091" x2="12598" y2="59718"/>
                        <a14:foregroundMark x1="6037" y1="57524" x2="9974" y2="58777"/>
                        <a14:foregroundMark x1="5774" y1="54702" x2="5774" y2="54702"/>
                        <a14:foregroundMark x1="4462" y1="56270" x2="4462" y2="56270"/>
                        <a14:foregroundMark x1="66404" y1="9875" x2="67192" y2="7524"/>
                        <a14:foregroundMark x1="65354" y1="5486" x2="67454" y2="2038"/>
                        <a14:foregroundMark x1="49081" y1="64734" x2="43307" y2="63480"/>
                        <a14:foregroundMark x1="73753" y1="36834" x2="82415" y2="41066"/>
                        <a14:foregroundMark x1="85039" y1="32915" x2="85039" y2="41693"/>
                        <a14:foregroundMark x1="87664" y1="35580" x2="91601" y2="63950"/>
                        <a14:foregroundMark x1="86614" y1="69122" x2="86352" y2="78840"/>
                        <a14:foregroundMark x1="87927" y1="93730" x2="93176" y2="70219"/>
                        <a14:foregroundMark x1="54513" y1="79902" x2="50131" y2="74295"/>
                        <a14:foregroundMark x1="55535" y1="81209" x2="54751" y2="80206"/>
                        <a14:foregroundMark x1="59318" y1="86050" x2="55695" y2="81414"/>
                        <a14:foregroundMark x1="50131" y1="74295" x2="21260" y2="69436"/>
                        <a14:foregroundMark x1="54068" y1="85266" x2="52756" y2="87147"/>
                        <a14:foregroundMark x1="49344" y1="89342" x2="46982" y2="90596"/>
                        <a14:foregroundMark x1="55381" y1="89498" x2="50656" y2="90752"/>
                        <a14:foregroundMark x1="82152" y1="93260" x2="91339" y2="88715"/>
                        <a14:foregroundMark x1="94751" y1="92476" x2="87664" y2="95455"/>
                        <a14:foregroundMark x1="40945" y1="36207" x2="61680" y2="40125"/>
                        <a14:foregroundMark x1="61680" y1="40125" x2="70079" y2="36050"/>
                        <a14:foregroundMark x1="42257" y1="28056" x2="41995" y2="27743"/>
                        <a14:foregroundMark x1="40945" y1="27743" x2="40945" y2="27743"/>
                        <a14:foregroundMark x1="41732" y1="26646" x2="41732" y2="26646"/>
                        <a14:foregroundMark x1="37795" y1="25549" x2="37795" y2="25549"/>
                        <a14:foregroundMark x1="46982" y1="23511" x2="46982" y2="23511"/>
                        <a14:foregroundMark x1="41470" y1="74765" x2="46982" y2="75549"/>
                        <a14:foregroundMark x1="37303" y1="75592" x2="39370" y2="76332"/>
                        <a14:foregroundMark x1="35433" y1="74922" x2="37217" y2="75561"/>
                        <a14:foregroundMark x1="33858" y1="75705" x2="33596" y2="76489"/>
                        <a14:foregroundMark x1="33596" y1="75705" x2="30184" y2="76332"/>
                        <a14:foregroundMark x1="28443" y1="76038" x2="29921" y2="76332"/>
                        <a14:foregroundMark x1="76903" y1="73824" x2="76903" y2="74608"/>
                        <a14:foregroundMark x1="81627" y1="88401" x2="82940" y2="94671"/>
                        <a14:foregroundMark x1="82940" y1="94671" x2="83202" y2="94828"/>
                        <a14:foregroundMark x1="84252" y1="96708" x2="93963" y2="97649"/>
                        <a14:foregroundMark x1="14436" y1="50627" x2="14961" y2="54545"/>
                        <a14:foregroundMark x1="74016" y1="12853" x2="74016" y2="12853"/>
                        <a14:foregroundMark x1="78740" y1="26489" x2="89764" y2="31661"/>
                        <a14:foregroundMark x1="89764" y1="31661" x2="89764" y2="31661"/>
                        <a14:foregroundMark x1="82415" y1="24608" x2="92126" y2="30878"/>
                        <a14:foregroundMark x1="93438" y1="32288" x2="86877" y2="26803"/>
                        <a14:foregroundMark x1="86877" y1="26803" x2="73228" y2="23041"/>
                        <a14:foregroundMark x1="83465" y1="24922" x2="90814" y2="29467"/>
                        <a14:foregroundMark x1="90289" y1="28683" x2="80315" y2="24138"/>
                        <a14:foregroundMark x1="90289" y1="28840" x2="93963" y2="36364"/>
                        <a14:foregroundMark x1="93963" y1="36364" x2="93438" y2="40752"/>
                        <a14:backgroundMark x1="32546" y1="940" x2="0" y2="37304"/>
                        <a14:backgroundMark x1="97697" y1="40934" x2="99475" y2="48276"/>
                        <a14:backgroundMark x1="96487" y1="35936" x2="96618" y2="36476"/>
                        <a14:backgroundMark x1="41995" y1="50627" x2="41995" y2="50627"/>
                        <a14:backgroundMark x1="31496" y1="81505" x2="38583" y2="90282"/>
                        <a14:backgroundMark x1="43307" y1="21944" x2="43307" y2="21944"/>
                        <a14:backgroundMark x1="34646" y1="82602" x2="41732" y2="88715"/>
                        <a14:backgroundMark x1="72703" y1="91066" x2="76640" y2="86364"/>
                        <a14:backgroundMark x1="75328" y1="83542" x2="69291" y2="89812"/>
                        <a14:backgroundMark x1="98425" y1="84953" x2="99475" y2="87461"/>
                        <a14:backgroundMark x1="99475" y1="82445" x2="99475" y2="82445"/>
                        <a14:backgroundMark x1="98950" y1="85110" x2="99475" y2="97022"/>
                        <a14:backgroundMark x1="99475" y1="97022" x2="99213" y2="97179"/>
                        <a14:backgroundMark x1="34646" y1="77900" x2="43045" y2="81661"/>
                        <a14:backgroundMark x1="43045" y1="81661" x2="40682" y2="86364"/>
                        <a14:backgroundMark x1="46719" y1="82288" x2="36483" y2="83072"/>
                        <a14:backgroundMark x1="12073" y1="61285" x2="5774" y2="60031"/>
                        <a14:backgroundMark x1="12073" y1="59875" x2="13648" y2="62069"/>
                        <a14:backgroundMark x1="13648" y1="61285" x2="14698" y2="61285"/>
                        <a14:backgroundMark x1="40420" y1="88088" x2="43307" y2="90282"/>
                        <a14:backgroundMark x1="72703" y1="84013" x2="70866" y2="86991"/>
                        <a14:backgroundMark x1="70604" y1="84013" x2="66929" y2="89342"/>
                        <a14:backgroundMark x1="66929" y1="89342" x2="66667" y2="89498"/>
                        <a14:backgroundMark x1="64304" y1="89185" x2="64304" y2="89185"/>
                        <a14:backgroundMark x1="43570" y1="23041" x2="43307" y2="19906"/>
                        <a14:backgroundMark x1="44619" y1="21473" x2="45144" y2="22414"/>
                        <a14:backgroundMark x1="44882" y1="22414" x2="45669" y2="22884"/>
                        <a14:backgroundMark x1="45407" y1="22414" x2="46194" y2="22727"/>
                        <a14:backgroundMark x1="46457" y1="23041" x2="45932" y2="21787"/>
                        <a14:backgroundMark x1="49869" y1="82759" x2="47507" y2="82602"/>
                        <a14:backgroundMark x1="47244" y1="82288" x2="39108" y2="78056"/>
                        <a14:backgroundMark x1="44094" y1="80721" x2="50656" y2="83072"/>
                        <a14:backgroundMark x1="45932" y1="85580" x2="45669" y2="86364"/>
                        <a14:backgroundMark x1="22835" y1="75392" x2="27559" y2="76646"/>
                        <a14:backgroundMark x1="51706" y1="81348" x2="47244" y2="81348"/>
                        <a14:backgroundMark x1="43570" y1="80251" x2="43307" y2="79781"/>
                        <a14:backgroundMark x1="43307" y1="79467" x2="44094" y2="80094"/>
                        <a14:backgroundMark x1="50656" y1="81975" x2="52493" y2="82132"/>
                        <a14:backgroundMark x1="52231" y1="82759" x2="52493" y2="82915"/>
                      </a14:backgroundRemoval>
                    </a14:imgEffect>
                  </a14:imgLayer>
                </a14:imgProps>
              </a:ext>
              <a:ext uri="{28A0092B-C50C-407E-A947-70E740481C1C}">
                <a14:useLocalDpi xmlns:a14="http://schemas.microsoft.com/office/drawing/2010/main" val="0"/>
              </a:ext>
            </a:extLst>
          </a:blip>
          <a:srcRect/>
          <a:stretch/>
        </p:blipFill>
        <p:spPr>
          <a:xfrm>
            <a:off x="8141053" y="705713"/>
            <a:ext cx="4042513" cy="6775200"/>
          </a:xfrm>
          <a:prstGeom prst="rect">
            <a:avLst/>
          </a:prstGeom>
        </p:spPr>
      </p:pic>
    </p:spTree>
    <p:extLst>
      <p:ext uri="{BB962C8B-B14F-4D97-AF65-F5344CB8AC3E}">
        <p14:creationId xmlns:p14="http://schemas.microsoft.com/office/powerpoint/2010/main" val="1559088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04A62D06-A9AC-4AF8-8171-2CEB9FF4A6CB}"/>
              </a:ext>
            </a:extLst>
          </p:cNvPr>
          <p:cNvPicPr/>
          <p:nvPr/>
        </p:nvPicPr>
        <p:blipFill>
          <a:blip r:embed="rId2">
            <a:extLst>
              <a:ext uri="{28A0092B-C50C-407E-A947-70E740481C1C}">
                <a14:useLocalDpi xmlns:a14="http://schemas.microsoft.com/office/drawing/2010/main" val="0"/>
              </a:ext>
            </a:extLst>
          </a:blip>
          <a:srcRect/>
          <a:stretch/>
        </p:blipFill>
        <p:spPr bwMode="auto">
          <a:xfrm>
            <a:off x="4291230" y="1181802"/>
            <a:ext cx="3609539" cy="2423618"/>
          </a:xfrm>
          <a:prstGeom prst="rect">
            <a:avLst/>
          </a:prstGeom>
          <a:ln>
            <a:noFill/>
          </a:ln>
          <a:effectLst>
            <a:outerShdw blurRad="292100" dist="139700" dir="2700000" algn="tl" rotWithShape="0">
              <a:srgbClr val="333333">
                <a:alpha val="65000"/>
              </a:srgbClr>
            </a:outerShdw>
          </a:effectLst>
          <a:extLst>
            <a:ext uri="{53640926-AAD7-44D8-BBD7-CCE9431645EC}">
              <a14:shadowObscured xmlns:a14="http://schemas.microsoft.com/office/drawing/2010/main"/>
            </a:ext>
          </a:extLst>
        </p:spPr>
      </p:pic>
      <p:sp>
        <p:nvSpPr>
          <p:cNvPr id="8" name="Título 1">
            <a:extLst>
              <a:ext uri="{FF2B5EF4-FFF2-40B4-BE49-F238E27FC236}">
                <a16:creationId xmlns:a16="http://schemas.microsoft.com/office/drawing/2014/main" id="{804A918A-CA07-48D4-86DA-B368F5C42512}"/>
              </a:ext>
            </a:extLst>
          </p:cNvPr>
          <p:cNvSpPr txBox="1">
            <a:spLocks/>
          </p:cNvSpPr>
          <p:nvPr/>
        </p:nvSpPr>
        <p:spPr>
          <a:xfrm>
            <a:off x="1072375" y="4123922"/>
            <a:ext cx="9727928" cy="122708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s-ES" u="sng" dirty="0">
                <a:solidFill>
                  <a:schemeClr val="accent1"/>
                </a:solidFill>
                <a:hlinkClick r:id="rId3"/>
              </a:rPr>
              <a:t>www.detlautaro.com/arson</a:t>
            </a:r>
            <a:endParaRPr lang="es-ES" u="sng" dirty="0">
              <a:solidFill>
                <a:schemeClr val="accent1"/>
              </a:solidFill>
            </a:endParaRPr>
          </a:p>
          <a:p>
            <a:r>
              <a:rPr lang="es-ES" sz="3200" b="1" dirty="0">
                <a:solidFill>
                  <a:srgbClr val="C00000"/>
                </a:solidFill>
                <a:effectLst>
                  <a:outerShdw blurRad="38100" dist="38100" dir="2700000" algn="tl">
                    <a:srgbClr val="000000">
                      <a:alpha val="43137"/>
                    </a:srgbClr>
                  </a:outerShdw>
                </a:effectLst>
              </a:rPr>
              <a:t>CURSO GRATUITO Y ONLINE DE INTRODUCCION A LA INVESTIGACIÓN CIENTÍFICA DE INCENDIOS Y EXPLOSIONES </a:t>
            </a:r>
            <a:endParaRPr lang="es-MX" sz="3200" b="1" dirty="0">
              <a:solidFill>
                <a:srgbClr val="C0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9298575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ángulo 11">
            <a:extLst>
              <a:ext uri="{FF2B5EF4-FFF2-40B4-BE49-F238E27FC236}">
                <a16:creationId xmlns:a16="http://schemas.microsoft.com/office/drawing/2014/main" id="{6791050C-2837-4F22-864A-5FD3EFDDF9AE}"/>
              </a:ext>
            </a:extLst>
          </p:cNvPr>
          <p:cNvSpPr/>
          <p:nvPr/>
        </p:nvSpPr>
        <p:spPr>
          <a:xfrm>
            <a:off x="1" y="1"/>
            <a:ext cx="12191999" cy="885824"/>
          </a:xfrm>
          <a:prstGeom prst="rect">
            <a:avLst/>
          </a:prstGeom>
          <a:solidFill>
            <a:srgbClr val="002060"/>
          </a:solidFill>
          <a:ln>
            <a:solidFill>
              <a:srgbClr val="00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dirty="0"/>
          </a:p>
        </p:txBody>
      </p:sp>
      <p:cxnSp>
        <p:nvCxnSpPr>
          <p:cNvPr id="13" name="Conector recto 12">
            <a:extLst>
              <a:ext uri="{FF2B5EF4-FFF2-40B4-BE49-F238E27FC236}">
                <a16:creationId xmlns:a16="http://schemas.microsoft.com/office/drawing/2014/main" id="{8BCE562E-1727-4E3C-BBCA-80F156D7C7C5}"/>
              </a:ext>
            </a:extLst>
          </p:cNvPr>
          <p:cNvCxnSpPr>
            <a:cxnSpLocks/>
          </p:cNvCxnSpPr>
          <p:nvPr/>
        </p:nvCxnSpPr>
        <p:spPr>
          <a:xfrm>
            <a:off x="0" y="745148"/>
            <a:ext cx="12192000" cy="0"/>
          </a:xfrm>
          <a:prstGeom prst="line">
            <a:avLst/>
          </a:prstGeom>
          <a:ln w="38100">
            <a:solidFill>
              <a:srgbClr val="FFFF00"/>
            </a:solidFill>
          </a:ln>
          <a:effectLst/>
        </p:spPr>
        <p:style>
          <a:lnRef idx="2">
            <a:schemeClr val="accent1"/>
          </a:lnRef>
          <a:fillRef idx="0">
            <a:schemeClr val="accent1"/>
          </a:fillRef>
          <a:effectRef idx="1">
            <a:schemeClr val="accent1"/>
          </a:effectRef>
          <a:fontRef idx="minor">
            <a:schemeClr val="tx1"/>
          </a:fontRef>
        </p:style>
      </p:cxnSp>
      <p:sp>
        <p:nvSpPr>
          <p:cNvPr id="14" name="Título 1">
            <a:extLst>
              <a:ext uri="{FF2B5EF4-FFF2-40B4-BE49-F238E27FC236}">
                <a16:creationId xmlns:a16="http://schemas.microsoft.com/office/drawing/2014/main" id="{9B6929FD-3A47-470D-A8FD-30ED126D5884}"/>
              </a:ext>
            </a:extLst>
          </p:cNvPr>
          <p:cNvSpPr txBox="1">
            <a:spLocks/>
          </p:cNvSpPr>
          <p:nvPr/>
        </p:nvSpPr>
        <p:spPr>
          <a:xfrm>
            <a:off x="133350" y="149657"/>
            <a:ext cx="11925299" cy="454922"/>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s-EC" sz="2800" b="1" dirty="0">
                <a:ln w="12700">
                  <a:noFill/>
                  <a:prstDash val="solid"/>
                </a:ln>
                <a:solidFill>
                  <a:schemeClr val="bg1"/>
                </a:solidFill>
                <a:effectLst>
                  <a:outerShdw blurRad="38100" dist="38100" dir="2700000" algn="tl">
                    <a:srgbClr val="000000">
                      <a:alpha val="43137"/>
                    </a:srgbClr>
                  </a:outerShdw>
                </a:effectLst>
                <a:latin typeface="Kannada MN"/>
                <a:cs typeface="Kannada MN"/>
              </a:rPr>
              <a:t>DET Lautaro Internacional                                                                </a:t>
            </a:r>
            <a:r>
              <a:rPr lang="es-MX" sz="2400" dirty="0">
                <a:ln w="12700">
                  <a:noFill/>
                  <a:prstDash val="solid"/>
                </a:ln>
                <a:solidFill>
                  <a:schemeClr val="bg1"/>
                </a:solidFill>
                <a:effectLst>
                  <a:outerShdw blurRad="38100" dist="38100" dir="2700000" algn="tl">
                    <a:srgbClr val="000000">
                      <a:alpha val="43137"/>
                    </a:srgbClr>
                  </a:outerShdw>
                </a:effectLst>
                <a:latin typeface="Kannada MN"/>
                <a:cs typeface="Kannada MN"/>
              </a:rPr>
              <a:t>www.detlautaro.com</a:t>
            </a:r>
          </a:p>
        </p:txBody>
      </p:sp>
      <p:pic>
        <p:nvPicPr>
          <p:cNvPr id="7" name="Imagen 6">
            <a:extLst>
              <a:ext uri="{FF2B5EF4-FFF2-40B4-BE49-F238E27FC236}">
                <a16:creationId xmlns:a16="http://schemas.microsoft.com/office/drawing/2014/main" id="{04A62D06-A9AC-4AF8-8171-2CEB9FF4A6CB}"/>
              </a:ext>
            </a:extLst>
          </p:cNvPr>
          <p:cNvPicPr/>
          <p:nvPr/>
        </p:nvPicPr>
        <p:blipFill>
          <a:blip r:embed="rId2">
            <a:extLst>
              <a:ext uri="{28A0092B-C50C-407E-A947-70E740481C1C}">
                <a14:useLocalDpi xmlns:a14="http://schemas.microsoft.com/office/drawing/2010/main" val="0"/>
              </a:ext>
            </a:extLst>
          </a:blip>
          <a:srcRect/>
          <a:stretch/>
        </p:blipFill>
        <p:spPr bwMode="auto">
          <a:xfrm>
            <a:off x="4291228" y="1758798"/>
            <a:ext cx="3609539" cy="2423618"/>
          </a:xfrm>
          <a:prstGeom prst="rect">
            <a:avLst/>
          </a:prstGeom>
          <a:ln>
            <a:noFill/>
          </a:ln>
          <a:effectLst>
            <a:outerShdw blurRad="292100" dist="139700" dir="2700000" algn="tl" rotWithShape="0">
              <a:srgbClr val="333333">
                <a:alpha val="65000"/>
              </a:srgbClr>
            </a:outerShdw>
          </a:effectLst>
          <a:extLst>
            <a:ext uri="{53640926-AAD7-44D8-BBD7-CCE9431645EC}">
              <a14:shadowObscured xmlns:a14="http://schemas.microsoft.com/office/drawing/2010/main"/>
            </a:ext>
          </a:extLst>
        </p:spPr>
      </p:pic>
      <p:sp>
        <p:nvSpPr>
          <p:cNvPr id="8" name="Título 1">
            <a:extLst>
              <a:ext uri="{FF2B5EF4-FFF2-40B4-BE49-F238E27FC236}">
                <a16:creationId xmlns:a16="http://schemas.microsoft.com/office/drawing/2014/main" id="{804A918A-CA07-48D4-86DA-B368F5C42512}"/>
              </a:ext>
            </a:extLst>
          </p:cNvPr>
          <p:cNvSpPr txBox="1">
            <a:spLocks/>
          </p:cNvSpPr>
          <p:nvPr/>
        </p:nvSpPr>
        <p:spPr>
          <a:xfrm>
            <a:off x="1735270" y="4778763"/>
            <a:ext cx="8721454" cy="122708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s-ES" sz="3600" b="1" dirty="0">
                <a:solidFill>
                  <a:srgbClr val="C00000"/>
                </a:solidFill>
                <a:effectLst>
                  <a:outerShdw blurRad="38100" dist="38100" dir="2700000" algn="tl">
                    <a:srgbClr val="000000">
                      <a:alpha val="43137"/>
                    </a:srgbClr>
                  </a:outerShdw>
                </a:effectLst>
              </a:rPr>
              <a:t>INTRODUCCIÓN A LA INVESTIGACIÓN CIENTÍFICA DE INCENDIOS Y EXPLOSIONES </a:t>
            </a:r>
            <a:endParaRPr lang="es-MX" sz="3600" b="1" dirty="0">
              <a:solidFill>
                <a:srgbClr val="C00000"/>
              </a:solidFill>
              <a:effectLst>
                <a:outerShdw blurRad="38100" dist="38100" dir="2700000" algn="tl">
                  <a:srgbClr val="000000">
                    <a:alpha val="43137"/>
                  </a:srgbClr>
                </a:outerShdw>
              </a:effectLst>
            </a:endParaRPr>
          </a:p>
        </p:txBody>
      </p:sp>
      <p:pic>
        <p:nvPicPr>
          <p:cNvPr id="9" name="Picture 2" descr="La imagen puede contener: una o varias personas, personas de pie, árbol y exterior">
            <a:extLst>
              <a:ext uri="{FF2B5EF4-FFF2-40B4-BE49-F238E27FC236}">
                <a16:creationId xmlns:a16="http://schemas.microsoft.com/office/drawing/2014/main" id="{AC9F6017-2568-4AC5-9987-84CE1AB0E2E1}"/>
              </a:ext>
            </a:extLst>
          </p:cNvPr>
          <p:cNvPicPr>
            <a:picLocks noChangeAspect="1" noChangeArrowheads="1"/>
          </p:cNvPicPr>
          <p:nvPr/>
        </p:nvPicPr>
        <p:blipFill rotWithShape="1">
          <a:blip r:embed="rId3" cstate="email">
            <a:alphaModFix amt="35000"/>
            <a:extLst>
              <a:ext uri="{BEBA8EAE-BF5A-486C-A8C5-ECC9F3942E4B}">
                <a14:imgProps xmlns:a14="http://schemas.microsoft.com/office/drawing/2010/main">
                  <a14:imgLayer r:embed="rId4">
                    <a14:imgEffect>
                      <a14:backgroundRemoval t="0" b="99538" l="0" r="100000">
                        <a14:foregroundMark x1="27273" y1="86462" x2="32000" y2="86615"/>
                        <a14:foregroundMark x1="57455" y1="86000" x2="57455" y2="97077"/>
                        <a14:foregroundMark x1="57455" y1="97077" x2="62182" y2="86769"/>
                        <a14:foregroundMark x1="21091" y1="95692" x2="31636" y2="99385"/>
                        <a14:foregroundMark x1="68000" y1="99538" x2="68000" y2="99538"/>
                        <a14:foregroundMark x1="76364" y1="23077" x2="87273" y2="33077"/>
                        <a14:foregroundMark x1="88051" y1="32609" x2="80364" y2="25538"/>
                        <a14:backgroundMark x1="97091" y1="5231" x2="99636" y2="6769"/>
                        <a14:backgroundMark x1="97091" y1="5231" x2="75273" y2="308"/>
                        <a14:backgroundMark x1="71273" y1="0" x2="74909" y2="154"/>
                        <a14:backgroundMark x1="36000" y1="0" x2="23636" y2="1692"/>
                        <a14:backgroundMark x1="23636" y1="1846" x2="4727" y2="20000"/>
                        <a14:backgroundMark x1="88364" y1="14769" x2="95273" y2="28615"/>
                        <a14:backgroundMark x1="95273" y1="28615" x2="99636" y2="32000"/>
                        <a14:backgroundMark x1="78909" y1="48000" x2="80364" y2="49231"/>
                        <a14:backgroundMark x1="11273" y1="10154" x2="25818" y2="19077"/>
                        <a14:backgroundMark x1="77818" y1="9077" x2="66545" y2="17846"/>
                        <a14:backgroundMark x1="65091" y1="17385" x2="63636" y2="18154"/>
                        <a14:backgroundMark x1="25091" y1="38154" x2="25091" y2="38154"/>
                        <a14:backgroundMark x1="76000" y1="38769" x2="76000" y2="38769"/>
                        <a14:backgroundMark x1="47636" y1="73846" x2="47636" y2="73846"/>
                        <a14:backgroundMark x1="4000" y1="31385" x2="5091" y2="38154"/>
                        <a14:backgroundMark x1="86545" y1="9385" x2="52364" y2="1846"/>
                        <a14:backgroundMark x1="52364" y1="1846" x2="46909" y2="1231"/>
                        <a14:backgroundMark x1="9455" y1="27231" x2="7273" y2="31077"/>
                        <a14:backgroundMark x1="4364" y1="23846" x2="4727" y2="31538"/>
                        <a14:backgroundMark x1="14909" y1="18308" x2="4727" y2="34923"/>
                        <a14:backgroundMark x1="28000" y1="9538" x2="25818" y2="16615"/>
                        <a14:backgroundMark x1="94253" y1="31715" x2="98851" y2="40291"/>
                      </a14:backgroundRemoval>
                    </a14:imgEffect>
                  </a14:imgLayer>
                </a14:imgProps>
              </a:ext>
              <a:ext uri="{28A0092B-C50C-407E-A947-70E740481C1C}">
                <a14:useLocalDpi xmlns:a14="http://schemas.microsoft.com/office/drawing/2010/main" val="0"/>
              </a:ext>
            </a:extLst>
          </a:blip>
          <a:srcRect/>
          <a:stretch/>
        </p:blipFill>
        <p:spPr bwMode="auto">
          <a:xfrm>
            <a:off x="-18518" y="1758798"/>
            <a:ext cx="2157355" cy="50992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375053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8">
            <a:extLst>
              <a:ext uri="{FF2B5EF4-FFF2-40B4-BE49-F238E27FC236}">
                <a16:creationId xmlns:a16="http://schemas.microsoft.com/office/drawing/2014/main" id="{AC4535EE-584B-46AA-895E-3BED94A0484F}"/>
              </a:ext>
            </a:extLst>
          </p:cNvPr>
          <p:cNvPicPr>
            <a:picLocks noChangeAspect="1" noChangeArrowheads="1"/>
          </p:cNvPicPr>
          <p:nvPr/>
        </p:nvPicPr>
        <p:blipFill>
          <a:blip r:embed="rId2" cstate="email">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a:stretch/>
        </p:blipFill>
        <p:spPr bwMode="auto">
          <a:xfrm>
            <a:off x="3169070" y="929244"/>
            <a:ext cx="5853859" cy="49995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865061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1507" name="Rectangle 3">
            <a:extLst>
              <a:ext uri="{FF2B5EF4-FFF2-40B4-BE49-F238E27FC236}">
                <a16:creationId xmlns:a16="http://schemas.microsoft.com/office/drawing/2014/main" id="{755C2D61-8F46-404D-B71C-7754CB4B49EC}"/>
              </a:ext>
            </a:extLst>
          </p:cNvPr>
          <p:cNvSpPr>
            <a:spLocks noGrp="1" noChangeArrowheads="1"/>
          </p:cNvSpPr>
          <p:nvPr>
            <p:ph type="body" sz="half" idx="2"/>
          </p:nvPr>
        </p:nvSpPr>
        <p:spPr>
          <a:xfrm>
            <a:off x="1045028" y="1119779"/>
            <a:ext cx="10101943" cy="2580635"/>
          </a:xfrm>
        </p:spPr>
        <p:txBody>
          <a:bodyPr anchor="b">
            <a:normAutofit/>
          </a:bodyPr>
          <a:lstStyle/>
          <a:p>
            <a:pPr marL="0" indent="0" algn="ctr">
              <a:buNone/>
            </a:pPr>
            <a:r>
              <a:rPr lang="es-ES_tradnl" altLang="es-EC" sz="5400" b="1" cap="all" spc="-60" dirty="0">
                <a:solidFill>
                  <a:srgbClr val="C00000"/>
                </a:solidFill>
                <a:ea typeface="+mj-ea"/>
                <a:cs typeface="+mj-cs"/>
              </a:rPr>
              <a:t>¿QUÉ es LA INVESTIGACIÓN Científica DE INCENDIOS y explosiones?</a:t>
            </a:r>
          </a:p>
        </p:txBody>
      </p:sp>
      <p:sp>
        <p:nvSpPr>
          <p:cNvPr id="3" name="CuadroTexto 2">
            <a:extLst>
              <a:ext uri="{FF2B5EF4-FFF2-40B4-BE49-F238E27FC236}">
                <a16:creationId xmlns:a16="http://schemas.microsoft.com/office/drawing/2014/main" id="{32A4496C-B691-4EB4-81AE-B9C7FAAD98CA}"/>
              </a:ext>
            </a:extLst>
          </p:cNvPr>
          <p:cNvSpPr txBox="1"/>
          <p:nvPr/>
        </p:nvSpPr>
        <p:spPr>
          <a:xfrm>
            <a:off x="3204754" y="4854764"/>
            <a:ext cx="5782491" cy="671915"/>
          </a:xfrm>
          <a:prstGeom prst="rect">
            <a:avLst/>
          </a:prstGeom>
          <a:noFill/>
        </p:spPr>
        <p:txBody>
          <a:bodyPr wrap="square">
            <a:spAutoFit/>
          </a:bodyPr>
          <a:lstStyle/>
          <a:p>
            <a:pPr marL="0" indent="0" algn="just">
              <a:lnSpc>
                <a:spcPct val="107000"/>
              </a:lnSpc>
              <a:spcAft>
                <a:spcPts val="800"/>
              </a:spcAft>
              <a:buNone/>
            </a:pPr>
            <a:r>
              <a:rPr lang="es-CL" sz="1800" b="1" dirty="0">
                <a:effectLst/>
                <a:latin typeface="Calibri" panose="020F0502020204030204" pitchFamily="34" charset="0"/>
                <a:ea typeface="Calibri" panose="020F0502020204030204" pitchFamily="34" charset="0"/>
                <a:cs typeface="Times New Roman" panose="02020603050405020304" pitchFamily="18" charset="0"/>
              </a:rPr>
              <a:t>3.3.76 Investigación de incendios. </a:t>
            </a:r>
            <a:r>
              <a:rPr lang="es-CL" sz="1800" dirty="0">
                <a:effectLst/>
                <a:latin typeface="Calibri" panose="020F0502020204030204" pitchFamily="34" charset="0"/>
                <a:ea typeface="Calibri" panose="020F0502020204030204" pitchFamily="34" charset="0"/>
                <a:cs typeface="Times New Roman" panose="02020603050405020304" pitchFamily="18" charset="0"/>
              </a:rPr>
              <a:t>El proceso de determinar el origen, causa y desarrollo de un incendio o explosión.</a:t>
            </a:r>
          </a:p>
        </p:txBody>
      </p:sp>
    </p:spTree>
    <p:extLst>
      <p:ext uri="{BB962C8B-B14F-4D97-AF65-F5344CB8AC3E}">
        <p14:creationId xmlns:p14="http://schemas.microsoft.com/office/powerpoint/2010/main" val="3300494519"/>
      </p:ext>
    </p:extLst>
  </p:cSld>
  <p:clrMapOvr>
    <a:masterClrMapping/>
  </p:clrMapOvr>
  <p:transition>
    <p:dissolve/>
  </p:transition>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64B04728-6D76-4297-9388-A3FC252ACEE0}"/>
              </a:ext>
            </a:extLst>
          </p:cNvPr>
          <p:cNvPicPr>
            <a:picLocks noChangeAspect="1"/>
          </p:cNvPicPr>
          <p:nvPr/>
        </p:nvPicPr>
        <p:blipFill rotWithShape="1">
          <a:blip r:embed="rId2" cstate="email">
            <a:extLst>
              <a:ext uri="{28A0092B-C50C-407E-A947-70E740481C1C}">
                <a14:useLocalDpi xmlns:a14="http://schemas.microsoft.com/office/drawing/2010/main" val="0"/>
              </a:ext>
            </a:extLst>
          </a:blip>
          <a:srcRect/>
          <a:stretch/>
        </p:blipFill>
        <p:spPr>
          <a:xfrm rot="3916">
            <a:off x="1906212" y="2454800"/>
            <a:ext cx="2611292" cy="2779817"/>
          </a:xfrm>
          <a:prstGeom prst="rect">
            <a:avLst/>
          </a:prstGeom>
        </p:spPr>
      </p:pic>
      <p:sp>
        <p:nvSpPr>
          <p:cNvPr id="6" name="Título 1">
            <a:extLst>
              <a:ext uri="{FF2B5EF4-FFF2-40B4-BE49-F238E27FC236}">
                <a16:creationId xmlns:a16="http://schemas.microsoft.com/office/drawing/2014/main" id="{537515E9-C36B-4A6D-95D2-DBD3F2571AE8}"/>
              </a:ext>
            </a:extLst>
          </p:cNvPr>
          <p:cNvSpPr>
            <a:spLocks noGrp="1"/>
          </p:cNvSpPr>
          <p:nvPr>
            <p:ph type="title"/>
          </p:nvPr>
        </p:nvSpPr>
        <p:spPr>
          <a:xfrm>
            <a:off x="884874" y="1454259"/>
            <a:ext cx="4653968" cy="766322"/>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0" tIns="45720" rIns="0" bIns="0" rtlCol="0" anchor="b">
            <a:normAutofit/>
          </a:bodyPr>
          <a:lstStyle/>
          <a:p>
            <a:r>
              <a:rPr lang="es-CL" sz="5000" b="1" dirty="0">
                <a:solidFill>
                  <a:schemeClr val="tx2"/>
                </a:solidFill>
              </a:rPr>
              <a:t>NFPA 1033 </a:t>
            </a:r>
            <a:r>
              <a:rPr lang="es-CL" sz="2700" b="1" dirty="0">
                <a:solidFill>
                  <a:schemeClr val="tx2"/>
                </a:solidFill>
              </a:rPr>
              <a:t>(…la norma)</a:t>
            </a:r>
            <a:endParaRPr lang="es-ES" sz="5000" b="1" dirty="0">
              <a:solidFill>
                <a:schemeClr val="tx2"/>
              </a:solidFill>
            </a:endParaRPr>
          </a:p>
        </p:txBody>
      </p:sp>
      <p:sp>
        <p:nvSpPr>
          <p:cNvPr id="7" name="Título 1">
            <a:extLst>
              <a:ext uri="{FF2B5EF4-FFF2-40B4-BE49-F238E27FC236}">
                <a16:creationId xmlns:a16="http://schemas.microsoft.com/office/drawing/2014/main" id="{D5457046-F903-4D57-8F30-0A5CFC03B60B}"/>
              </a:ext>
            </a:extLst>
          </p:cNvPr>
          <p:cNvSpPr txBox="1">
            <a:spLocks/>
          </p:cNvSpPr>
          <p:nvPr/>
        </p:nvSpPr>
        <p:spPr>
          <a:xfrm>
            <a:off x="6844063" y="1216006"/>
            <a:ext cx="5126457" cy="10170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0" tIns="45720" rIns="0" bIns="0" rtlCol="0" anchor="b">
            <a:normAutofit fontScale="975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s-CL" sz="5000" b="1" dirty="0">
                <a:solidFill>
                  <a:schemeClr val="tx2"/>
                </a:solidFill>
              </a:rPr>
              <a:t>NFPA 921 </a:t>
            </a:r>
            <a:r>
              <a:rPr lang="es-CL" sz="2700" b="1" dirty="0">
                <a:solidFill>
                  <a:schemeClr val="tx2"/>
                </a:solidFill>
              </a:rPr>
              <a:t>(…la guía)</a:t>
            </a:r>
            <a:endParaRPr lang="es-ES" sz="5000" b="1" dirty="0">
              <a:solidFill>
                <a:schemeClr val="tx2"/>
              </a:solidFill>
            </a:endParaRPr>
          </a:p>
        </p:txBody>
      </p:sp>
      <p:sp>
        <p:nvSpPr>
          <p:cNvPr id="9" name="Rectángulo 8">
            <a:extLst>
              <a:ext uri="{FF2B5EF4-FFF2-40B4-BE49-F238E27FC236}">
                <a16:creationId xmlns:a16="http://schemas.microsoft.com/office/drawing/2014/main" id="{A433E6A4-0D90-4F2E-989B-1955FC796763}"/>
              </a:ext>
            </a:extLst>
          </p:cNvPr>
          <p:cNvSpPr/>
          <p:nvPr/>
        </p:nvSpPr>
        <p:spPr>
          <a:xfrm>
            <a:off x="1574711" y="5468836"/>
            <a:ext cx="3274293" cy="369332"/>
          </a:xfrm>
          <a:prstGeom prst="rect">
            <a:avLst/>
          </a:prstGeom>
        </p:spPr>
        <p:txBody>
          <a:bodyPr wrap="square">
            <a:spAutoFit/>
          </a:bodyPr>
          <a:lstStyle/>
          <a:p>
            <a:pPr marL="0" lvl="1" algn="ctr">
              <a:tabLst>
                <a:tab pos="268288" algn="l"/>
              </a:tabLst>
            </a:pPr>
            <a:r>
              <a:rPr lang="es-ES" b="1" i="1" dirty="0"/>
              <a:t>Emitida por primera vez en 1987</a:t>
            </a:r>
          </a:p>
        </p:txBody>
      </p:sp>
      <p:sp>
        <p:nvSpPr>
          <p:cNvPr id="10" name="Rectángulo 9">
            <a:extLst>
              <a:ext uri="{FF2B5EF4-FFF2-40B4-BE49-F238E27FC236}">
                <a16:creationId xmlns:a16="http://schemas.microsoft.com/office/drawing/2014/main" id="{7C41AEB9-7DAF-4671-AD1F-67C3563BA1A6}"/>
              </a:ext>
            </a:extLst>
          </p:cNvPr>
          <p:cNvSpPr/>
          <p:nvPr/>
        </p:nvSpPr>
        <p:spPr>
          <a:xfrm>
            <a:off x="7120288" y="5468836"/>
            <a:ext cx="3274293" cy="369332"/>
          </a:xfrm>
          <a:prstGeom prst="rect">
            <a:avLst/>
          </a:prstGeom>
        </p:spPr>
        <p:txBody>
          <a:bodyPr wrap="square">
            <a:spAutoFit/>
          </a:bodyPr>
          <a:lstStyle/>
          <a:p>
            <a:pPr marL="0" lvl="1" algn="ctr">
              <a:tabLst>
                <a:tab pos="268288" algn="l"/>
              </a:tabLst>
            </a:pPr>
            <a:r>
              <a:rPr lang="es-ES" b="1" i="1" dirty="0"/>
              <a:t>Emitida por primera vez en 1992</a:t>
            </a:r>
          </a:p>
        </p:txBody>
      </p:sp>
      <p:sp>
        <p:nvSpPr>
          <p:cNvPr id="11" name="Rectangle 3">
            <a:extLst>
              <a:ext uri="{FF2B5EF4-FFF2-40B4-BE49-F238E27FC236}">
                <a16:creationId xmlns:a16="http://schemas.microsoft.com/office/drawing/2014/main" id="{3F1E6F6B-1D12-4556-A66E-91DBFE5A323C}"/>
              </a:ext>
            </a:extLst>
          </p:cNvPr>
          <p:cNvSpPr txBox="1">
            <a:spLocks noChangeArrowheads="1"/>
          </p:cNvSpPr>
          <p:nvPr/>
        </p:nvSpPr>
        <p:spPr>
          <a:xfrm>
            <a:off x="716153" y="351557"/>
            <a:ext cx="10363200" cy="864449"/>
          </a:xfrm>
          <a:prstGeom prst="rect">
            <a:avLst/>
          </a:prstGeom>
        </p:spPr>
        <p:txBody>
          <a:bodyPr vert="horz" lIns="91440" tIns="45720" rIns="91440" bIns="45720" rtlCol="0" anchor="b">
            <a:noAutofit/>
          </a:bodyPr>
          <a:lstStyle>
            <a:lvl1pPr indent="0" algn="ctr" defTabSz="914400" rtl="0" eaLnBrk="1" latinLnBrk="0" hangingPunct="1">
              <a:lnSpc>
                <a:spcPct val="90000"/>
              </a:lnSpc>
              <a:spcBef>
                <a:spcPts val="1000"/>
              </a:spcBef>
              <a:buFont typeface="Arial" panose="020B0604020202020204" pitchFamily="34" charset="0"/>
              <a:buNone/>
              <a:defRPr sz="4400" b="1" kern="1200" cap="all" spc="-60">
                <a:solidFill>
                  <a:srgbClr val="C00000"/>
                </a:solidFill>
                <a:latin typeface="+mj-lt"/>
                <a:ea typeface="+mj-ea"/>
                <a:cs typeface="+mj-cs"/>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defRPr/>
            </a:lvl4pPr>
            <a:lvl5pPr marL="2057400" indent="-228600">
              <a:lnSpc>
                <a:spcPct val="90000"/>
              </a:lnSpc>
              <a:spcBef>
                <a:spcPts val="500"/>
              </a:spcBef>
              <a:buFont typeface="Arial" panose="020B0604020202020204" pitchFamily="34" charset="0"/>
              <a:buChar char="•"/>
              <a:defRPr/>
            </a:lvl5pPr>
            <a:lvl6pPr marL="2514600" indent="-228600">
              <a:lnSpc>
                <a:spcPct val="90000"/>
              </a:lnSpc>
              <a:spcBef>
                <a:spcPts val="500"/>
              </a:spcBef>
              <a:buFont typeface="Arial" panose="020B0604020202020204" pitchFamily="34" charset="0"/>
              <a:buChar char="•"/>
              <a:defRPr/>
            </a:lvl6pPr>
            <a:lvl7pPr marL="2971800" indent="-228600">
              <a:lnSpc>
                <a:spcPct val="90000"/>
              </a:lnSpc>
              <a:spcBef>
                <a:spcPts val="500"/>
              </a:spcBef>
              <a:buFont typeface="Arial" panose="020B0604020202020204" pitchFamily="34" charset="0"/>
              <a:buChar char="•"/>
              <a:defRPr/>
            </a:lvl7pPr>
            <a:lvl8pPr marL="3429000" indent="-228600">
              <a:lnSpc>
                <a:spcPct val="90000"/>
              </a:lnSpc>
              <a:spcBef>
                <a:spcPts val="500"/>
              </a:spcBef>
              <a:buFont typeface="Arial" panose="020B0604020202020204" pitchFamily="34" charset="0"/>
              <a:buChar char="•"/>
              <a:defRPr/>
            </a:lvl8pPr>
            <a:lvl9pPr marL="3886200" indent="-228600">
              <a:lnSpc>
                <a:spcPct val="90000"/>
              </a:lnSpc>
              <a:spcBef>
                <a:spcPts val="500"/>
              </a:spcBef>
              <a:buFont typeface="Arial" panose="020B0604020202020204" pitchFamily="34" charset="0"/>
              <a:buChar char="•"/>
              <a:defRPr/>
            </a:lvl9pPr>
          </a:lstStyle>
          <a:p>
            <a:r>
              <a:rPr lang="es-ES_tradnl" altLang="es-EC" sz="4000" dirty="0">
                <a:effectLst>
                  <a:outerShdw blurRad="38100" dist="38100" dir="2700000" algn="tl">
                    <a:srgbClr val="000000">
                      <a:alpha val="43137"/>
                    </a:srgbClr>
                  </a:outerShdw>
                </a:effectLst>
              </a:rPr>
              <a:t>DOCUMENTOS NFPA</a:t>
            </a:r>
          </a:p>
        </p:txBody>
      </p:sp>
      <p:pic>
        <p:nvPicPr>
          <p:cNvPr id="12" name="Picture 4" descr="NFPA LiNK">
            <a:extLst>
              <a:ext uri="{FF2B5EF4-FFF2-40B4-BE49-F238E27FC236}">
                <a16:creationId xmlns:a16="http://schemas.microsoft.com/office/drawing/2014/main" id="{F892B084-EFB3-4D61-AE1C-7C2CA7BF8EBD}"/>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672915" y="2387074"/>
            <a:ext cx="2278228" cy="29152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5328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FF45DE20-12AF-46C4-B472-00028EC97A62}"/>
              </a:ext>
            </a:extLst>
          </p:cNvPr>
          <p:cNvSpPr>
            <a:spLocks noGrp="1"/>
          </p:cNvSpPr>
          <p:nvPr>
            <p:ph type="title"/>
          </p:nvPr>
        </p:nvSpPr>
        <p:spPr>
          <a:xfrm>
            <a:off x="1704975" y="827087"/>
            <a:ext cx="8229600" cy="1373188"/>
          </a:xfrm>
        </p:spPr>
        <p:txBody>
          <a:bodyPr vert="horz" lIns="91440" tIns="45720" rIns="91440" bIns="45720" rtlCol="0" anchor="b">
            <a:normAutofit/>
          </a:bodyPr>
          <a:lstStyle/>
          <a:p>
            <a:pPr algn="ctr">
              <a:spcBef>
                <a:spcPts val="1000"/>
              </a:spcBef>
              <a:buFont typeface="Arial" panose="020B0604020202020204" pitchFamily="34" charset="0"/>
            </a:pPr>
            <a:r>
              <a:rPr lang="es-ES" b="1" cap="all" spc="-60" dirty="0">
                <a:solidFill>
                  <a:srgbClr val="C00000"/>
                </a:solidFill>
                <a:latin typeface="+mn-lt"/>
              </a:rPr>
              <a:t>NFPA 1033 / NFPA 921</a:t>
            </a:r>
            <a:br>
              <a:rPr lang="es-ES" b="1" cap="all" spc="-60" dirty="0">
                <a:solidFill>
                  <a:srgbClr val="C00000"/>
                </a:solidFill>
                <a:latin typeface="+mn-lt"/>
              </a:rPr>
            </a:br>
            <a:r>
              <a:rPr lang="es-ES" b="1" cap="all" spc="-60" dirty="0">
                <a:solidFill>
                  <a:srgbClr val="C00000"/>
                </a:solidFill>
                <a:latin typeface="+mn-lt"/>
              </a:rPr>
              <a:t>Relación básica</a:t>
            </a:r>
          </a:p>
        </p:txBody>
      </p:sp>
      <p:graphicFrame>
        <p:nvGraphicFramePr>
          <p:cNvPr id="8" name="Marcador de contenido 7">
            <a:extLst>
              <a:ext uri="{FF2B5EF4-FFF2-40B4-BE49-F238E27FC236}">
                <a16:creationId xmlns:a16="http://schemas.microsoft.com/office/drawing/2014/main" id="{254CDFBC-BC4D-4DB1-B381-5959660FCB5F}"/>
              </a:ext>
            </a:extLst>
          </p:cNvPr>
          <p:cNvGraphicFramePr>
            <a:graphicFrameLocks noGrp="1"/>
          </p:cNvGraphicFramePr>
          <p:nvPr>
            <p:ph idx="1"/>
            <p:extLst>
              <p:ext uri="{D42A27DB-BD31-4B8C-83A1-F6EECF244321}">
                <p14:modId xmlns:p14="http://schemas.microsoft.com/office/powerpoint/2010/main" val="3210505057"/>
              </p:ext>
            </p:extLst>
          </p:nvPr>
        </p:nvGraphicFramePr>
        <p:xfrm>
          <a:off x="845574" y="2491301"/>
          <a:ext cx="10500852" cy="3539612"/>
        </p:xfrm>
        <a:graphic>
          <a:graphicData uri="http://schemas.openxmlformats.org/drawingml/2006/table">
            <a:tbl>
              <a:tblPr firstRow="1" bandRow="1">
                <a:tableStyleId>{5C22544A-7EE6-4342-B048-85BDC9FD1C3A}</a:tableStyleId>
              </a:tblPr>
              <a:tblGrid>
                <a:gridCol w="4891886">
                  <a:extLst>
                    <a:ext uri="{9D8B030D-6E8A-4147-A177-3AD203B41FA5}">
                      <a16:colId xmlns:a16="http://schemas.microsoft.com/office/drawing/2014/main" val="4247677141"/>
                    </a:ext>
                  </a:extLst>
                </a:gridCol>
                <a:gridCol w="5608966">
                  <a:extLst>
                    <a:ext uri="{9D8B030D-6E8A-4147-A177-3AD203B41FA5}">
                      <a16:colId xmlns:a16="http://schemas.microsoft.com/office/drawing/2014/main" val="42259265"/>
                    </a:ext>
                  </a:extLst>
                </a:gridCol>
              </a:tblGrid>
              <a:tr h="534763">
                <a:tc>
                  <a:txBody>
                    <a:bodyPr/>
                    <a:lstStyle/>
                    <a:p>
                      <a:pPr algn="ctr"/>
                      <a:r>
                        <a:rPr lang="es-MX" dirty="0"/>
                        <a:t>NFPA 1033</a:t>
                      </a:r>
                    </a:p>
                  </a:txBody>
                  <a:tcPr anchor="ctr"/>
                </a:tc>
                <a:tc>
                  <a:txBody>
                    <a:bodyPr/>
                    <a:lstStyle/>
                    <a:p>
                      <a:pPr algn="ctr"/>
                      <a:r>
                        <a:rPr lang="es-MX" dirty="0"/>
                        <a:t>NFPA 921</a:t>
                      </a:r>
                    </a:p>
                  </a:txBody>
                  <a:tcPr anchor="ctr"/>
                </a:tc>
                <a:extLst>
                  <a:ext uri="{0D108BD9-81ED-4DB2-BD59-A6C34878D82A}">
                    <a16:rowId xmlns:a16="http://schemas.microsoft.com/office/drawing/2014/main" val="445240209"/>
                  </a:ext>
                </a:extLst>
              </a:tr>
              <a:tr h="41792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MX" dirty="0"/>
                        <a:t>Es una norma</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MX" dirty="0"/>
                        <a:t>Es una guía </a:t>
                      </a:r>
                    </a:p>
                  </a:txBody>
                  <a:tcPr anchor="ctr"/>
                </a:tc>
                <a:extLst>
                  <a:ext uri="{0D108BD9-81ED-4DB2-BD59-A6C34878D82A}">
                    <a16:rowId xmlns:a16="http://schemas.microsoft.com/office/drawing/2014/main" val="592986524"/>
                  </a:ext>
                </a:extLst>
              </a:tr>
              <a:tr h="72433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MX" dirty="0"/>
                        <a:t>Especifica los conocimientos y capacidad de realizar tareas</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MX" dirty="0"/>
                        <a:t>Explica cómo hacer las tareas</a:t>
                      </a:r>
                    </a:p>
                  </a:txBody>
                  <a:tcPr anchor="ctr"/>
                </a:tc>
                <a:extLst>
                  <a:ext uri="{0D108BD9-81ED-4DB2-BD59-A6C34878D82A}">
                    <a16:rowId xmlns:a16="http://schemas.microsoft.com/office/drawing/2014/main" val="3964749880"/>
                  </a:ext>
                </a:extLst>
              </a:tr>
              <a:tr h="724339">
                <a:tc>
                  <a:txBody>
                    <a:bodyPr/>
                    <a:lstStyle/>
                    <a:p>
                      <a:pPr algn="ctr"/>
                      <a:r>
                        <a:rPr lang="es-MX" dirty="0"/>
                        <a:t>Son los estándares que debe cumplir un Investigador de Incendios</a:t>
                      </a:r>
                    </a:p>
                  </a:txBody>
                  <a:tcPr anchor="ctr"/>
                </a:tc>
                <a:tc>
                  <a:txBody>
                    <a:bodyPr/>
                    <a:lstStyle/>
                    <a:p>
                      <a:pPr algn="ctr"/>
                      <a:r>
                        <a:rPr lang="es-MX" dirty="0"/>
                        <a:t>Disposiciones de esta guía se recomiendan, no se obligan a cumplir</a:t>
                      </a:r>
                    </a:p>
                  </a:txBody>
                  <a:tcPr anchor="ctr"/>
                </a:tc>
                <a:extLst>
                  <a:ext uri="{0D108BD9-81ED-4DB2-BD59-A6C34878D82A}">
                    <a16:rowId xmlns:a16="http://schemas.microsoft.com/office/drawing/2014/main" val="3716397933"/>
                  </a:ext>
                </a:extLst>
              </a:tr>
              <a:tr h="413908">
                <a:tc>
                  <a:txBody>
                    <a:bodyPr/>
                    <a:lstStyle/>
                    <a:p>
                      <a:pPr algn="ctr"/>
                      <a:r>
                        <a:rPr lang="es-MX" dirty="0"/>
                        <a:t>Es aceptada como norma internacional</a:t>
                      </a:r>
                    </a:p>
                  </a:txBody>
                  <a:tcPr anchor="ctr"/>
                </a:tc>
                <a:tc>
                  <a:txBody>
                    <a:bodyPr/>
                    <a:lstStyle/>
                    <a:p>
                      <a:pPr algn="ctr"/>
                      <a:r>
                        <a:rPr lang="es-MX" dirty="0"/>
                        <a:t>Aceptada como fuente autorizada en investigaciones</a:t>
                      </a:r>
                    </a:p>
                  </a:txBody>
                  <a:tcPr anchor="ctr"/>
                </a:tc>
                <a:extLst>
                  <a:ext uri="{0D108BD9-81ED-4DB2-BD59-A6C34878D82A}">
                    <a16:rowId xmlns:a16="http://schemas.microsoft.com/office/drawing/2014/main" val="2633508067"/>
                  </a:ext>
                </a:extLst>
              </a:tr>
              <a:tr h="724339">
                <a:tc>
                  <a:txBody>
                    <a:bodyPr/>
                    <a:lstStyle/>
                    <a:p>
                      <a:pPr algn="ctr"/>
                      <a:r>
                        <a:rPr lang="es-MX" b="1" dirty="0"/>
                        <a:t>Especifica la obligación de la utilización del Método Científico</a:t>
                      </a:r>
                    </a:p>
                  </a:txBody>
                  <a:tcPr anchor="ctr"/>
                </a:tc>
                <a:tc>
                  <a:txBody>
                    <a:bodyPr/>
                    <a:lstStyle/>
                    <a:p>
                      <a:pPr algn="ctr"/>
                      <a:r>
                        <a:rPr lang="es-MX" b="1" dirty="0"/>
                        <a:t>Describe el Método Científico</a:t>
                      </a:r>
                    </a:p>
                  </a:txBody>
                  <a:tcPr anchor="ctr"/>
                </a:tc>
                <a:extLst>
                  <a:ext uri="{0D108BD9-81ED-4DB2-BD59-A6C34878D82A}">
                    <a16:rowId xmlns:a16="http://schemas.microsoft.com/office/drawing/2014/main" val="446938174"/>
                  </a:ext>
                </a:extLst>
              </a:tr>
            </a:tbl>
          </a:graphicData>
        </a:graphic>
      </p:graphicFrame>
    </p:spTree>
    <p:extLst>
      <p:ext uri="{BB962C8B-B14F-4D97-AF65-F5344CB8AC3E}">
        <p14:creationId xmlns:p14="http://schemas.microsoft.com/office/powerpoint/2010/main" val="19614730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1507" name="Rectangle 3">
            <a:extLst>
              <a:ext uri="{FF2B5EF4-FFF2-40B4-BE49-F238E27FC236}">
                <a16:creationId xmlns:a16="http://schemas.microsoft.com/office/drawing/2014/main" id="{755C2D61-8F46-404D-B71C-7754CB4B49EC}"/>
              </a:ext>
            </a:extLst>
          </p:cNvPr>
          <p:cNvSpPr>
            <a:spLocks noGrp="1" noChangeArrowheads="1"/>
          </p:cNvSpPr>
          <p:nvPr>
            <p:ph type="body" sz="half" idx="2"/>
          </p:nvPr>
        </p:nvSpPr>
        <p:spPr>
          <a:xfrm>
            <a:off x="1310164" y="1935480"/>
            <a:ext cx="9571672" cy="1715588"/>
          </a:xfrm>
        </p:spPr>
        <p:txBody>
          <a:bodyPr anchor="b">
            <a:normAutofit/>
          </a:bodyPr>
          <a:lstStyle/>
          <a:p>
            <a:pPr marL="0" indent="0" algn="ctr">
              <a:buNone/>
            </a:pPr>
            <a:r>
              <a:rPr lang="es-ES_tradnl" altLang="es-EC" sz="5400" b="1" cap="all" spc="-60" dirty="0">
                <a:solidFill>
                  <a:srgbClr val="C00000"/>
                </a:solidFill>
                <a:ea typeface="+mj-ea"/>
                <a:cs typeface="+mj-cs"/>
              </a:rPr>
              <a:t>¿QUÉ BUSCA DETERMINAR LA INVESTIGACIÓN DE INCENDIOS?</a:t>
            </a:r>
          </a:p>
        </p:txBody>
      </p:sp>
      <p:sp>
        <p:nvSpPr>
          <p:cNvPr id="4" name="CuadroTexto 3">
            <a:extLst>
              <a:ext uri="{FF2B5EF4-FFF2-40B4-BE49-F238E27FC236}">
                <a16:creationId xmlns:a16="http://schemas.microsoft.com/office/drawing/2014/main" id="{98F7712F-4803-4747-B457-4008A4AF7C3E}"/>
              </a:ext>
            </a:extLst>
          </p:cNvPr>
          <p:cNvSpPr txBox="1"/>
          <p:nvPr/>
        </p:nvSpPr>
        <p:spPr>
          <a:xfrm>
            <a:off x="2699657" y="5037644"/>
            <a:ext cx="6792685" cy="375552"/>
          </a:xfrm>
          <a:prstGeom prst="rect">
            <a:avLst/>
          </a:prstGeom>
          <a:noFill/>
        </p:spPr>
        <p:txBody>
          <a:bodyPr wrap="square">
            <a:spAutoFit/>
          </a:bodyPr>
          <a:lstStyle/>
          <a:p>
            <a:pPr marL="0" indent="0" algn="ctr">
              <a:lnSpc>
                <a:spcPct val="107000"/>
              </a:lnSpc>
              <a:spcAft>
                <a:spcPts val="800"/>
              </a:spcAft>
              <a:buNone/>
            </a:pPr>
            <a:r>
              <a:rPr lang="es-CL" sz="1800" b="1" dirty="0">
                <a:effectLst/>
                <a:latin typeface="Calibri" panose="020F0502020204030204" pitchFamily="34" charset="0"/>
                <a:ea typeface="Calibri" panose="020F0502020204030204" pitchFamily="34" charset="0"/>
                <a:cs typeface="Times New Roman" panose="02020603050405020304" pitchFamily="18" charset="0"/>
              </a:rPr>
              <a:t>ORIGEN, CAUSA Y DESARROLLO DE UN INCENDIO O EXPLOSIÓN</a:t>
            </a:r>
          </a:p>
        </p:txBody>
      </p:sp>
    </p:spTree>
    <p:extLst>
      <p:ext uri="{BB962C8B-B14F-4D97-AF65-F5344CB8AC3E}">
        <p14:creationId xmlns:p14="http://schemas.microsoft.com/office/powerpoint/2010/main" val="3240274134"/>
      </p:ext>
    </p:extLst>
  </p:cSld>
  <p:clrMapOvr>
    <a:masterClrMapping/>
  </p:clrMapOvr>
  <p:transition>
    <p:dissolve/>
  </p:transition>
</p:sld>
</file>

<file path=ppt/slides/slide9.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42FAFD62-AA02-46E5-8EA2-3082ADCAD859}"/>
              </a:ext>
            </a:extLst>
          </p:cNvPr>
          <p:cNvSpPr>
            <a:spLocks noGrp="1" noChangeArrowheads="1"/>
          </p:cNvSpPr>
          <p:nvPr>
            <p:ph type="title"/>
          </p:nvPr>
        </p:nvSpPr>
        <p:spPr>
          <a:xfrm>
            <a:off x="114300" y="588364"/>
            <a:ext cx="11988799" cy="596900"/>
          </a:xfrm>
        </p:spPr>
        <p:txBody>
          <a:bodyPr vert="horz" lIns="91440" tIns="45720" rIns="91440" bIns="45720" rtlCol="0" anchor="b">
            <a:noAutofit/>
          </a:bodyPr>
          <a:lstStyle/>
          <a:p>
            <a:pPr algn="ctr">
              <a:spcBef>
                <a:spcPts val="1000"/>
              </a:spcBef>
              <a:buFont typeface="Arial" panose="020B0604020202020204" pitchFamily="34" charset="0"/>
            </a:pPr>
            <a:r>
              <a:rPr lang="es-EC" altLang="es-EC" sz="3600" b="1" cap="all" spc="-60" dirty="0">
                <a:solidFill>
                  <a:srgbClr val="C00000"/>
                </a:solidFill>
                <a:latin typeface="+mn-lt"/>
              </a:rPr>
              <a:t>Origen y causa</a:t>
            </a:r>
          </a:p>
        </p:txBody>
      </p:sp>
      <p:sp>
        <p:nvSpPr>
          <p:cNvPr id="21507" name="Rectangle 3">
            <a:extLst>
              <a:ext uri="{FF2B5EF4-FFF2-40B4-BE49-F238E27FC236}">
                <a16:creationId xmlns:a16="http://schemas.microsoft.com/office/drawing/2014/main" id="{7418A7DA-D3E5-4326-8C12-1E777514EB83}"/>
              </a:ext>
            </a:extLst>
          </p:cNvPr>
          <p:cNvSpPr>
            <a:spLocks noGrp="1" noChangeArrowheads="1"/>
          </p:cNvSpPr>
          <p:nvPr>
            <p:ph type="body" sz="half" idx="2"/>
          </p:nvPr>
        </p:nvSpPr>
        <p:spPr>
          <a:xfrm>
            <a:off x="787400" y="2095499"/>
            <a:ext cx="10909299" cy="3724275"/>
          </a:xfrm>
        </p:spPr>
        <p:txBody>
          <a:bodyPr>
            <a:normAutofit fontScale="92500" lnSpcReduction="20000"/>
          </a:bodyPr>
          <a:lstStyle/>
          <a:p>
            <a:pPr marL="0" indent="0" algn="just">
              <a:lnSpc>
                <a:spcPct val="107000"/>
              </a:lnSpc>
              <a:spcAft>
                <a:spcPts val="800"/>
              </a:spcAft>
              <a:buNone/>
            </a:pPr>
            <a:r>
              <a:rPr lang="es-MX" altLang="es-EC" sz="1800" b="1" dirty="0">
                <a:latin typeface="+mj-lt"/>
              </a:rPr>
              <a:t>3.3.13 Zona de origen. </a:t>
            </a:r>
            <a:r>
              <a:rPr lang="es-MX" altLang="es-EC" sz="1800" dirty="0">
                <a:latin typeface="+mj-lt"/>
              </a:rPr>
              <a:t>Una estructura, parte de una estructura o ubicación geográfica general dentro de la escena de un incendio, en la que se cree razonablemente que está ubicado el "punto de origen" de un incendio o explosión. (Ver también 3.3.149, Punto de origen).</a:t>
            </a:r>
            <a:endParaRPr lang="es-CL" sz="1800" dirty="0">
              <a:latin typeface="+mj-lt"/>
            </a:endParaRPr>
          </a:p>
          <a:p>
            <a:pPr marL="0" indent="0" algn="just">
              <a:lnSpc>
                <a:spcPct val="107000"/>
              </a:lnSpc>
              <a:spcAft>
                <a:spcPts val="800"/>
              </a:spcAft>
              <a:buNone/>
            </a:pPr>
            <a:r>
              <a:rPr lang="es-CL" sz="1800" b="1" dirty="0">
                <a:latin typeface="+mj-lt"/>
              </a:rPr>
              <a:t>3.3.149 Punto de origen. </a:t>
            </a:r>
            <a:r>
              <a:rPr lang="es-CL" sz="1800" dirty="0">
                <a:latin typeface="+mj-lt"/>
              </a:rPr>
              <a:t>La ubicación física dentro del área de origen donde una fuente de calor, un combustible y un agente oxidante interactúan por primera vez, lo que resulta en un incendio o explosión.</a:t>
            </a:r>
          </a:p>
          <a:p>
            <a:pPr marL="0" indent="0" algn="just">
              <a:lnSpc>
                <a:spcPct val="107000"/>
              </a:lnSpc>
              <a:spcAft>
                <a:spcPts val="800"/>
              </a:spcAft>
              <a:buNone/>
            </a:pPr>
            <a:r>
              <a:rPr lang="es-MX" altLang="es-EC" sz="1800" b="1" dirty="0">
                <a:latin typeface="+mj-lt"/>
              </a:rPr>
              <a:t>3.3.27 Causa. </a:t>
            </a:r>
            <a:r>
              <a:rPr lang="es-MX" altLang="es-EC" sz="1800" dirty="0">
                <a:latin typeface="+mj-lt"/>
              </a:rPr>
              <a:t>Las circunstancias, condiciones o agencias que provocaron o resultaron en el incidente de incendio o explosión, daños a la propiedad, lesiones corporales o pérdida de la vida.</a:t>
            </a:r>
            <a:endParaRPr lang="es-CL" sz="1800" dirty="0">
              <a:latin typeface="+mj-lt"/>
            </a:endParaRPr>
          </a:p>
          <a:p>
            <a:pPr marL="0" indent="0" algn="just">
              <a:lnSpc>
                <a:spcPct val="107000"/>
              </a:lnSpc>
              <a:spcAft>
                <a:spcPts val="800"/>
              </a:spcAft>
              <a:buNone/>
            </a:pPr>
            <a:r>
              <a:rPr lang="es-CL" sz="1800" b="1" dirty="0">
                <a:latin typeface="+mj-lt"/>
              </a:rPr>
              <a:t>3.3.71 Causa del incendio. </a:t>
            </a:r>
            <a:r>
              <a:rPr lang="es-CL" sz="1800" dirty="0">
                <a:latin typeface="+mj-lt"/>
              </a:rPr>
              <a:t>Las circunstancias, condiciones o agencias que combinan un combustible, una fuente de ignición y un oxidante (como aire u oxígeno) que resultan en un incendio o una explosión por combustión.</a:t>
            </a:r>
          </a:p>
          <a:p>
            <a:pPr marL="0" indent="0" algn="just">
              <a:lnSpc>
                <a:spcPct val="107000"/>
              </a:lnSpc>
              <a:spcAft>
                <a:spcPts val="800"/>
              </a:spcAft>
              <a:buNone/>
            </a:pPr>
            <a:r>
              <a:rPr lang="es-CL" sz="1800" b="1" dirty="0">
                <a:latin typeface="+mj-lt"/>
              </a:rPr>
              <a:t>3.3.83 Primer combustible encendido. </a:t>
            </a:r>
            <a:r>
              <a:rPr lang="es-CL" sz="1800" dirty="0">
                <a:latin typeface="+mj-lt"/>
              </a:rPr>
              <a:t>El primer combustible que se enciende es el que primero mantiene la combustión más allá de la fuente de ignición.</a:t>
            </a:r>
            <a:endParaRPr lang="es-MX" altLang="es-EC" sz="1800" dirty="0">
              <a:latin typeface="+mj-lt"/>
            </a:endParaRPr>
          </a:p>
        </p:txBody>
      </p:sp>
      <p:sp>
        <p:nvSpPr>
          <p:cNvPr id="21508" name="6 Marcador de número de diapositiva">
            <a:extLst>
              <a:ext uri="{FF2B5EF4-FFF2-40B4-BE49-F238E27FC236}">
                <a16:creationId xmlns:a16="http://schemas.microsoft.com/office/drawing/2014/main" id="{F1F136A5-383C-4105-AFF7-FD0E16E5A303}"/>
              </a:ext>
            </a:extLst>
          </p:cNvPr>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panose="02020603050405020304" pitchFamily="18" charset="0"/>
              </a:defRPr>
            </a:lvl1pPr>
            <a:lvl2pPr marL="742950" indent="-285750">
              <a:defRPr kumimoji="1" sz="2400">
                <a:solidFill>
                  <a:schemeClr val="tx1"/>
                </a:solidFill>
                <a:latin typeface="Times New Roman" panose="02020603050405020304" pitchFamily="18" charset="0"/>
              </a:defRPr>
            </a:lvl2pPr>
            <a:lvl3pPr marL="1143000" indent="-228600">
              <a:defRPr kumimoji="1" sz="2400">
                <a:solidFill>
                  <a:schemeClr val="tx1"/>
                </a:solidFill>
                <a:latin typeface="Times New Roman" panose="02020603050405020304" pitchFamily="18" charset="0"/>
              </a:defRPr>
            </a:lvl3pPr>
            <a:lvl4pPr marL="1600200" indent="-228600">
              <a:defRPr kumimoji="1" sz="2400">
                <a:solidFill>
                  <a:schemeClr val="tx1"/>
                </a:solidFill>
                <a:latin typeface="Times New Roman" panose="02020603050405020304" pitchFamily="18" charset="0"/>
              </a:defRPr>
            </a:lvl4pPr>
            <a:lvl5pPr marL="2057400" indent="-22860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a:defRPr/>
            </a:pPr>
            <a:fld id="{DD3DA44E-648D-414D-A27A-B3220D806A94}" type="slidenum">
              <a:rPr kumimoji="0" lang="en-US" altLang="es-EC" sz="1400">
                <a:solidFill>
                  <a:srgbClr val="FFFFFF"/>
                </a:solidFill>
                <a:latin typeface="+mj-lt"/>
              </a:rPr>
              <a:pPr>
                <a:defRPr/>
              </a:pPr>
              <a:t>9</a:t>
            </a:fld>
            <a:endParaRPr kumimoji="0" lang="en-US" altLang="es-EC" sz="1400">
              <a:solidFill>
                <a:srgbClr val="FFFFFF"/>
              </a:solidFill>
              <a:latin typeface="+mj-lt"/>
            </a:endParaRPr>
          </a:p>
        </p:txBody>
      </p:sp>
    </p:spTree>
    <p:extLst>
      <p:ext uri="{BB962C8B-B14F-4D97-AF65-F5344CB8AC3E}">
        <p14:creationId xmlns:p14="http://schemas.microsoft.com/office/powerpoint/2010/main" val="3999779312"/>
      </p:ext>
    </p:extLst>
  </p:cSld>
  <p:clrMapOvr>
    <a:masterClrMapping/>
  </p:clrMapOvr>
  <p:transition>
    <p:dissolve/>
  </p:transition>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274</TotalTime>
  <Words>2514</Words>
  <Application>Microsoft Office PowerPoint</Application>
  <PresentationFormat>Panorámica</PresentationFormat>
  <Paragraphs>166</Paragraphs>
  <Slides>42</Slides>
  <Notes>5</Notes>
  <HiddenSlides>0</HiddenSlides>
  <MMClips>0</MMClips>
  <ScaleCrop>false</ScaleCrop>
  <HeadingPairs>
    <vt:vector size="6" baseType="variant">
      <vt:variant>
        <vt:lpstr>Fuentes usadas</vt:lpstr>
      </vt:variant>
      <vt:variant>
        <vt:i4>9</vt:i4>
      </vt:variant>
      <vt:variant>
        <vt:lpstr>Tema</vt:lpstr>
      </vt:variant>
      <vt:variant>
        <vt:i4>1</vt:i4>
      </vt:variant>
      <vt:variant>
        <vt:lpstr>Títulos de diapositiva</vt:lpstr>
      </vt:variant>
      <vt:variant>
        <vt:i4>42</vt:i4>
      </vt:variant>
    </vt:vector>
  </HeadingPairs>
  <TitlesOfParts>
    <vt:vector size="52" baseType="lpstr">
      <vt:lpstr>Arial</vt:lpstr>
      <vt:lpstr>Arial</vt:lpstr>
      <vt:lpstr>Arial Black</vt:lpstr>
      <vt:lpstr>Calibri</vt:lpstr>
      <vt:lpstr>Calibri Light</vt:lpstr>
      <vt:lpstr>Kannada MN</vt:lpstr>
      <vt:lpstr>Times New Roman</vt:lpstr>
      <vt:lpstr>Wingdings 2</vt:lpstr>
      <vt:lpstr>ZapfDingbatsITC</vt:lpstr>
      <vt:lpstr>Tema de Office</vt:lpstr>
      <vt:lpstr>Presentación de PowerPoint</vt:lpstr>
      <vt:lpstr>Presentación de PowerPoint</vt:lpstr>
      <vt:lpstr>Presentación de PowerPoint</vt:lpstr>
      <vt:lpstr>Presentación de PowerPoint</vt:lpstr>
      <vt:lpstr>Presentación de PowerPoint</vt:lpstr>
      <vt:lpstr>NFPA 1033 (…la norma)</vt:lpstr>
      <vt:lpstr>NFPA 1033 / NFPA 921 Relación básica</vt:lpstr>
      <vt:lpstr>Presentación de PowerPoint</vt:lpstr>
      <vt:lpstr>Origen y causa</vt:lpstr>
      <vt:lpstr>Presentación de PowerPoint</vt:lpstr>
      <vt:lpstr>Presentación de PowerPoint</vt:lpstr>
      <vt:lpstr>Presentación de PowerPoint</vt:lpstr>
      <vt:lpstr>Cap. 1 Administración NFPA 1033     - Requisitos mínimos</vt:lpstr>
      <vt:lpstr>Cap. 1 Administración NFPA 1033     - Requisitos mínimos</vt:lpstr>
      <vt:lpstr>Presentación de PowerPoint</vt:lpstr>
      <vt:lpstr>Presentación de PowerPoint</vt:lpstr>
      <vt:lpstr>4.1* Naturaleza de las Investigaciones de Incendios. </vt:lpstr>
      <vt:lpstr>ESTUDIO DEL FUEGO</vt:lpstr>
      <vt:lpstr>ESTUDIO DEL FUEGO</vt:lpstr>
      <vt:lpstr>COMPRENSION DEL FUEGO Y SUS EFECTOS</vt:lpstr>
      <vt:lpstr>COMPRENSION DEL FUEGO Y SUS EFECTOS</vt:lpstr>
      <vt:lpstr>Presentación de PowerPoint</vt:lpstr>
      <vt:lpstr>Método científico</vt:lpstr>
      <vt:lpstr>Método científico</vt:lpstr>
      <vt:lpstr>Presentación de PowerPoint</vt:lpstr>
      <vt:lpstr>Presentación de PowerPoint</vt:lpstr>
      <vt:lpstr>FUEGO CONTROLADO POR</vt:lpstr>
      <vt:lpstr>FIGURA 18.2  Ejemplo de Aplicación del Método Científico Determinación de Origen </vt:lpstr>
      <vt:lpstr>FIGURA 19.2  Ejemplo de Aplicación del Método Científico a la determinación de las Causas. </vt:lpstr>
      <vt:lpstr>TÉRMINOS TRANVERSALES</vt:lpstr>
      <vt:lpstr>TÉRMINOS TRANVERSALES</vt:lpstr>
      <vt:lpstr>Presentación de PowerPoint</vt:lpstr>
      <vt:lpstr>Presentación de PowerPoint</vt:lpstr>
      <vt:lpstr>¿PIRÓMANOS O  INCENDIARIOS? </vt:lpstr>
      <vt:lpstr>Presentación de PowerPoint</vt:lpstr>
      <vt:lpstr>Presentación de PowerPoint</vt:lpstr>
      <vt:lpstr>Presentación de PowerPoint</vt:lpstr>
      <vt:lpstr>Presentación de PowerPoint</vt:lpstr>
      <vt:lpstr>Síguenos…!!!</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Heriberto Moreira Cornejo</dc:creator>
  <cp:lastModifiedBy>Heriberto Moreira Cornejo</cp:lastModifiedBy>
  <cp:revision>31</cp:revision>
  <dcterms:created xsi:type="dcterms:W3CDTF">2021-01-18T09:02:34Z</dcterms:created>
  <dcterms:modified xsi:type="dcterms:W3CDTF">2021-05-30T20:04:11Z</dcterms:modified>
</cp:coreProperties>
</file>