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807" r:id="rId2"/>
    <p:sldId id="917" r:id="rId3"/>
    <p:sldId id="1138" r:id="rId4"/>
    <p:sldId id="1137" r:id="rId5"/>
    <p:sldId id="357" r:id="rId6"/>
    <p:sldId id="354" r:id="rId7"/>
    <p:sldId id="349" r:id="rId8"/>
    <p:sldId id="347" r:id="rId9"/>
    <p:sldId id="366" r:id="rId10"/>
    <p:sldId id="408" r:id="rId11"/>
    <p:sldId id="365" r:id="rId12"/>
    <p:sldId id="323" r:id="rId13"/>
    <p:sldId id="302" r:id="rId14"/>
    <p:sldId id="300" r:id="rId15"/>
    <p:sldId id="301" r:id="rId16"/>
    <p:sldId id="425" r:id="rId17"/>
    <p:sldId id="405" r:id="rId18"/>
    <p:sldId id="410" r:id="rId19"/>
    <p:sldId id="293" r:id="rId20"/>
    <p:sldId id="295" r:id="rId21"/>
    <p:sldId id="267" r:id="rId22"/>
    <p:sldId id="268" r:id="rId23"/>
    <p:sldId id="360" r:id="rId24"/>
    <p:sldId id="421" r:id="rId25"/>
    <p:sldId id="493" r:id="rId26"/>
    <p:sldId id="411" r:id="rId27"/>
    <p:sldId id="330" r:id="rId28"/>
    <p:sldId id="269" r:id="rId29"/>
    <p:sldId id="499" r:id="rId30"/>
    <p:sldId id="492" r:id="rId31"/>
    <p:sldId id="500" r:id="rId32"/>
    <p:sldId id="426" r:id="rId33"/>
    <p:sldId id="427" r:id="rId34"/>
    <p:sldId id="429" r:id="rId35"/>
    <p:sldId id="430" r:id="rId36"/>
    <p:sldId id="431" r:id="rId37"/>
    <p:sldId id="432" r:id="rId38"/>
    <p:sldId id="434" r:id="rId39"/>
    <p:sldId id="435" r:id="rId40"/>
    <p:sldId id="436" r:id="rId41"/>
    <p:sldId id="473" r:id="rId42"/>
    <p:sldId id="423" r:id="rId43"/>
    <p:sldId id="297" r:id="rId44"/>
    <p:sldId id="450" r:id="rId45"/>
    <p:sldId id="457" r:id="rId46"/>
    <p:sldId id="458" r:id="rId47"/>
    <p:sldId id="453" r:id="rId48"/>
    <p:sldId id="331" r:id="rId49"/>
    <p:sldId id="270" r:id="rId50"/>
    <p:sldId id="373" r:id="rId51"/>
    <p:sldId id="272" r:id="rId52"/>
    <p:sldId id="485" r:id="rId53"/>
    <p:sldId id="489" r:id="rId54"/>
    <p:sldId id="451" r:id="rId55"/>
    <p:sldId id="332" r:id="rId56"/>
    <p:sldId id="333" r:id="rId57"/>
    <p:sldId id="335" r:id="rId58"/>
    <p:sldId id="337" r:id="rId59"/>
    <p:sldId id="486" r:id="rId60"/>
    <p:sldId id="339" r:id="rId61"/>
    <p:sldId id="341" r:id="rId62"/>
    <p:sldId id="342" r:id="rId63"/>
    <p:sldId id="344" r:id="rId64"/>
    <p:sldId id="491" r:id="rId65"/>
    <p:sldId id="472" r:id="rId66"/>
    <p:sldId id="496" r:id="rId67"/>
    <p:sldId id="498" r:id="rId68"/>
    <p:sldId id="475" r:id="rId69"/>
    <p:sldId id="476" r:id="rId70"/>
    <p:sldId id="478" r:id="rId71"/>
    <p:sldId id="479" r:id="rId72"/>
    <p:sldId id="480" r:id="rId73"/>
    <p:sldId id="481" r:id="rId74"/>
    <p:sldId id="482" r:id="rId75"/>
    <p:sldId id="483" r:id="rId76"/>
    <p:sldId id="484" r:id="rId77"/>
    <p:sldId id="376" r:id="rId78"/>
    <p:sldId id="377" r:id="rId79"/>
    <p:sldId id="424" r:id="rId80"/>
    <p:sldId id="352" r:id="rId81"/>
    <p:sldId id="1282" r:id="rId82"/>
    <p:sldId id="1280" r:id="rId8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5117"/>
    <a:srgbClr val="100F0D"/>
    <a:srgbClr val="FFE1E1"/>
    <a:srgbClr val="860000"/>
    <a:srgbClr val="FFC9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6" autoAdjust="0"/>
    <p:restoredTop sz="94660"/>
  </p:normalViewPr>
  <p:slideViewPr>
    <p:cSldViewPr snapToGrid="0">
      <p:cViewPr varScale="1">
        <p:scale>
          <a:sx n="36" d="100"/>
          <a:sy n="36" d="100"/>
        </p:scale>
        <p:origin x="324" y="48"/>
      </p:cViewPr>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wmf"/><Relationship Id="rId1" Type="http://schemas.openxmlformats.org/officeDocument/2006/relationships/image" Target="../media/image56.wmf"/><Relationship Id="rId4" Type="http://schemas.microsoft.com/office/2007/relationships/hdphoto" Target="../media/hdphoto2.wdp"/></Relationships>
</file>

<file path=ppt/diagrams/_rels/data2.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png"/><Relationship Id="rId5" Type="http://schemas.openxmlformats.org/officeDocument/2006/relationships/image" Target="../media/image63.wmf"/><Relationship Id="rId4" Type="http://schemas.openxmlformats.org/officeDocument/2006/relationships/image" Target="../media/image62.wmf"/></Relationships>
</file>

<file path=ppt/diagrams/_rels/data3.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 Id="rId6" Type="http://schemas.openxmlformats.org/officeDocument/2006/relationships/image" Target="../media/image69.gif"/><Relationship Id="rId5" Type="http://schemas.openxmlformats.org/officeDocument/2006/relationships/image" Target="../media/image68.wmf"/><Relationship Id="rId4" Type="http://schemas.openxmlformats.org/officeDocument/2006/relationships/image" Target="../media/image67.wmf"/></Relationships>
</file>

<file path=ppt/diagrams/_rels/drawing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wmf"/><Relationship Id="rId1" Type="http://schemas.openxmlformats.org/officeDocument/2006/relationships/image" Target="../media/image56.wmf"/><Relationship Id="rId4" Type="http://schemas.microsoft.com/office/2007/relationships/hdphoto" Target="../media/hdphoto2.wdp"/></Relationships>
</file>

<file path=ppt/diagrams/_rels/drawing2.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png"/><Relationship Id="rId5" Type="http://schemas.openxmlformats.org/officeDocument/2006/relationships/image" Target="../media/image63.wmf"/><Relationship Id="rId4" Type="http://schemas.openxmlformats.org/officeDocument/2006/relationships/image" Target="../media/image62.wmf"/></Relationships>
</file>

<file path=ppt/diagrams/_rels/drawing3.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 Id="rId6" Type="http://schemas.openxmlformats.org/officeDocument/2006/relationships/image" Target="../media/image69.gif"/><Relationship Id="rId5" Type="http://schemas.openxmlformats.org/officeDocument/2006/relationships/image" Target="../media/image68.wmf"/><Relationship Id="rId4" Type="http://schemas.openxmlformats.org/officeDocument/2006/relationships/image" Target="../media/image67.wm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408BD0-2C5F-4DF3-91B8-9B059656B204}"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8627A7E7-5056-45FC-BA1E-15D6AE52278E}">
      <dgm:prSet phldrT="[Text]"/>
      <dgm:spPr/>
      <dgm:t>
        <a:bodyPr/>
        <a:lstStyle/>
        <a:p>
          <a:pPr algn="ctr"/>
          <a:r>
            <a:rPr lang="es-PR" noProof="0" dirty="0"/>
            <a:t>Áreas ocultas</a:t>
          </a:r>
        </a:p>
      </dgm:t>
    </dgm:pt>
    <dgm:pt modelId="{CEA39BF3-4B5C-4555-885C-5624A2F54E48}" type="parTrans" cxnId="{283AFF98-0185-4E44-A57F-B6C3BF33F514}">
      <dgm:prSet/>
      <dgm:spPr/>
      <dgm:t>
        <a:bodyPr/>
        <a:lstStyle/>
        <a:p>
          <a:endParaRPr lang="en-US"/>
        </a:p>
      </dgm:t>
    </dgm:pt>
    <dgm:pt modelId="{A00DE035-2521-4FF2-B127-4C3A275FD046}" type="sibTrans" cxnId="{283AFF98-0185-4E44-A57F-B6C3BF33F514}">
      <dgm:prSet/>
      <dgm:spPr/>
      <dgm:t>
        <a:bodyPr/>
        <a:lstStyle/>
        <a:p>
          <a:endParaRPr lang="en-US"/>
        </a:p>
      </dgm:t>
    </dgm:pt>
    <dgm:pt modelId="{4EAC3ED8-D9B8-4AF0-93D1-FA8121F241B4}">
      <dgm:prSet phldrT="[Text]"/>
      <dgm:spPr/>
      <dgm:t>
        <a:bodyPr/>
        <a:lstStyle/>
        <a:p>
          <a:pPr algn="ctr"/>
          <a:r>
            <a:rPr lang="es-PR" noProof="0" dirty="0"/>
            <a:t>Dispersión de polvo</a:t>
          </a:r>
        </a:p>
      </dgm:t>
    </dgm:pt>
    <dgm:pt modelId="{3F1FC4CC-37D1-448B-AB3A-F908484095CF}" type="parTrans" cxnId="{1B60E5CB-9F43-4124-B6B7-EA594A2892A7}">
      <dgm:prSet/>
      <dgm:spPr/>
      <dgm:t>
        <a:bodyPr/>
        <a:lstStyle/>
        <a:p>
          <a:endParaRPr lang="en-US"/>
        </a:p>
      </dgm:t>
    </dgm:pt>
    <dgm:pt modelId="{9A47F6FF-B28D-4421-B1D8-B52C81692E04}" type="sibTrans" cxnId="{1B60E5CB-9F43-4124-B6B7-EA594A2892A7}">
      <dgm:prSet/>
      <dgm:spPr/>
      <dgm:t>
        <a:bodyPr/>
        <a:lstStyle/>
        <a:p>
          <a:endParaRPr lang="en-US"/>
        </a:p>
      </dgm:t>
    </dgm:pt>
    <dgm:pt modelId="{FC0B6317-C501-4C74-AD28-507CBA0EC20D}">
      <dgm:prSet phldrT="[Text]"/>
      <dgm:spPr/>
      <dgm:t>
        <a:bodyPr/>
        <a:lstStyle/>
        <a:p>
          <a:pPr algn="ctr"/>
          <a:r>
            <a:rPr lang="es-PR" noProof="0" dirty="0"/>
            <a:t>Áreas abiertas</a:t>
          </a:r>
        </a:p>
      </dgm:t>
    </dgm:pt>
    <dgm:pt modelId="{612E2529-34DD-4341-A66D-B07EAA37D1E0}" type="parTrans" cxnId="{5359E94A-1D53-420B-9910-B97BA13AF3C5}">
      <dgm:prSet/>
      <dgm:spPr/>
      <dgm:t>
        <a:bodyPr/>
        <a:lstStyle/>
        <a:p>
          <a:endParaRPr lang="en-US"/>
        </a:p>
      </dgm:t>
    </dgm:pt>
    <dgm:pt modelId="{BC4F1497-B531-4859-A65C-D2611A6914FC}" type="sibTrans" cxnId="{5359E94A-1D53-420B-9910-B97BA13AF3C5}">
      <dgm:prSet/>
      <dgm:spPr/>
      <dgm:t>
        <a:bodyPr/>
        <a:lstStyle/>
        <a:p>
          <a:endParaRPr lang="en-US"/>
        </a:p>
      </dgm:t>
    </dgm:pt>
    <dgm:pt modelId="{949005E4-364C-44CC-91E3-4B6A19528BE7}">
      <dgm:prSet phldrT="[Text]"/>
      <dgm:spPr/>
      <dgm:t>
        <a:bodyPr/>
        <a:lstStyle/>
        <a:p>
          <a:r>
            <a:rPr lang="es-PR" noProof="0" dirty="0"/>
            <a:t>Producción </a:t>
          </a:r>
        </a:p>
      </dgm:t>
    </dgm:pt>
    <dgm:pt modelId="{1BDFF72F-399E-40A9-8D91-B4FB26AC150A}" type="parTrans" cxnId="{A4B58CB5-BBD0-41BC-8B25-FF4FFF2A1915}">
      <dgm:prSet/>
      <dgm:spPr/>
      <dgm:t>
        <a:bodyPr/>
        <a:lstStyle/>
        <a:p>
          <a:endParaRPr lang="en-US"/>
        </a:p>
      </dgm:t>
    </dgm:pt>
    <dgm:pt modelId="{47B257BA-F70C-49F7-A1D6-AF2855CC71C6}" type="sibTrans" cxnId="{A4B58CB5-BBD0-41BC-8B25-FF4FFF2A1915}">
      <dgm:prSet/>
      <dgm:spPr/>
      <dgm:t>
        <a:bodyPr/>
        <a:lstStyle/>
        <a:p>
          <a:endParaRPr lang="en-US"/>
        </a:p>
      </dgm:t>
    </dgm:pt>
    <dgm:pt modelId="{59F7267E-F8DB-47C5-B6E3-157AC2EB98A5}">
      <dgm:prSet phldrT="[Text]"/>
      <dgm:spPr/>
      <dgm:t>
        <a:bodyPr/>
        <a:lstStyle/>
        <a:p>
          <a:r>
            <a:rPr lang="es-PR" noProof="0" dirty="0"/>
            <a:t>Empaque </a:t>
          </a:r>
        </a:p>
      </dgm:t>
    </dgm:pt>
    <dgm:pt modelId="{C65A94A6-FCE7-48BA-B9FA-8B627B16DF29}" type="parTrans" cxnId="{02A607A3-5FE1-42DE-9CA6-92763DA40862}">
      <dgm:prSet/>
      <dgm:spPr/>
      <dgm:t>
        <a:bodyPr/>
        <a:lstStyle/>
        <a:p>
          <a:endParaRPr lang="en-US"/>
        </a:p>
      </dgm:t>
    </dgm:pt>
    <dgm:pt modelId="{0D54A0B5-ADA8-4243-A192-1EE86D5B7902}" type="sibTrans" cxnId="{02A607A3-5FE1-42DE-9CA6-92763DA40862}">
      <dgm:prSet/>
      <dgm:spPr/>
      <dgm:t>
        <a:bodyPr/>
        <a:lstStyle/>
        <a:p>
          <a:endParaRPr lang="en-US"/>
        </a:p>
      </dgm:t>
    </dgm:pt>
    <dgm:pt modelId="{F80A3924-FDBC-4B09-B47A-F78D9651BF06}">
      <dgm:prSet phldrT="[Text]"/>
      <dgm:spPr/>
      <dgm:t>
        <a:bodyPr/>
        <a:lstStyle/>
        <a:p>
          <a:r>
            <a:rPr lang="es-PR" noProof="0" dirty="0"/>
            <a:t>Proceso</a:t>
          </a:r>
        </a:p>
      </dgm:t>
    </dgm:pt>
    <dgm:pt modelId="{D9D06EB8-7B7B-4D8E-8183-479217B1C299}" type="parTrans" cxnId="{C36F3D43-6027-459F-8C30-00D7C33CFB56}">
      <dgm:prSet/>
      <dgm:spPr/>
      <dgm:t>
        <a:bodyPr/>
        <a:lstStyle/>
        <a:p>
          <a:endParaRPr lang="en-US"/>
        </a:p>
      </dgm:t>
    </dgm:pt>
    <dgm:pt modelId="{32CAD798-7D05-48BA-BEA3-74584B1DAB21}" type="sibTrans" cxnId="{C36F3D43-6027-459F-8C30-00D7C33CFB56}">
      <dgm:prSet/>
      <dgm:spPr/>
      <dgm:t>
        <a:bodyPr/>
        <a:lstStyle/>
        <a:p>
          <a:endParaRPr lang="en-US"/>
        </a:p>
      </dgm:t>
    </dgm:pt>
    <dgm:pt modelId="{DE6407B6-0742-4DBC-8811-C270AABAC3A6}">
      <dgm:prSet phldrT="[Text]"/>
      <dgm:spPr/>
      <dgm:t>
        <a:bodyPr/>
        <a:lstStyle/>
        <a:p>
          <a:r>
            <a:rPr lang="es-PR" noProof="0" dirty="0"/>
            <a:t>Superficies horizontales</a:t>
          </a:r>
        </a:p>
      </dgm:t>
    </dgm:pt>
    <dgm:pt modelId="{D709AFF0-D25D-42DE-B82C-A13FB7B43B44}" type="parTrans" cxnId="{A73088F9-86F4-4096-96C1-62B97706371D}">
      <dgm:prSet/>
      <dgm:spPr/>
      <dgm:t>
        <a:bodyPr/>
        <a:lstStyle/>
        <a:p>
          <a:endParaRPr lang="en-US"/>
        </a:p>
      </dgm:t>
    </dgm:pt>
    <dgm:pt modelId="{96FF7978-14B3-4DC2-8DDD-424BFD6192E4}" type="sibTrans" cxnId="{A73088F9-86F4-4096-96C1-62B97706371D}">
      <dgm:prSet/>
      <dgm:spPr/>
      <dgm:t>
        <a:bodyPr/>
        <a:lstStyle/>
        <a:p>
          <a:endParaRPr lang="en-US"/>
        </a:p>
      </dgm:t>
    </dgm:pt>
    <dgm:pt modelId="{C4A627BD-0A65-44DF-8E25-AB37CBDAE5F0}">
      <dgm:prSet phldrT="[Text]"/>
      <dgm:spPr/>
      <dgm:t>
        <a:bodyPr/>
        <a:lstStyle/>
        <a:p>
          <a:r>
            <a:rPr lang="es-PR" noProof="0" dirty="0"/>
            <a:t>Pisos </a:t>
          </a:r>
        </a:p>
      </dgm:t>
    </dgm:pt>
    <dgm:pt modelId="{402FD83C-20A8-40BB-964E-B63A5AA0784D}" type="parTrans" cxnId="{4F772068-C4CB-4380-9B4D-4D1635801463}">
      <dgm:prSet/>
      <dgm:spPr/>
      <dgm:t>
        <a:bodyPr/>
        <a:lstStyle/>
        <a:p>
          <a:endParaRPr lang="en-US"/>
        </a:p>
      </dgm:t>
    </dgm:pt>
    <dgm:pt modelId="{F77E64C2-5754-4763-8306-FE5B95716B06}" type="sibTrans" cxnId="{4F772068-C4CB-4380-9B4D-4D1635801463}">
      <dgm:prSet/>
      <dgm:spPr/>
      <dgm:t>
        <a:bodyPr/>
        <a:lstStyle/>
        <a:p>
          <a:endParaRPr lang="en-US"/>
        </a:p>
      </dgm:t>
    </dgm:pt>
    <dgm:pt modelId="{FBAB27A9-A7E6-405B-A3E7-62F4CAA5AB11}">
      <dgm:prSet phldrT="[Text]"/>
      <dgm:spPr/>
      <dgm:t>
        <a:bodyPr/>
        <a:lstStyle/>
        <a:p>
          <a:pPr algn="l"/>
          <a:r>
            <a:rPr lang="es-PR" noProof="0" dirty="0"/>
            <a:t>Vigas</a:t>
          </a:r>
        </a:p>
      </dgm:t>
    </dgm:pt>
    <dgm:pt modelId="{B563C06C-5643-480E-9AD0-158D4170EF65}" type="parTrans" cxnId="{A3974185-32EC-4877-8F8F-16962A6061D2}">
      <dgm:prSet/>
      <dgm:spPr/>
      <dgm:t>
        <a:bodyPr/>
        <a:lstStyle/>
        <a:p>
          <a:endParaRPr lang="en-US"/>
        </a:p>
      </dgm:t>
    </dgm:pt>
    <dgm:pt modelId="{CCA4550C-ECD2-4973-82E3-0B07DD588FF7}" type="sibTrans" cxnId="{A3974185-32EC-4877-8F8F-16962A6061D2}">
      <dgm:prSet/>
      <dgm:spPr/>
      <dgm:t>
        <a:bodyPr/>
        <a:lstStyle/>
        <a:p>
          <a:endParaRPr lang="en-US"/>
        </a:p>
      </dgm:t>
    </dgm:pt>
    <dgm:pt modelId="{E759E200-E7ED-40C4-83A5-C9DC93F99AE0}">
      <dgm:prSet phldrT="[Text]"/>
      <dgm:spPr/>
      <dgm:t>
        <a:bodyPr/>
        <a:lstStyle/>
        <a:p>
          <a:pPr algn="l"/>
          <a:r>
            <a:rPr lang="es-PR" noProof="0" dirty="0"/>
            <a:t>Techos falsos</a:t>
          </a:r>
        </a:p>
      </dgm:t>
    </dgm:pt>
    <dgm:pt modelId="{6F811293-6801-493E-B79B-FC0A22F83245}" type="parTrans" cxnId="{A39A64E4-6CB9-49FA-9E69-69E015542880}">
      <dgm:prSet/>
      <dgm:spPr/>
      <dgm:t>
        <a:bodyPr/>
        <a:lstStyle/>
        <a:p>
          <a:endParaRPr lang="en-US"/>
        </a:p>
      </dgm:t>
    </dgm:pt>
    <dgm:pt modelId="{F91CD9EF-48F5-4939-B071-FC5DDEAA4E3E}" type="sibTrans" cxnId="{A39A64E4-6CB9-49FA-9E69-69E015542880}">
      <dgm:prSet/>
      <dgm:spPr/>
      <dgm:t>
        <a:bodyPr/>
        <a:lstStyle/>
        <a:p>
          <a:endParaRPr lang="en-US"/>
        </a:p>
      </dgm:t>
    </dgm:pt>
    <dgm:pt modelId="{86EDECCA-DAC1-4767-BED9-CF234F5ADB68}">
      <dgm:prSet phldrT="[Text]"/>
      <dgm:spPr/>
      <dgm:t>
        <a:bodyPr/>
        <a:lstStyle/>
        <a:p>
          <a:pPr algn="l"/>
          <a:r>
            <a:rPr lang="es-PR" noProof="0" dirty="0"/>
            <a:t>Ductos</a:t>
          </a:r>
        </a:p>
      </dgm:t>
    </dgm:pt>
    <dgm:pt modelId="{0930BA27-C863-457C-A986-286E647E63C5}" type="parTrans" cxnId="{5FC1D104-198E-48A9-B60C-BE28DBFA9815}">
      <dgm:prSet/>
      <dgm:spPr/>
      <dgm:t>
        <a:bodyPr/>
        <a:lstStyle/>
        <a:p>
          <a:endParaRPr lang="en-US"/>
        </a:p>
      </dgm:t>
    </dgm:pt>
    <dgm:pt modelId="{5C6A754F-515F-4CA2-B585-E2D8AAB73FDE}" type="sibTrans" cxnId="{5FC1D104-198E-48A9-B60C-BE28DBFA9815}">
      <dgm:prSet/>
      <dgm:spPr/>
      <dgm:t>
        <a:bodyPr/>
        <a:lstStyle/>
        <a:p>
          <a:endParaRPr lang="en-US"/>
        </a:p>
      </dgm:t>
    </dgm:pt>
    <dgm:pt modelId="{85DB2EEB-E982-44DC-B93B-FE5AAF71ADD7}">
      <dgm:prSet phldrT="[Text]"/>
      <dgm:spPr/>
      <dgm:t>
        <a:bodyPr/>
        <a:lstStyle/>
        <a:p>
          <a:pPr algn="l"/>
          <a:r>
            <a:rPr lang="es-PR" noProof="0" dirty="0"/>
            <a:t>Tuberías </a:t>
          </a:r>
        </a:p>
      </dgm:t>
    </dgm:pt>
    <dgm:pt modelId="{25DCAB47-580C-4219-952E-720A00EBB9B6}" type="parTrans" cxnId="{AAE0A179-CDBB-4AF1-82E2-24E30A077DFB}">
      <dgm:prSet/>
      <dgm:spPr/>
      <dgm:t>
        <a:bodyPr/>
        <a:lstStyle/>
        <a:p>
          <a:endParaRPr lang="en-US"/>
        </a:p>
      </dgm:t>
    </dgm:pt>
    <dgm:pt modelId="{8E53B3EB-8277-4DF1-BC16-115E4CC41A87}" type="sibTrans" cxnId="{AAE0A179-CDBB-4AF1-82E2-24E30A077DFB}">
      <dgm:prSet/>
      <dgm:spPr/>
      <dgm:t>
        <a:bodyPr/>
        <a:lstStyle/>
        <a:p>
          <a:endParaRPr lang="en-US"/>
        </a:p>
      </dgm:t>
    </dgm:pt>
    <dgm:pt modelId="{F9EFDB56-2C3A-432E-AD36-1FA795ECCC0D}">
      <dgm:prSet phldrT="[Text]"/>
      <dgm:spPr/>
      <dgm:t>
        <a:bodyPr/>
        <a:lstStyle/>
        <a:p>
          <a:pPr algn="l"/>
          <a:r>
            <a:rPr lang="es-PR" noProof="0" dirty="0"/>
            <a:t>Mecánico</a:t>
          </a:r>
        </a:p>
      </dgm:t>
    </dgm:pt>
    <dgm:pt modelId="{8261458E-D8BA-4D54-80CB-2E202C5A8D70}" type="parTrans" cxnId="{3CDF68CE-D0FC-4EBC-ADDE-A5D1FC6715E3}">
      <dgm:prSet/>
      <dgm:spPr/>
      <dgm:t>
        <a:bodyPr/>
        <a:lstStyle/>
        <a:p>
          <a:endParaRPr lang="en-US"/>
        </a:p>
      </dgm:t>
    </dgm:pt>
    <dgm:pt modelId="{FAF87738-D7AA-47ED-B772-372FE1135720}" type="sibTrans" cxnId="{3CDF68CE-D0FC-4EBC-ADDE-A5D1FC6715E3}">
      <dgm:prSet/>
      <dgm:spPr/>
      <dgm:t>
        <a:bodyPr/>
        <a:lstStyle/>
        <a:p>
          <a:endParaRPr lang="en-US"/>
        </a:p>
      </dgm:t>
    </dgm:pt>
    <dgm:pt modelId="{EC0C3355-0AB1-44F0-9869-E49233856347}">
      <dgm:prSet phldrT="[Text]"/>
      <dgm:spPr/>
      <dgm:t>
        <a:bodyPr/>
        <a:lstStyle/>
        <a:p>
          <a:pPr algn="ctr"/>
          <a:endParaRPr lang="es-PR" noProof="0" dirty="0"/>
        </a:p>
      </dgm:t>
    </dgm:pt>
    <dgm:pt modelId="{04008C73-9C20-433A-B57D-32E854242823}" type="parTrans" cxnId="{3F8508B6-78D9-4CFD-8FD5-58AE0293BFCA}">
      <dgm:prSet/>
      <dgm:spPr/>
      <dgm:t>
        <a:bodyPr/>
        <a:lstStyle/>
        <a:p>
          <a:endParaRPr lang="en-US"/>
        </a:p>
      </dgm:t>
    </dgm:pt>
    <dgm:pt modelId="{450299C9-2F31-41C4-A1DE-382E213C55FB}" type="sibTrans" cxnId="{3F8508B6-78D9-4CFD-8FD5-58AE0293BFCA}">
      <dgm:prSet/>
      <dgm:spPr/>
      <dgm:t>
        <a:bodyPr/>
        <a:lstStyle/>
        <a:p>
          <a:endParaRPr lang="en-US"/>
        </a:p>
      </dgm:t>
    </dgm:pt>
    <dgm:pt modelId="{52C5FEC5-8A1D-4E0F-AF06-EE3B4B862859}">
      <dgm:prSet phldrT="[Text]"/>
      <dgm:spPr/>
      <dgm:t>
        <a:bodyPr/>
        <a:lstStyle/>
        <a:p>
          <a:pPr algn="l"/>
          <a:r>
            <a:rPr lang="es-PR" noProof="0" dirty="0"/>
            <a:t>Vibración</a:t>
          </a:r>
        </a:p>
      </dgm:t>
    </dgm:pt>
    <dgm:pt modelId="{B61FB2F9-74CE-402F-9B08-58111F6B10DD}" type="parTrans" cxnId="{E35F7461-B475-4C39-8974-1BB9EEF14C28}">
      <dgm:prSet/>
      <dgm:spPr/>
      <dgm:t>
        <a:bodyPr/>
        <a:lstStyle/>
        <a:p>
          <a:endParaRPr lang="en-US"/>
        </a:p>
      </dgm:t>
    </dgm:pt>
    <dgm:pt modelId="{7D155052-26F4-4DBE-A8B7-5DA346C253A5}" type="sibTrans" cxnId="{E35F7461-B475-4C39-8974-1BB9EEF14C28}">
      <dgm:prSet/>
      <dgm:spPr/>
      <dgm:t>
        <a:bodyPr/>
        <a:lstStyle/>
        <a:p>
          <a:endParaRPr lang="en-US"/>
        </a:p>
      </dgm:t>
    </dgm:pt>
    <dgm:pt modelId="{F519C881-7B12-4356-9F33-258A190794FD}">
      <dgm:prSet phldrT="[Text]"/>
      <dgm:spPr/>
      <dgm:t>
        <a:bodyPr/>
        <a:lstStyle/>
        <a:p>
          <a:pPr algn="l"/>
          <a:r>
            <a:rPr lang="es-PR" noProof="0" dirty="0"/>
            <a:t>Ventilación</a:t>
          </a:r>
        </a:p>
      </dgm:t>
    </dgm:pt>
    <dgm:pt modelId="{00FEB12D-BC36-4FEA-AA12-72861648AD38}" type="parTrans" cxnId="{500A0FDA-3340-495B-A7BB-C79FF5560E53}">
      <dgm:prSet/>
      <dgm:spPr/>
      <dgm:t>
        <a:bodyPr/>
        <a:lstStyle/>
        <a:p>
          <a:endParaRPr lang="en-US"/>
        </a:p>
      </dgm:t>
    </dgm:pt>
    <dgm:pt modelId="{96525FB7-4211-446D-A89F-9B92CF832C89}" type="sibTrans" cxnId="{500A0FDA-3340-495B-A7BB-C79FF5560E53}">
      <dgm:prSet/>
      <dgm:spPr/>
      <dgm:t>
        <a:bodyPr/>
        <a:lstStyle/>
        <a:p>
          <a:endParaRPr lang="en-US"/>
        </a:p>
      </dgm:t>
    </dgm:pt>
    <dgm:pt modelId="{6051D463-0151-49F3-A49C-58DD635D21C3}">
      <dgm:prSet phldrT="[Text]"/>
      <dgm:spPr/>
      <dgm:t>
        <a:bodyPr/>
        <a:lstStyle/>
        <a:p>
          <a:pPr algn="ctr"/>
          <a:endParaRPr lang="es-PR" noProof="0" dirty="0"/>
        </a:p>
      </dgm:t>
    </dgm:pt>
    <dgm:pt modelId="{E493C102-7494-405C-BA93-851C0E7E43FF}" type="parTrans" cxnId="{736C3762-D322-46D2-9640-AC76090E4C3E}">
      <dgm:prSet/>
      <dgm:spPr/>
      <dgm:t>
        <a:bodyPr/>
        <a:lstStyle/>
        <a:p>
          <a:endParaRPr lang="en-US"/>
        </a:p>
      </dgm:t>
    </dgm:pt>
    <dgm:pt modelId="{F418C6FC-0821-4748-B1C1-FA272DFCA2DA}" type="sibTrans" cxnId="{736C3762-D322-46D2-9640-AC76090E4C3E}">
      <dgm:prSet/>
      <dgm:spPr/>
      <dgm:t>
        <a:bodyPr/>
        <a:lstStyle/>
        <a:p>
          <a:endParaRPr lang="en-US"/>
        </a:p>
      </dgm:t>
    </dgm:pt>
    <dgm:pt modelId="{A6E58501-F2B3-4CE2-86C2-A887B81DBB05}">
      <dgm:prSet phldrT="[Text]"/>
      <dgm:spPr/>
      <dgm:t>
        <a:bodyPr/>
        <a:lstStyle/>
        <a:p>
          <a:pPr algn="l"/>
          <a:endParaRPr lang="es-PR" noProof="0" dirty="0"/>
        </a:p>
      </dgm:t>
    </dgm:pt>
    <dgm:pt modelId="{6EA689B7-3888-4225-8164-C55E3898ACF1}" type="parTrans" cxnId="{A6D79F57-39BB-44DA-8A0D-644D3EE60001}">
      <dgm:prSet/>
      <dgm:spPr/>
      <dgm:t>
        <a:bodyPr/>
        <a:lstStyle/>
        <a:p>
          <a:endParaRPr lang="en-US"/>
        </a:p>
      </dgm:t>
    </dgm:pt>
    <dgm:pt modelId="{FC6355B7-143A-478D-9F1A-CD31C0724CE7}" type="sibTrans" cxnId="{A6D79F57-39BB-44DA-8A0D-644D3EE60001}">
      <dgm:prSet/>
      <dgm:spPr/>
      <dgm:t>
        <a:bodyPr/>
        <a:lstStyle/>
        <a:p>
          <a:endParaRPr lang="en-US"/>
        </a:p>
      </dgm:t>
    </dgm:pt>
    <dgm:pt modelId="{DDC97F53-7539-4C24-8200-EC06D17B12EA}">
      <dgm:prSet phldrT="[Text]"/>
      <dgm:spPr/>
      <dgm:t>
        <a:bodyPr/>
        <a:lstStyle/>
        <a:p>
          <a:endParaRPr lang="es-PR" noProof="0" dirty="0"/>
        </a:p>
      </dgm:t>
    </dgm:pt>
    <dgm:pt modelId="{D3A81572-D531-4D74-9157-AC77057B5BBC}" type="parTrans" cxnId="{8670815D-3FCC-47C0-9B2D-5E91F69623DD}">
      <dgm:prSet/>
      <dgm:spPr/>
      <dgm:t>
        <a:bodyPr/>
        <a:lstStyle/>
        <a:p>
          <a:endParaRPr lang="en-US"/>
        </a:p>
      </dgm:t>
    </dgm:pt>
    <dgm:pt modelId="{298504FE-63DB-46AD-973D-C0560E6C538E}" type="sibTrans" cxnId="{8670815D-3FCC-47C0-9B2D-5E91F69623DD}">
      <dgm:prSet/>
      <dgm:spPr/>
      <dgm:t>
        <a:bodyPr/>
        <a:lstStyle/>
        <a:p>
          <a:endParaRPr lang="en-US"/>
        </a:p>
      </dgm:t>
    </dgm:pt>
    <dgm:pt modelId="{EFD53A87-5230-4E4A-879E-4CEAFCBA1C15}">
      <dgm:prSet phldrT="[Text]"/>
      <dgm:spPr/>
      <dgm:t>
        <a:bodyPr/>
        <a:lstStyle/>
        <a:p>
          <a:pPr algn="l"/>
          <a:r>
            <a:rPr lang="es-PR" noProof="0" dirty="0"/>
            <a:t>Barrer  </a:t>
          </a:r>
        </a:p>
      </dgm:t>
    </dgm:pt>
    <dgm:pt modelId="{26DA41DB-7F38-45E9-8BF0-F7AD28CBCC77}" type="parTrans" cxnId="{A1455A74-5DED-4B8D-B1DF-798D8DBEF290}">
      <dgm:prSet/>
      <dgm:spPr/>
      <dgm:t>
        <a:bodyPr/>
        <a:lstStyle/>
        <a:p>
          <a:endParaRPr lang="es-CL"/>
        </a:p>
      </dgm:t>
    </dgm:pt>
    <dgm:pt modelId="{1104D063-0183-498C-90CC-AF5C5EA8B4B6}" type="sibTrans" cxnId="{A1455A74-5DED-4B8D-B1DF-798D8DBEF290}">
      <dgm:prSet/>
      <dgm:spPr/>
      <dgm:t>
        <a:bodyPr/>
        <a:lstStyle/>
        <a:p>
          <a:endParaRPr lang="es-CL"/>
        </a:p>
      </dgm:t>
    </dgm:pt>
    <dgm:pt modelId="{AFDAB96C-1D3E-4B78-8F68-ADA3043E9A64}">
      <dgm:prSet phldrT="[Text]"/>
      <dgm:spPr/>
      <dgm:t>
        <a:bodyPr/>
        <a:lstStyle/>
        <a:p>
          <a:pPr algn="l"/>
          <a:r>
            <a:rPr lang="es-PR" noProof="0" dirty="0"/>
            <a:t>Limpiar </a:t>
          </a:r>
        </a:p>
      </dgm:t>
    </dgm:pt>
    <dgm:pt modelId="{45483DBF-CDEB-4B26-AAD4-93487881F866}" type="parTrans" cxnId="{286C98CF-D514-426C-B5D8-F52F13077954}">
      <dgm:prSet/>
      <dgm:spPr/>
      <dgm:t>
        <a:bodyPr/>
        <a:lstStyle/>
        <a:p>
          <a:endParaRPr lang="es-CL"/>
        </a:p>
      </dgm:t>
    </dgm:pt>
    <dgm:pt modelId="{8FE86282-1D40-45C7-B991-484503073293}" type="sibTrans" cxnId="{286C98CF-D514-426C-B5D8-F52F13077954}">
      <dgm:prSet/>
      <dgm:spPr/>
      <dgm:t>
        <a:bodyPr/>
        <a:lstStyle/>
        <a:p>
          <a:endParaRPr lang="es-CL"/>
        </a:p>
      </dgm:t>
    </dgm:pt>
    <dgm:pt modelId="{CB9BADD7-9B21-4C3B-8A21-4045A60D9E23}" type="pres">
      <dgm:prSet presAssocID="{8E408BD0-2C5F-4DF3-91B8-9B059656B204}" presName="linearFlow" presStyleCnt="0">
        <dgm:presLayoutVars>
          <dgm:dir/>
          <dgm:animLvl val="lvl"/>
          <dgm:resizeHandles/>
        </dgm:presLayoutVars>
      </dgm:prSet>
      <dgm:spPr/>
    </dgm:pt>
    <dgm:pt modelId="{EB310FB5-6DD6-4E95-9E52-CB1B3504D1AF}" type="pres">
      <dgm:prSet presAssocID="{FC0B6317-C501-4C74-AD28-507CBA0EC20D}" presName="compositeNode" presStyleCnt="0">
        <dgm:presLayoutVars>
          <dgm:bulletEnabled val="1"/>
        </dgm:presLayoutVars>
      </dgm:prSet>
      <dgm:spPr/>
    </dgm:pt>
    <dgm:pt modelId="{8FE76863-4318-4416-B5C8-09CE37F70441}" type="pres">
      <dgm:prSet presAssocID="{FC0B6317-C501-4C74-AD28-507CBA0EC20D}" presName="image" presStyleLbl="fgImgPlace1" presStyleIdx="0" presStyleCnt="3" custScaleX="162694" custScaleY="153692"/>
      <dgm:spPr>
        <a:blipFill rotWithShape="0">
          <a:blip xmlns:r="http://schemas.openxmlformats.org/officeDocument/2006/relationships" r:embed="rId1"/>
          <a:stretch>
            <a:fillRect/>
          </a:stretch>
        </a:blipFill>
      </dgm:spPr>
    </dgm:pt>
    <dgm:pt modelId="{8A5DA68A-56DD-4863-8FE9-DAF2FA5457FC}" type="pres">
      <dgm:prSet presAssocID="{FC0B6317-C501-4C74-AD28-507CBA0EC20D}" presName="childNode" presStyleLbl="node1" presStyleIdx="0" presStyleCnt="3">
        <dgm:presLayoutVars>
          <dgm:bulletEnabled val="1"/>
        </dgm:presLayoutVars>
      </dgm:prSet>
      <dgm:spPr/>
    </dgm:pt>
    <dgm:pt modelId="{EC13AEB8-3B30-47B4-A353-A6183F6C1D10}" type="pres">
      <dgm:prSet presAssocID="{FC0B6317-C501-4C74-AD28-507CBA0EC20D}" presName="parentNode" presStyleLbl="revTx" presStyleIdx="0" presStyleCnt="3">
        <dgm:presLayoutVars>
          <dgm:chMax val="0"/>
          <dgm:bulletEnabled val="1"/>
        </dgm:presLayoutVars>
      </dgm:prSet>
      <dgm:spPr/>
    </dgm:pt>
    <dgm:pt modelId="{9BD6D349-C465-4F2E-A424-C48F739EE81E}" type="pres">
      <dgm:prSet presAssocID="{BC4F1497-B531-4859-A65C-D2611A6914FC}" presName="sibTrans" presStyleCnt="0"/>
      <dgm:spPr/>
    </dgm:pt>
    <dgm:pt modelId="{250F4056-9FFB-43A5-85C8-0D45A57B762E}" type="pres">
      <dgm:prSet presAssocID="{8627A7E7-5056-45FC-BA1E-15D6AE52278E}" presName="compositeNode" presStyleCnt="0">
        <dgm:presLayoutVars>
          <dgm:bulletEnabled val="1"/>
        </dgm:presLayoutVars>
      </dgm:prSet>
      <dgm:spPr/>
    </dgm:pt>
    <dgm:pt modelId="{AC0E1483-C5BA-4C6E-A910-1A37776B0CF9}" type="pres">
      <dgm:prSet presAssocID="{8627A7E7-5056-45FC-BA1E-15D6AE52278E}" presName="image" presStyleLbl="fgImgPlace1" presStyleIdx="1" presStyleCnt="3" custScaleX="160991" custScaleY="146726"/>
      <dgm:spPr>
        <a:blipFill rotWithShape="0">
          <a:blip xmlns:r="http://schemas.openxmlformats.org/officeDocument/2006/relationships" r:embed="rId2"/>
          <a:stretch>
            <a:fillRect/>
          </a:stretch>
        </a:blipFill>
      </dgm:spPr>
    </dgm:pt>
    <dgm:pt modelId="{D0DFC026-4EE3-4CE2-86CF-5411C750C424}" type="pres">
      <dgm:prSet presAssocID="{8627A7E7-5056-45FC-BA1E-15D6AE52278E}" presName="childNode" presStyleLbl="node1" presStyleIdx="1" presStyleCnt="3">
        <dgm:presLayoutVars>
          <dgm:bulletEnabled val="1"/>
        </dgm:presLayoutVars>
      </dgm:prSet>
      <dgm:spPr/>
    </dgm:pt>
    <dgm:pt modelId="{2DEDBFEF-E04D-420A-80FA-09DD9FC5C47A}" type="pres">
      <dgm:prSet presAssocID="{8627A7E7-5056-45FC-BA1E-15D6AE52278E}" presName="parentNode" presStyleLbl="revTx" presStyleIdx="1" presStyleCnt="3">
        <dgm:presLayoutVars>
          <dgm:chMax val="0"/>
          <dgm:bulletEnabled val="1"/>
        </dgm:presLayoutVars>
      </dgm:prSet>
      <dgm:spPr/>
    </dgm:pt>
    <dgm:pt modelId="{CE61018C-CE84-42D0-8C02-9A2039CB00C8}" type="pres">
      <dgm:prSet presAssocID="{A00DE035-2521-4FF2-B127-4C3A275FD046}" presName="sibTrans" presStyleCnt="0"/>
      <dgm:spPr/>
    </dgm:pt>
    <dgm:pt modelId="{C2188E62-601D-4381-8621-29FB314495E8}" type="pres">
      <dgm:prSet presAssocID="{4EAC3ED8-D9B8-4AF0-93D1-FA8121F241B4}" presName="compositeNode" presStyleCnt="0">
        <dgm:presLayoutVars>
          <dgm:bulletEnabled val="1"/>
        </dgm:presLayoutVars>
      </dgm:prSet>
      <dgm:spPr/>
    </dgm:pt>
    <dgm:pt modelId="{67D13D26-687B-440C-8355-FD688D8E9D5B}" type="pres">
      <dgm:prSet presAssocID="{4EAC3ED8-D9B8-4AF0-93D1-FA8121F241B4}" presName="image" presStyleLbl="fgImgPlace1" presStyleIdx="2" presStyleCnt="3" custScaleX="154412" custScaleY="136960"/>
      <dgm:spPr>
        <a:blipFill rotWithShape="0">
          <a:blip xmlns:r="http://schemas.openxmlformats.org/officeDocument/2006/relationships"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a:blipFill>
      </dgm:spPr>
    </dgm:pt>
    <dgm:pt modelId="{FF03444F-D213-4F22-B680-25E912159D51}" type="pres">
      <dgm:prSet presAssocID="{4EAC3ED8-D9B8-4AF0-93D1-FA8121F241B4}" presName="childNode" presStyleLbl="node1" presStyleIdx="2" presStyleCnt="3">
        <dgm:presLayoutVars>
          <dgm:bulletEnabled val="1"/>
        </dgm:presLayoutVars>
      </dgm:prSet>
      <dgm:spPr/>
    </dgm:pt>
    <dgm:pt modelId="{D3C6F6F3-5FAC-4C38-8B04-A0C5FDE142A6}" type="pres">
      <dgm:prSet presAssocID="{4EAC3ED8-D9B8-4AF0-93D1-FA8121F241B4}" presName="parentNode" presStyleLbl="revTx" presStyleIdx="2" presStyleCnt="3">
        <dgm:presLayoutVars>
          <dgm:chMax val="0"/>
          <dgm:bulletEnabled val="1"/>
        </dgm:presLayoutVars>
      </dgm:prSet>
      <dgm:spPr/>
    </dgm:pt>
  </dgm:ptLst>
  <dgm:cxnLst>
    <dgm:cxn modelId="{5FC1D104-198E-48A9-B60C-BE28DBFA9815}" srcId="{8627A7E7-5056-45FC-BA1E-15D6AE52278E}" destId="{86EDECCA-DAC1-4767-BED9-CF234F5ADB68}" srcOrd="3" destOrd="0" parTransId="{0930BA27-C863-457C-A986-286E647E63C5}" sibTransId="{5C6A754F-515F-4CA2-B585-E2D8AAB73FDE}"/>
    <dgm:cxn modelId="{9A032321-F00E-4526-B8C5-29B2077DE070}" type="presOf" srcId="{EC0C3355-0AB1-44F0-9869-E49233856347}" destId="{FF03444F-D213-4F22-B680-25E912159D51}" srcOrd="0" destOrd="0" presId="urn:microsoft.com/office/officeart/2005/8/layout/hList2"/>
    <dgm:cxn modelId="{495B6026-4C20-4808-A27D-AAB4003F5E5C}" type="presOf" srcId="{52C5FEC5-8A1D-4E0F-AF06-EE3B4B862859}" destId="{FF03444F-D213-4F22-B680-25E912159D51}" srcOrd="0" destOrd="2" presId="urn:microsoft.com/office/officeart/2005/8/layout/hList2"/>
    <dgm:cxn modelId="{F3D9C026-E9C9-4ECB-A92E-1AAC841876A4}" type="presOf" srcId="{59F7267E-F8DB-47C5-B6E3-157AC2EB98A5}" destId="{8A5DA68A-56DD-4863-8FE9-DAF2FA5457FC}" srcOrd="0" destOrd="2" presId="urn:microsoft.com/office/officeart/2005/8/layout/hList2"/>
    <dgm:cxn modelId="{4B4FC53A-25B4-4124-AB6D-9802F228990C}" type="presOf" srcId="{86EDECCA-DAC1-4767-BED9-CF234F5ADB68}" destId="{D0DFC026-4EE3-4CE2-86CF-5411C750C424}" srcOrd="0" destOrd="3" presId="urn:microsoft.com/office/officeart/2005/8/layout/hList2"/>
    <dgm:cxn modelId="{8670815D-3FCC-47C0-9B2D-5E91F69623DD}" srcId="{FC0B6317-C501-4C74-AD28-507CBA0EC20D}" destId="{DDC97F53-7539-4C24-8200-EC06D17B12EA}" srcOrd="0" destOrd="0" parTransId="{D3A81572-D531-4D74-9157-AC77057B5BBC}" sibTransId="{298504FE-63DB-46AD-973D-C0560E6C538E}"/>
    <dgm:cxn modelId="{E35F7461-B475-4C39-8974-1BB9EEF14C28}" srcId="{4EAC3ED8-D9B8-4AF0-93D1-FA8121F241B4}" destId="{52C5FEC5-8A1D-4E0F-AF06-EE3B4B862859}" srcOrd="2" destOrd="0" parTransId="{B61FB2F9-74CE-402F-9B08-58111F6B10DD}" sibTransId="{7D155052-26F4-4DBE-A8B7-5DA346C253A5}"/>
    <dgm:cxn modelId="{736C3762-D322-46D2-9640-AC76090E4C3E}" srcId="{4EAC3ED8-D9B8-4AF0-93D1-FA8121F241B4}" destId="{6051D463-0151-49F3-A49C-58DD635D21C3}" srcOrd="6" destOrd="0" parTransId="{E493C102-7494-405C-BA93-851C0E7E43FF}" sibTransId="{F418C6FC-0821-4748-B1C1-FA272DFCA2DA}"/>
    <dgm:cxn modelId="{C36F3D43-6027-459F-8C30-00D7C33CFB56}" srcId="{FC0B6317-C501-4C74-AD28-507CBA0EC20D}" destId="{F80A3924-FDBC-4B09-B47A-F78D9651BF06}" srcOrd="3" destOrd="0" parTransId="{D9D06EB8-7B7B-4D8E-8183-479217B1C299}" sibTransId="{32CAD798-7D05-48BA-BEA3-74584B1DAB21}"/>
    <dgm:cxn modelId="{E6005D46-8C13-49D9-B81B-2B6DFBF54465}" type="presOf" srcId="{A6E58501-F2B3-4CE2-86C2-A887B81DBB05}" destId="{D0DFC026-4EE3-4CE2-86CF-5411C750C424}" srcOrd="0" destOrd="0" presId="urn:microsoft.com/office/officeart/2005/8/layout/hList2"/>
    <dgm:cxn modelId="{4F772068-C4CB-4380-9B4D-4D1635801463}" srcId="{FC0B6317-C501-4C74-AD28-507CBA0EC20D}" destId="{C4A627BD-0A65-44DF-8E25-AB37CBDAE5F0}" srcOrd="5" destOrd="0" parTransId="{402FD83C-20A8-40BB-964E-B63A5AA0784D}" sibTransId="{F77E64C2-5754-4763-8306-FE5B95716B06}"/>
    <dgm:cxn modelId="{5359E94A-1D53-420B-9910-B97BA13AF3C5}" srcId="{8E408BD0-2C5F-4DF3-91B8-9B059656B204}" destId="{FC0B6317-C501-4C74-AD28-507CBA0EC20D}" srcOrd="0" destOrd="0" parTransId="{612E2529-34DD-4341-A66D-B07EAA37D1E0}" sibTransId="{BC4F1497-B531-4859-A65C-D2611A6914FC}"/>
    <dgm:cxn modelId="{C73A8153-203C-4214-9B5E-2B55B3078963}" type="presOf" srcId="{DE6407B6-0742-4DBC-8811-C270AABAC3A6}" destId="{8A5DA68A-56DD-4863-8FE9-DAF2FA5457FC}" srcOrd="0" destOrd="4" presId="urn:microsoft.com/office/officeart/2005/8/layout/hList2"/>
    <dgm:cxn modelId="{DAD9B473-4BD2-4ECB-A01F-B7000435DEBC}" type="presOf" srcId="{8E408BD0-2C5F-4DF3-91B8-9B059656B204}" destId="{CB9BADD7-9B21-4C3B-8A21-4045A60D9E23}" srcOrd="0" destOrd="0" presId="urn:microsoft.com/office/officeart/2005/8/layout/hList2"/>
    <dgm:cxn modelId="{C98EE153-B1D7-4BB4-B42A-81EC3081840C}" type="presOf" srcId="{C4A627BD-0A65-44DF-8E25-AB37CBDAE5F0}" destId="{8A5DA68A-56DD-4863-8FE9-DAF2FA5457FC}" srcOrd="0" destOrd="5" presId="urn:microsoft.com/office/officeart/2005/8/layout/hList2"/>
    <dgm:cxn modelId="{AED56254-974A-40F5-AE43-F1A87B5651FE}" type="presOf" srcId="{DDC97F53-7539-4C24-8200-EC06D17B12EA}" destId="{8A5DA68A-56DD-4863-8FE9-DAF2FA5457FC}" srcOrd="0" destOrd="0" presId="urn:microsoft.com/office/officeart/2005/8/layout/hList2"/>
    <dgm:cxn modelId="{A1455A74-5DED-4B8D-B1DF-798D8DBEF290}" srcId="{4EAC3ED8-D9B8-4AF0-93D1-FA8121F241B4}" destId="{EFD53A87-5230-4E4A-879E-4CEAFCBA1C15}" srcOrd="4" destOrd="0" parTransId="{26DA41DB-7F38-45E9-8BF0-F7AD28CBCC77}" sibTransId="{1104D063-0183-498C-90CC-AF5C5EA8B4B6}"/>
    <dgm:cxn modelId="{A6D79F57-39BB-44DA-8A0D-644D3EE60001}" srcId="{8627A7E7-5056-45FC-BA1E-15D6AE52278E}" destId="{A6E58501-F2B3-4CE2-86C2-A887B81DBB05}" srcOrd="0" destOrd="0" parTransId="{6EA689B7-3888-4225-8164-C55E3898ACF1}" sibTransId="{FC6355B7-143A-478D-9F1A-CD31C0724CE7}"/>
    <dgm:cxn modelId="{4566FC78-FE73-4B4F-88F9-97CE48EAB9E5}" type="presOf" srcId="{4EAC3ED8-D9B8-4AF0-93D1-FA8121F241B4}" destId="{D3C6F6F3-5FAC-4C38-8B04-A0C5FDE142A6}" srcOrd="0" destOrd="0" presId="urn:microsoft.com/office/officeart/2005/8/layout/hList2"/>
    <dgm:cxn modelId="{AAE0A179-CDBB-4AF1-82E2-24E30A077DFB}" srcId="{8627A7E7-5056-45FC-BA1E-15D6AE52278E}" destId="{85DB2EEB-E982-44DC-B93B-FE5AAF71ADD7}" srcOrd="4" destOrd="0" parTransId="{25DCAB47-580C-4219-952E-720A00EBB9B6}" sibTransId="{8E53B3EB-8277-4DF1-BC16-115E4CC41A87}"/>
    <dgm:cxn modelId="{2756D259-6804-44A8-9E41-911C9A120271}" type="presOf" srcId="{F9EFDB56-2C3A-432E-AD36-1FA795ECCC0D}" destId="{FF03444F-D213-4F22-B680-25E912159D51}" srcOrd="0" destOrd="1" presId="urn:microsoft.com/office/officeart/2005/8/layout/hList2"/>
    <dgm:cxn modelId="{A3974185-32EC-4877-8F8F-16962A6061D2}" srcId="{8627A7E7-5056-45FC-BA1E-15D6AE52278E}" destId="{FBAB27A9-A7E6-405B-A3E7-62F4CAA5AB11}" srcOrd="1" destOrd="0" parTransId="{B563C06C-5643-480E-9AD0-158D4170EF65}" sibTransId="{CCA4550C-ECD2-4973-82E3-0B07DD588FF7}"/>
    <dgm:cxn modelId="{B9AC108A-3A95-4DB7-BEB7-15056848E04C}" type="presOf" srcId="{FBAB27A9-A7E6-405B-A3E7-62F4CAA5AB11}" destId="{D0DFC026-4EE3-4CE2-86CF-5411C750C424}" srcOrd="0" destOrd="1" presId="urn:microsoft.com/office/officeart/2005/8/layout/hList2"/>
    <dgm:cxn modelId="{02D8298E-D30E-4B90-BD2C-CFBD02D79E2A}" type="presOf" srcId="{85DB2EEB-E982-44DC-B93B-FE5AAF71ADD7}" destId="{D0DFC026-4EE3-4CE2-86CF-5411C750C424}" srcOrd="0" destOrd="4" presId="urn:microsoft.com/office/officeart/2005/8/layout/hList2"/>
    <dgm:cxn modelId="{283AFF98-0185-4E44-A57F-B6C3BF33F514}" srcId="{8E408BD0-2C5F-4DF3-91B8-9B059656B204}" destId="{8627A7E7-5056-45FC-BA1E-15D6AE52278E}" srcOrd="1" destOrd="0" parTransId="{CEA39BF3-4B5C-4555-885C-5624A2F54E48}" sibTransId="{A00DE035-2521-4FF2-B127-4C3A275FD046}"/>
    <dgm:cxn modelId="{4833C3A1-03EC-4632-88E2-38667AAA4660}" type="presOf" srcId="{F519C881-7B12-4356-9F33-258A190794FD}" destId="{FF03444F-D213-4F22-B680-25E912159D51}" srcOrd="0" destOrd="3" presId="urn:microsoft.com/office/officeart/2005/8/layout/hList2"/>
    <dgm:cxn modelId="{02A607A3-5FE1-42DE-9CA6-92763DA40862}" srcId="{FC0B6317-C501-4C74-AD28-507CBA0EC20D}" destId="{59F7267E-F8DB-47C5-B6E3-157AC2EB98A5}" srcOrd="2" destOrd="0" parTransId="{C65A94A6-FCE7-48BA-B9FA-8B627B16DF29}" sibTransId="{0D54A0B5-ADA8-4243-A192-1EE86D5B7902}"/>
    <dgm:cxn modelId="{709D24B3-398E-4FB2-A322-F1940A448C7E}" type="presOf" srcId="{FC0B6317-C501-4C74-AD28-507CBA0EC20D}" destId="{EC13AEB8-3B30-47B4-A353-A6183F6C1D10}" srcOrd="0" destOrd="0" presId="urn:microsoft.com/office/officeart/2005/8/layout/hList2"/>
    <dgm:cxn modelId="{A4B58CB5-BBD0-41BC-8B25-FF4FFF2A1915}" srcId="{FC0B6317-C501-4C74-AD28-507CBA0EC20D}" destId="{949005E4-364C-44CC-91E3-4B6A19528BE7}" srcOrd="1" destOrd="0" parTransId="{1BDFF72F-399E-40A9-8D91-B4FB26AC150A}" sibTransId="{47B257BA-F70C-49F7-A1D6-AF2855CC71C6}"/>
    <dgm:cxn modelId="{3F8508B6-78D9-4CFD-8FD5-58AE0293BFCA}" srcId="{4EAC3ED8-D9B8-4AF0-93D1-FA8121F241B4}" destId="{EC0C3355-0AB1-44F0-9869-E49233856347}" srcOrd="0" destOrd="0" parTransId="{04008C73-9C20-433A-B57D-32E854242823}" sibTransId="{450299C9-2F31-41C4-A1DE-382E213C55FB}"/>
    <dgm:cxn modelId="{358CD7BF-ADB6-4D64-922B-85144C5D0AEB}" type="presOf" srcId="{AFDAB96C-1D3E-4B78-8F68-ADA3043E9A64}" destId="{FF03444F-D213-4F22-B680-25E912159D51}" srcOrd="0" destOrd="5" presId="urn:microsoft.com/office/officeart/2005/8/layout/hList2"/>
    <dgm:cxn modelId="{1B60E5CB-9F43-4124-B6B7-EA594A2892A7}" srcId="{8E408BD0-2C5F-4DF3-91B8-9B059656B204}" destId="{4EAC3ED8-D9B8-4AF0-93D1-FA8121F241B4}" srcOrd="2" destOrd="0" parTransId="{3F1FC4CC-37D1-448B-AB3A-F908484095CF}" sibTransId="{9A47F6FF-B28D-4421-B1D8-B52C81692E04}"/>
    <dgm:cxn modelId="{3CDF68CE-D0FC-4EBC-ADDE-A5D1FC6715E3}" srcId="{4EAC3ED8-D9B8-4AF0-93D1-FA8121F241B4}" destId="{F9EFDB56-2C3A-432E-AD36-1FA795ECCC0D}" srcOrd="1" destOrd="0" parTransId="{8261458E-D8BA-4D54-80CB-2E202C5A8D70}" sibTransId="{FAF87738-D7AA-47ED-B772-372FE1135720}"/>
    <dgm:cxn modelId="{BC3114CF-B65A-4451-8104-D7754EA2F5E4}" type="presOf" srcId="{F80A3924-FDBC-4B09-B47A-F78D9651BF06}" destId="{8A5DA68A-56DD-4863-8FE9-DAF2FA5457FC}" srcOrd="0" destOrd="3" presId="urn:microsoft.com/office/officeart/2005/8/layout/hList2"/>
    <dgm:cxn modelId="{26AE3ECF-17DB-47FC-963F-6EEF04F6F892}" type="presOf" srcId="{8627A7E7-5056-45FC-BA1E-15D6AE52278E}" destId="{2DEDBFEF-E04D-420A-80FA-09DD9FC5C47A}" srcOrd="0" destOrd="0" presId="urn:microsoft.com/office/officeart/2005/8/layout/hList2"/>
    <dgm:cxn modelId="{286C98CF-D514-426C-B5D8-F52F13077954}" srcId="{4EAC3ED8-D9B8-4AF0-93D1-FA8121F241B4}" destId="{AFDAB96C-1D3E-4B78-8F68-ADA3043E9A64}" srcOrd="5" destOrd="0" parTransId="{45483DBF-CDEB-4B26-AAD4-93487881F866}" sibTransId="{8FE86282-1D40-45C7-B991-484503073293}"/>
    <dgm:cxn modelId="{500A0FDA-3340-495B-A7BB-C79FF5560E53}" srcId="{4EAC3ED8-D9B8-4AF0-93D1-FA8121F241B4}" destId="{F519C881-7B12-4356-9F33-258A190794FD}" srcOrd="3" destOrd="0" parTransId="{00FEB12D-BC36-4FEA-AA12-72861648AD38}" sibTransId="{96525FB7-4211-446D-A89F-9B92CF832C89}"/>
    <dgm:cxn modelId="{A39A64E4-6CB9-49FA-9E69-69E015542880}" srcId="{8627A7E7-5056-45FC-BA1E-15D6AE52278E}" destId="{E759E200-E7ED-40C4-83A5-C9DC93F99AE0}" srcOrd="2" destOrd="0" parTransId="{6F811293-6801-493E-B79B-FC0A22F83245}" sibTransId="{F91CD9EF-48F5-4939-B071-FC5DDEAA4E3E}"/>
    <dgm:cxn modelId="{DC02C7E8-260C-47B5-99AF-701AFF852411}" type="presOf" srcId="{E759E200-E7ED-40C4-83A5-C9DC93F99AE0}" destId="{D0DFC026-4EE3-4CE2-86CF-5411C750C424}" srcOrd="0" destOrd="2" presId="urn:microsoft.com/office/officeart/2005/8/layout/hList2"/>
    <dgm:cxn modelId="{7362DBED-D7C4-40E2-843E-728B3188338A}" type="presOf" srcId="{6051D463-0151-49F3-A49C-58DD635D21C3}" destId="{FF03444F-D213-4F22-B680-25E912159D51}" srcOrd="0" destOrd="6" presId="urn:microsoft.com/office/officeart/2005/8/layout/hList2"/>
    <dgm:cxn modelId="{08DAE7F6-39E5-4958-942A-C226019F59F3}" type="presOf" srcId="{EFD53A87-5230-4E4A-879E-4CEAFCBA1C15}" destId="{FF03444F-D213-4F22-B680-25E912159D51}" srcOrd="0" destOrd="4" presId="urn:microsoft.com/office/officeart/2005/8/layout/hList2"/>
    <dgm:cxn modelId="{A73088F9-86F4-4096-96C1-62B97706371D}" srcId="{FC0B6317-C501-4C74-AD28-507CBA0EC20D}" destId="{DE6407B6-0742-4DBC-8811-C270AABAC3A6}" srcOrd="4" destOrd="0" parTransId="{D709AFF0-D25D-42DE-B82C-A13FB7B43B44}" sibTransId="{96FF7978-14B3-4DC2-8DDD-424BFD6192E4}"/>
    <dgm:cxn modelId="{76A555FB-63EB-415A-BDBC-7BFE88C574A2}" type="presOf" srcId="{949005E4-364C-44CC-91E3-4B6A19528BE7}" destId="{8A5DA68A-56DD-4863-8FE9-DAF2FA5457FC}" srcOrd="0" destOrd="1" presId="urn:microsoft.com/office/officeart/2005/8/layout/hList2"/>
    <dgm:cxn modelId="{C5F9E5EE-B1C5-44A3-BB78-EA2719A5F920}" type="presParOf" srcId="{CB9BADD7-9B21-4C3B-8A21-4045A60D9E23}" destId="{EB310FB5-6DD6-4E95-9E52-CB1B3504D1AF}" srcOrd="0" destOrd="0" presId="urn:microsoft.com/office/officeart/2005/8/layout/hList2"/>
    <dgm:cxn modelId="{C2B6EA0D-17A4-46CD-BF42-5F17A8ECE4D2}" type="presParOf" srcId="{EB310FB5-6DD6-4E95-9E52-CB1B3504D1AF}" destId="{8FE76863-4318-4416-B5C8-09CE37F70441}" srcOrd="0" destOrd="0" presId="urn:microsoft.com/office/officeart/2005/8/layout/hList2"/>
    <dgm:cxn modelId="{25040B9E-BB17-4172-9A17-858A6D47BB9F}" type="presParOf" srcId="{EB310FB5-6DD6-4E95-9E52-CB1B3504D1AF}" destId="{8A5DA68A-56DD-4863-8FE9-DAF2FA5457FC}" srcOrd="1" destOrd="0" presId="urn:microsoft.com/office/officeart/2005/8/layout/hList2"/>
    <dgm:cxn modelId="{4B4C2833-6BD1-4711-B940-BD0FF2798F55}" type="presParOf" srcId="{EB310FB5-6DD6-4E95-9E52-CB1B3504D1AF}" destId="{EC13AEB8-3B30-47B4-A353-A6183F6C1D10}" srcOrd="2" destOrd="0" presId="urn:microsoft.com/office/officeart/2005/8/layout/hList2"/>
    <dgm:cxn modelId="{AE1F6A79-27CF-4920-A3DE-2BAD88477D2F}" type="presParOf" srcId="{CB9BADD7-9B21-4C3B-8A21-4045A60D9E23}" destId="{9BD6D349-C465-4F2E-A424-C48F739EE81E}" srcOrd="1" destOrd="0" presId="urn:microsoft.com/office/officeart/2005/8/layout/hList2"/>
    <dgm:cxn modelId="{21A7F1FA-14D7-49F3-B032-F2A0FDA2C922}" type="presParOf" srcId="{CB9BADD7-9B21-4C3B-8A21-4045A60D9E23}" destId="{250F4056-9FFB-43A5-85C8-0D45A57B762E}" srcOrd="2" destOrd="0" presId="urn:microsoft.com/office/officeart/2005/8/layout/hList2"/>
    <dgm:cxn modelId="{8460468B-87B0-4D77-8C75-72213B4CA58C}" type="presParOf" srcId="{250F4056-9FFB-43A5-85C8-0D45A57B762E}" destId="{AC0E1483-C5BA-4C6E-A910-1A37776B0CF9}" srcOrd="0" destOrd="0" presId="urn:microsoft.com/office/officeart/2005/8/layout/hList2"/>
    <dgm:cxn modelId="{56C81225-5DA9-4BE3-A487-79057819441B}" type="presParOf" srcId="{250F4056-9FFB-43A5-85C8-0D45A57B762E}" destId="{D0DFC026-4EE3-4CE2-86CF-5411C750C424}" srcOrd="1" destOrd="0" presId="urn:microsoft.com/office/officeart/2005/8/layout/hList2"/>
    <dgm:cxn modelId="{B0E99276-D7C3-44A9-92B8-E91C9FD7D190}" type="presParOf" srcId="{250F4056-9FFB-43A5-85C8-0D45A57B762E}" destId="{2DEDBFEF-E04D-420A-80FA-09DD9FC5C47A}" srcOrd="2" destOrd="0" presId="urn:microsoft.com/office/officeart/2005/8/layout/hList2"/>
    <dgm:cxn modelId="{25263BDC-0E79-4BCC-AC8C-6C30A40309E5}" type="presParOf" srcId="{CB9BADD7-9B21-4C3B-8A21-4045A60D9E23}" destId="{CE61018C-CE84-42D0-8C02-9A2039CB00C8}" srcOrd="3" destOrd="0" presId="urn:microsoft.com/office/officeart/2005/8/layout/hList2"/>
    <dgm:cxn modelId="{287A9829-270F-49DB-8DA2-0C5536844CAC}" type="presParOf" srcId="{CB9BADD7-9B21-4C3B-8A21-4045A60D9E23}" destId="{C2188E62-601D-4381-8621-29FB314495E8}" srcOrd="4" destOrd="0" presId="urn:microsoft.com/office/officeart/2005/8/layout/hList2"/>
    <dgm:cxn modelId="{E5C82776-E80C-4FF7-AD5A-E7C491CFA31C}" type="presParOf" srcId="{C2188E62-601D-4381-8621-29FB314495E8}" destId="{67D13D26-687B-440C-8355-FD688D8E9D5B}" srcOrd="0" destOrd="0" presId="urn:microsoft.com/office/officeart/2005/8/layout/hList2"/>
    <dgm:cxn modelId="{90CB6FC1-7D84-4AF0-B2AF-A1F763E6D651}" type="presParOf" srcId="{C2188E62-601D-4381-8621-29FB314495E8}" destId="{FF03444F-D213-4F22-B680-25E912159D51}" srcOrd="1" destOrd="0" presId="urn:microsoft.com/office/officeart/2005/8/layout/hList2"/>
    <dgm:cxn modelId="{55218B22-9507-46E1-8DB1-0C36008AEEF3}" type="presParOf" srcId="{C2188E62-601D-4381-8621-29FB314495E8}" destId="{D3C6F6F3-5FAC-4C38-8B04-A0C5FDE142A6}"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A40BBA-2985-4247-AC1C-ED1D164EB7A8}" type="doc">
      <dgm:prSet loTypeId="urn:microsoft.com/office/officeart/2005/8/layout/pList1" loCatId="list" qsTypeId="urn:microsoft.com/office/officeart/2005/8/quickstyle/simple1" qsCatId="simple" csTypeId="urn:microsoft.com/office/officeart/2005/8/colors/accent1_2" csCatId="accent1" phldr="1"/>
      <dgm:spPr/>
    </dgm:pt>
    <dgm:pt modelId="{04F25879-7BD9-4EED-8BD5-027CDF5CC8C8}">
      <dgm:prSet phldrT="[Text]"/>
      <dgm:spPr/>
      <dgm:t>
        <a:bodyPr/>
        <a:lstStyle/>
        <a:p>
          <a:r>
            <a:rPr lang="es-PR" noProof="0" dirty="0"/>
            <a:t>Vehículos </a:t>
          </a:r>
        </a:p>
      </dgm:t>
    </dgm:pt>
    <dgm:pt modelId="{5AD22987-F4AC-4B22-A34D-8CA5E30092BD}" type="parTrans" cxnId="{C7ED32E7-34DD-44E7-83A1-630485C22289}">
      <dgm:prSet/>
      <dgm:spPr/>
      <dgm:t>
        <a:bodyPr/>
        <a:lstStyle/>
        <a:p>
          <a:endParaRPr lang="es-PR" noProof="0"/>
        </a:p>
      </dgm:t>
    </dgm:pt>
    <dgm:pt modelId="{0E2A58A0-DDDC-4AA6-A243-10E863E35186}" type="sibTrans" cxnId="{C7ED32E7-34DD-44E7-83A1-630485C22289}">
      <dgm:prSet/>
      <dgm:spPr/>
      <dgm:t>
        <a:bodyPr/>
        <a:lstStyle/>
        <a:p>
          <a:endParaRPr lang="es-PR" noProof="0"/>
        </a:p>
      </dgm:t>
    </dgm:pt>
    <dgm:pt modelId="{D7FCCBAD-EE49-423F-BA4F-CE7ECBEDFF33}">
      <dgm:prSet phldrT="[Text]"/>
      <dgm:spPr/>
      <dgm:t>
        <a:bodyPr/>
        <a:lstStyle/>
        <a:p>
          <a:r>
            <a:rPr lang="es-PR" noProof="0" dirty="0"/>
            <a:t>Equipo de Proceso</a:t>
          </a:r>
        </a:p>
      </dgm:t>
    </dgm:pt>
    <dgm:pt modelId="{6886A839-3E14-44B7-BE63-20DD3F5D32FF}" type="parTrans" cxnId="{EF4FAD63-E3A9-4FBD-BC9F-F1559C42CDD3}">
      <dgm:prSet/>
      <dgm:spPr/>
      <dgm:t>
        <a:bodyPr/>
        <a:lstStyle/>
        <a:p>
          <a:endParaRPr lang="es-PR" noProof="0"/>
        </a:p>
      </dgm:t>
    </dgm:pt>
    <dgm:pt modelId="{6EE002EF-94AB-4374-A337-B9D4A64397F6}" type="sibTrans" cxnId="{EF4FAD63-E3A9-4FBD-BC9F-F1559C42CDD3}">
      <dgm:prSet/>
      <dgm:spPr/>
      <dgm:t>
        <a:bodyPr/>
        <a:lstStyle/>
        <a:p>
          <a:endParaRPr lang="es-PR" noProof="0"/>
        </a:p>
      </dgm:t>
    </dgm:pt>
    <dgm:pt modelId="{1EE143CD-CAD3-4B22-A253-F2EA28DFFD05}">
      <dgm:prSet phldrT="[Text]"/>
      <dgm:spPr/>
      <dgm:t>
        <a:bodyPr/>
        <a:lstStyle/>
        <a:p>
          <a:r>
            <a:rPr lang="es-PR" noProof="0" dirty="0"/>
            <a:t>Luminaria </a:t>
          </a:r>
        </a:p>
      </dgm:t>
    </dgm:pt>
    <dgm:pt modelId="{67823A94-9B30-4036-B309-141E4F603006}" type="parTrans" cxnId="{E327E5CB-08AE-4CCD-B56C-EAC37AADB974}">
      <dgm:prSet/>
      <dgm:spPr/>
      <dgm:t>
        <a:bodyPr/>
        <a:lstStyle/>
        <a:p>
          <a:endParaRPr lang="es-PR" noProof="0"/>
        </a:p>
      </dgm:t>
    </dgm:pt>
    <dgm:pt modelId="{A365A795-0BFB-4383-9A6C-138A312381DC}" type="sibTrans" cxnId="{E327E5CB-08AE-4CCD-B56C-EAC37AADB974}">
      <dgm:prSet/>
      <dgm:spPr/>
      <dgm:t>
        <a:bodyPr/>
        <a:lstStyle/>
        <a:p>
          <a:endParaRPr lang="es-PR" noProof="0"/>
        </a:p>
      </dgm:t>
    </dgm:pt>
    <dgm:pt modelId="{905A8A31-697C-4591-BDC9-7112377D36A5}">
      <dgm:prSet phldrT="[Text]"/>
      <dgm:spPr/>
      <dgm:t>
        <a:bodyPr/>
        <a:lstStyle/>
        <a:p>
          <a:r>
            <a:rPr lang="es-PR" noProof="0"/>
            <a:t>Superficies calientes</a:t>
          </a:r>
        </a:p>
      </dgm:t>
    </dgm:pt>
    <dgm:pt modelId="{61D87453-C629-477F-9F78-42D358225D4F}" type="parTrans" cxnId="{573634C0-1440-4F01-B3A5-9D8336F52EEF}">
      <dgm:prSet/>
      <dgm:spPr/>
      <dgm:t>
        <a:bodyPr/>
        <a:lstStyle/>
        <a:p>
          <a:endParaRPr lang="es-PR" noProof="0"/>
        </a:p>
      </dgm:t>
    </dgm:pt>
    <dgm:pt modelId="{D75C578D-C2EC-49E2-8F77-BEBE723D6C93}" type="sibTrans" cxnId="{573634C0-1440-4F01-B3A5-9D8336F52EEF}">
      <dgm:prSet/>
      <dgm:spPr/>
      <dgm:t>
        <a:bodyPr/>
        <a:lstStyle/>
        <a:p>
          <a:endParaRPr lang="es-PR" noProof="0"/>
        </a:p>
      </dgm:t>
    </dgm:pt>
    <dgm:pt modelId="{9C052113-917D-4E10-97DD-37B5E12E9D98}">
      <dgm:prSet phldrT="[Text]"/>
      <dgm:spPr/>
      <dgm:t>
        <a:bodyPr/>
        <a:lstStyle/>
        <a:p>
          <a:r>
            <a:rPr lang="es-PR" noProof="0" dirty="0"/>
            <a:t>Limpieza </a:t>
          </a:r>
        </a:p>
      </dgm:t>
    </dgm:pt>
    <dgm:pt modelId="{6BA0E943-BD32-46A2-B90E-EBEFDED9C6FF}" type="parTrans" cxnId="{C0E19024-FF96-4CC3-99E6-40AD32469364}">
      <dgm:prSet/>
      <dgm:spPr/>
      <dgm:t>
        <a:bodyPr/>
        <a:lstStyle/>
        <a:p>
          <a:endParaRPr lang="es-PR" noProof="0"/>
        </a:p>
      </dgm:t>
    </dgm:pt>
    <dgm:pt modelId="{70C2A3CB-DCE0-4405-B5C2-2E6F3204AA02}" type="sibTrans" cxnId="{C0E19024-FF96-4CC3-99E6-40AD32469364}">
      <dgm:prSet/>
      <dgm:spPr/>
      <dgm:t>
        <a:bodyPr/>
        <a:lstStyle/>
        <a:p>
          <a:endParaRPr lang="es-PR" noProof="0"/>
        </a:p>
      </dgm:t>
    </dgm:pt>
    <dgm:pt modelId="{65CCE1C6-203E-4B60-9F22-95CF1BA576F0}" type="pres">
      <dgm:prSet presAssocID="{3AA40BBA-2985-4247-AC1C-ED1D164EB7A8}" presName="Name0" presStyleCnt="0">
        <dgm:presLayoutVars>
          <dgm:dir/>
          <dgm:resizeHandles val="exact"/>
        </dgm:presLayoutVars>
      </dgm:prSet>
      <dgm:spPr/>
    </dgm:pt>
    <dgm:pt modelId="{F489966D-5EBB-4457-BFB5-8CACF8620958}" type="pres">
      <dgm:prSet presAssocID="{04F25879-7BD9-4EED-8BD5-027CDF5CC8C8}" presName="compNode" presStyleCnt="0"/>
      <dgm:spPr/>
    </dgm:pt>
    <dgm:pt modelId="{924E15D7-5D63-42FA-9AF9-2CA02EF251C7}" type="pres">
      <dgm:prSet presAssocID="{04F25879-7BD9-4EED-8BD5-027CDF5CC8C8}" presName="pictRect" presStyleLbl="node1" presStyleIdx="0" presStyleCnt="5" custScaleY="131167"/>
      <dgm:spPr>
        <a:blipFill rotWithShape="0">
          <a:blip xmlns:r="http://schemas.openxmlformats.org/officeDocument/2006/relationships" r:embed="rId1"/>
          <a:stretch>
            <a:fillRect/>
          </a:stretch>
        </a:blipFill>
      </dgm:spPr>
    </dgm:pt>
    <dgm:pt modelId="{DA2D14EC-007F-453E-9058-53A917E62FE8}" type="pres">
      <dgm:prSet presAssocID="{04F25879-7BD9-4EED-8BD5-027CDF5CC8C8}" presName="textRect" presStyleLbl="revTx" presStyleIdx="0" presStyleCnt="5" custScaleY="50368">
        <dgm:presLayoutVars>
          <dgm:bulletEnabled val="1"/>
        </dgm:presLayoutVars>
      </dgm:prSet>
      <dgm:spPr/>
    </dgm:pt>
    <dgm:pt modelId="{D1745093-8800-4D40-9C05-1523642EC5C2}" type="pres">
      <dgm:prSet presAssocID="{0E2A58A0-DDDC-4AA6-A243-10E863E35186}" presName="sibTrans" presStyleLbl="sibTrans2D1" presStyleIdx="0" presStyleCnt="0"/>
      <dgm:spPr/>
    </dgm:pt>
    <dgm:pt modelId="{5EADB59F-CBA4-4DD4-AA54-7D6401864E1C}" type="pres">
      <dgm:prSet presAssocID="{D7FCCBAD-EE49-423F-BA4F-CE7ECBEDFF33}" presName="compNode" presStyleCnt="0"/>
      <dgm:spPr/>
    </dgm:pt>
    <dgm:pt modelId="{BAFB66B4-DE9D-43EE-83F9-043273FB95E9}" type="pres">
      <dgm:prSet presAssocID="{D7FCCBAD-EE49-423F-BA4F-CE7ECBEDFF33}" presName="pictRect" presStyleLbl="node1" presStyleIdx="1" presStyleCnt="5" custScaleY="131073"/>
      <dgm:spPr>
        <a:blipFill rotWithShape="0">
          <a:blip xmlns:r="http://schemas.openxmlformats.org/officeDocument/2006/relationships" r:embed="rId2"/>
          <a:stretch>
            <a:fillRect/>
          </a:stretch>
        </a:blipFill>
      </dgm:spPr>
    </dgm:pt>
    <dgm:pt modelId="{1FDAB513-F3B6-45E5-B639-1F5F157B3514}" type="pres">
      <dgm:prSet presAssocID="{D7FCCBAD-EE49-423F-BA4F-CE7ECBEDFF33}" presName="textRect" presStyleLbl="revTx" presStyleIdx="1" presStyleCnt="5" custScaleY="51459">
        <dgm:presLayoutVars>
          <dgm:bulletEnabled val="1"/>
        </dgm:presLayoutVars>
      </dgm:prSet>
      <dgm:spPr/>
    </dgm:pt>
    <dgm:pt modelId="{BAB75806-A95D-41A8-B0E9-D815B88DB949}" type="pres">
      <dgm:prSet presAssocID="{6EE002EF-94AB-4374-A337-B9D4A64397F6}" presName="sibTrans" presStyleLbl="sibTrans2D1" presStyleIdx="0" presStyleCnt="0"/>
      <dgm:spPr/>
    </dgm:pt>
    <dgm:pt modelId="{BFAB6846-FBB2-46DA-A0A4-B7F9F178D4D4}" type="pres">
      <dgm:prSet presAssocID="{1EE143CD-CAD3-4B22-A253-F2EA28DFFD05}" presName="compNode" presStyleCnt="0"/>
      <dgm:spPr/>
    </dgm:pt>
    <dgm:pt modelId="{EB7F05BD-7A47-4690-AE3C-B17F0D8A0DA1}" type="pres">
      <dgm:prSet presAssocID="{1EE143CD-CAD3-4B22-A253-F2EA28DFFD05}" presName="pictRect" presStyleLbl="node1" presStyleIdx="2" presStyleCnt="5" custScaleY="136401"/>
      <dgm:spPr>
        <a:blipFill rotWithShape="0">
          <a:blip xmlns:r="http://schemas.openxmlformats.org/officeDocument/2006/relationships" r:embed="rId3"/>
          <a:stretch>
            <a:fillRect/>
          </a:stretch>
        </a:blipFill>
      </dgm:spPr>
    </dgm:pt>
    <dgm:pt modelId="{48BEB2C0-B21A-4D46-BA5C-635FB3E81397}" type="pres">
      <dgm:prSet presAssocID="{1EE143CD-CAD3-4B22-A253-F2EA28DFFD05}" presName="textRect" presStyleLbl="revTx" presStyleIdx="2" presStyleCnt="5" custScaleY="45565">
        <dgm:presLayoutVars>
          <dgm:bulletEnabled val="1"/>
        </dgm:presLayoutVars>
      </dgm:prSet>
      <dgm:spPr/>
    </dgm:pt>
    <dgm:pt modelId="{80BE9E5B-FDDA-4E45-A7C7-AB14DC12279F}" type="pres">
      <dgm:prSet presAssocID="{A365A795-0BFB-4383-9A6C-138A312381DC}" presName="sibTrans" presStyleLbl="sibTrans2D1" presStyleIdx="0" presStyleCnt="0"/>
      <dgm:spPr/>
    </dgm:pt>
    <dgm:pt modelId="{BD56CE16-C243-41FD-8CB2-EA605715A957}" type="pres">
      <dgm:prSet presAssocID="{905A8A31-697C-4591-BDC9-7112377D36A5}" presName="compNode" presStyleCnt="0"/>
      <dgm:spPr/>
    </dgm:pt>
    <dgm:pt modelId="{80A9533D-32DC-4E36-9F0C-F568FAE09E31}" type="pres">
      <dgm:prSet presAssocID="{905A8A31-697C-4591-BDC9-7112377D36A5}" presName="pictRect" presStyleLbl="node1" presStyleIdx="3" presStyleCnt="5"/>
      <dgm:spPr>
        <a:blipFill rotWithShape="0">
          <a:blip xmlns:r="http://schemas.openxmlformats.org/officeDocument/2006/relationships" r:embed="rId4"/>
          <a:stretch>
            <a:fillRect/>
          </a:stretch>
        </a:blipFill>
      </dgm:spPr>
    </dgm:pt>
    <dgm:pt modelId="{E67AAAA5-B315-46B6-8215-EFC779D78C0D}" type="pres">
      <dgm:prSet presAssocID="{905A8A31-697C-4591-BDC9-7112377D36A5}" presName="textRect" presStyleLbl="revTx" presStyleIdx="3" presStyleCnt="5">
        <dgm:presLayoutVars>
          <dgm:bulletEnabled val="1"/>
        </dgm:presLayoutVars>
      </dgm:prSet>
      <dgm:spPr/>
    </dgm:pt>
    <dgm:pt modelId="{AF459FDD-619B-483E-9BFF-BF66E6B6D6AC}" type="pres">
      <dgm:prSet presAssocID="{D75C578D-C2EC-49E2-8F77-BEBE723D6C93}" presName="sibTrans" presStyleLbl="sibTrans2D1" presStyleIdx="0" presStyleCnt="0"/>
      <dgm:spPr/>
    </dgm:pt>
    <dgm:pt modelId="{727D1A1D-410C-421B-98E4-F13E19217599}" type="pres">
      <dgm:prSet presAssocID="{9C052113-917D-4E10-97DD-37B5E12E9D98}" presName="compNode" presStyleCnt="0"/>
      <dgm:spPr/>
    </dgm:pt>
    <dgm:pt modelId="{383A75B3-73CB-4E3C-BDAC-9EBF1EBE25CC}" type="pres">
      <dgm:prSet presAssocID="{9C052113-917D-4E10-97DD-37B5E12E9D98}" presName="pictRect" presStyleLbl="node1" presStyleIdx="4" presStyleCnt="5"/>
      <dgm:spPr>
        <a:blipFill rotWithShape="0">
          <a:blip xmlns:r="http://schemas.openxmlformats.org/officeDocument/2006/relationships" r:embed="rId5"/>
          <a:stretch>
            <a:fillRect/>
          </a:stretch>
        </a:blipFill>
      </dgm:spPr>
    </dgm:pt>
    <dgm:pt modelId="{2F21D353-94E5-4CF9-80D4-D9E266C696AA}" type="pres">
      <dgm:prSet presAssocID="{9C052113-917D-4E10-97DD-37B5E12E9D98}" presName="textRect" presStyleLbl="revTx" presStyleIdx="4" presStyleCnt="5">
        <dgm:presLayoutVars>
          <dgm:bulletEnabled val="1"/>
        </dgm:presLayoutVars>
      </dgm:prSet>
      <dgm:spPr/>
    </dgm:pt>
  </dgm:ptLst>
  <dgm:cxnLst>
    <dgm:cxn modelId="{36AFA007-76D9-43B4-9E7A-739DB154EC24}" type="presOf" srcId="{A365A795-0BFB-4383-9A6C-138A312381DC}" destId="{80BE9E5B-FDDA-4E45-A7C7-AB14DC12279F}" srcOrd="0" destOrd="0" presId="urn:microsoft.com/office/officeart/2005/8/layout/pList1"/>
    <dgm:cxn modelId="{C0E19024-FF96-4CC3-99E6-40AD32469364}" srcId="{3AA40BBA-2985-4247-AC1C-ED1D164EB7A8}" destId="{9C052113-917D-4E10-97DD-37B5E12E9D98}" srcOrd="4" destOrd="0" parTransId="{6BA0E943-BD32-46A2-B90E-EBEFDED9C6FF}" sibTransId="{70C2A3CB-DCE0-4405-B5C2-2E6F3204AA02}"/>
    <dgm:cxn modelId="{6BBFE636-5722-44FE-9038-78F02C466BD8}" type="presOf" srcId="{9C052113-917D-4E10-97DD-37B5E12E9D98}" destId="{2F21D353-94E5-4CF9-80D4-D9E266C696AA}" srcOrd="0" destOrd="0" presId="urn:microsoft.com/office/officeart/2005/8/layout/pList1"/>
    <dgm:cxn modelId="{01BE4660-9AC8-485B-9E19-FC6B92642230}" type="presOf" srcId="{905A8A31-697C-4591-BDC9-7112377D36A5}" destId="{E67AAAA5-B315-46B6-8215-EFC779D78C0D}" srcOrd="0" destOrd="0" presId="urn:microsoft.com/office/officeart/2005/8/layout/pList1"/>
    <dgm:cxn modelId="{EF4FAD63-E3A9-4FBD-BC9F-F1559C42CDD3}" srcId="{3AA40BBA-2985-4247-AC1C-ED1D164EB7A8}" destId="{D7FCCBAD-EE49-423F-BA4F-CE7ECBEDFF33}" srcOrd="1" destOrd="0" parTransId="{6886A839-3E14-44B7-BE63-20DD3F5D32FF}" sibTransId="{6EE002EF-94AB-4374-A337-B9D4A64397F6}"/>
    <dgm:cxn modelId="{C49B334C-BAC3-4563-94C7-0612A446AEB7}" type="presOf" srcId="{3AA40BBA-2985-4247-AC1C-ED1D164EB7A8}" destId="{65CCE1C6-203E-4B60-9F22-95CF1BA576F0}" srcOrd="0" destOrd="0" presId="urn:microsoft.com/office/officeart/2005/8/layout/pList1"/>
    <dgm:cxn modelId="{47913176-81B2-4945-94FE-CB0F4EAC6E39}" type="presOf" srcId="{D75C578D-C2EC-49E2-8F77-BEBE723D6C93}" destId="{AF459FDD-619B-483E-9BFF-BF66E6B6D6AC}" srcOrd="0" destOrd="0" presId="urn:microsoft.com/office/officeart/2005/8/layout/pList1"/>
    <dgm:cxn modelId="{52B6017F-244D-4DE6-AF21-4DB57C1824A6}" type="presOf" srcId="{04F25879-7BD9-4EED-8BD5-027CDF5CC8C8}" destId="{DA2D14EC-007F-453E-9058-53A917E62FE8}" srcOrd="0" destOrd="0" presId="urn:microsoft.com/office/officeart/2005/8/layout/pList1"/>
    <dgm:cxn modelId="{883CA798-BBE5-4CE7-B5D5-7E4B78C90367}" type="presOf" srcId="{6EE002EF-94AB-4374-A337-B9D4A64397F6}" destId="{BAB75806-A95D-41A8-B0E9-D815B88DB949}" srcOrd="0" destOrd="0" presId="urn:microsoft.com/office/officeart/2005/8/layout/pList1"/>
    <dgm:cxn modelId="{573634C0-1440-4F01-B3A5-9D8336F52EEF}" srcId="{3AA40BBA-2985-4247-AC1C-ED1D164EB7A8}" destId="{905A8A31-697C-4591-BDC9-7112377D36A5}" srcOrd="3" destOrd="0" parTransId="{61D87453-C629-477F-9F78-42D358225D4F}" sibTransId="{D75C578D-C2EC-49E2-8F77-BEBE723D6C93}"/>
    <dgm:cxn modelId="{E327E5CB-08AE-4CCD-B56C-EAC37AADB974}" srcId="{3AA40BBA-2985-4247-AC1C-ED1D164EB7A8}" destId="{1EE143CD-CAD3-4B22-A253-F2EA28DFFD05}" srcOrd="2" destOrd="0" parTransId="{67823A94-9B30-4036-B309-141E4F603006}" sibTransId="{A365A795-0BFB-4383-9A6C-138A312381DC}"/>
    <dgm:cxn modelId="{2D2FB1E5-CB69-4C5D-943E-3035F1FC0304}" type="presOf" srcId="{D7FCCBAD-EE49-423F-BA4F-CE7ECBEDFF33}" destId="{1FDAB513-F3B6-45E5-B639-1F5F157B3514}" srcOrd="0" destOrd="0" presId="urn:microsoft.com/office/officeart/2005/8/layout/pList1"/>
    <dgm:cxn modelId="{C7ED32E7-34DD-44E7-83A1-630485C22289}" srcId="{3AA40BBA-2985-4247-AC1C-ED1D164EB7A8}" destId="{04F25879-7BD9-4EED-8BD5-027CDF5CC8C8}" srcOrd="0" destOrd="0" parTransId="{5AD22987-F4AC-4B22-A34D-8CA5E30092BD}" sibTransId="{0E2A58A0-DDDC-4AA6-A243-10E863E35186}"/>
    <dgm:cxn modelId="{0A2561EA-960C-4C2E-AFCB-D62060DD712E}" type="presOf" srcId="{0E2A58A0-DDDC-4AA6-A243-10E863E35186}" destId="{D1745093-8800-4D40-9C05-1523642EC5C2}" srcOrd="0" destOrd="0" presId="urn:microsoft.com/office/officeart/2005/8/layout/pList1"/>
    <dgm:cxn modelId="{2133C7F0-B5DE-4946-9B7F-FB568627B1FD}" type="presOf" srcId="{1EE143CD-CAD3-4B22-A253-F2EA28DFFD05}" destId="{48BEB2C0-B21A-4D46-BA5C-635FB3E81397}" srcOrd="0" destOrd="0" presId="urn:microsoft.com/office/officeart/2005/8/layout/pList1"/>
    <dgm:cxn modelId="{175366A7-74E0-4AAF-BA29-1FA740BAF3F9}" type="presParOf" srcId="{65CCE1C6-203E-4B60-9F22-95CF1BA576F0}" destId="{F489966D-5EBB-4457-BFB5-8CACF8620958}" srcOrd="0" destOrd="0" presId="urn:microsoft.com/office/officeart/2005/8/layout/pList1"/>
    <dgm:cxn modelId="{3B036A9D-DE2D-4968-8092-9378BD456C80}" type="presParOf" srcId="{F489966D-5EBB-4457-BFB5-8CACF8620958}" destId="{924E15D7-5D63-42FA-9AF9-2CA02EF251C7}" srcOrd="0" destOrd="0" presId="urn:microsoft.com/office/officeart/2005/8/layout/pList1"/>
    <dgm:cxn modelId="{1BE36460-192E-4BAF-B03E-FE76E2965B50}" type="presParOf" srcId="{F489966D-5EBB-4457-BFB5-8CACF8620958}" destId="{DA2D14EC-007F-453E-9058-53A917E62FE8}" srcOrd="1" destOrd="0" presId="urn:microsoft.com/office/officeart/2005/8/layout/pList1"/>
    <dgm:cxn modelId="{BB2AE3DE-14D1-4D05-AAFC-B90576DABD78}" type="presParOf" srcId="{65CCE1C6-203E-4B60-9F22-95CF1BA576F0}" destId="{D1745093-8800-4D40-9C05-1523642EC5C2}" srcOrd="1" destOrd="0" presId="urn:microsoft.com/office/officeart/2005/8/layout/pList1"/>
    <dgm:cxn modelId="{5447A338-3C8F-47F1-A6B7-598A6FA58205}" type="presParOf" srcId="{65CCE1C6-203E-4B60-9F22-95CF1BA576F0}" destId="{5EADB59F-CBA4-4DD4-AA54-7D6401864E1C}" srcOrd="2" destOrd="0" presId="urn:microsoft.com/office/officeart/2005/8/layout/pList1"/>
    <dgm:cxn modelId="{590D604E-704C-4C07-B74A-BE01763E9A01}" type="presParOf" srcId="{5EADB59F-CBA4-4DD4-AA54-7D6401864E1C}" destId="{BAFB66B4-DE9D-43EE-83F9-043273FB95E9}" srcOrd="0" destOrd="0" presId="urn:microsoft.com/office/officeart/2005/8/layout/pList1"/>
    <dgm:cxn modelId="{BD9DC903-B67B-4123-A469-98FE990C8468}" type="presParOf" srcId="{5EADB59F-CBA4-4DD4-AA54-7D6401864E1C}" destId="{1FDAB513-F3B6-45E5-B639-1F5F157B3514}" srcOrd="1" destOrd="0" presId="urn:microsoft.com/office/officeart/2005/8/layout/pList1"/>
    <dgm:cxn modelId="{5CBCB063-AF67-4111-9809-569FD681C2B9}" type="presParOf" srcId="{65CCE1C6-203E-4B60-9F22-95CF1BA576F0}" destId="{BAB75806-A95D-41A8-B0E9-D815B88DB949}" srcOrd="3" destOrd="0" presId="urn:microsoft.com/office/officeart/2005/8/layout/pList1"/>
    <dgm:cxn modelId="{BE584F6D-1F05-424D-A5B6-23D131833B4D}" type="presParOf" srcId="{65CCE1C6-203E-4B60-9F22-95CF1BA576F0}" destId="{BFAB6846-FBB2-46DA-A0A4-B7F9F178D4D4}" srcOrd="4" destOrd="0" presId="urn:microsoft.com/office/officeart/2005/8/layout/pList1"/>
    <dgm:cxn modelId="{082F0E41-39F9-489E-AA83-2E59204C64CC}" type="presParOf" srcId="{BFAB6846-FBB2-46DA-A0A4-B7F9F178D4D4}" destId="{EB7F05BD-7A47-4690-AE3C-B17F0D8A0DA1}" srcOrd="0" destOrd="0" presId="urn:microsoft.com/office/officeart/2005/8/layout/pList1"/>
    <dgm:cxn modelId="{20E7A84F-D44B-4D20-BF34-F8F047CCC6B2}" type="presParOf" srcId="{BFAB6846-FBB2-46DA-A0A4-B7F9F178D4D4}" destId="{48BEB2C0-B21A-4D46-BA5C-635FB3E81397}" srcOrd="1" destOrd="0" presId="urn:microsoft.com/office/officeart/2005/8/layout/pList1"/>
    <dgm:cxn modelId="{5F3B6318-C40A-4612-9262-5AB7EF0D4B65}" type="presParOf" srcId="{65CCE1C6-203E-4B60-9F22-95CF1BA576F0}" destId="{80BE9E5B-FDDA-4E45-A7C7-AB14DC12279F}" srcOrd="5" destOrd="0" presId="urn:microsoft.com/office/officeart/2005/8/layout/pList1"/>
    <dgm:cxn modelId="{EAD2A2B5-BA9F-4597-B689-C0535684CBD0}" type="presParOf" srcId="{65CCE1C6-203E-4B60-9F22-95CF1BA576F0}" destId="{BD56CE16-C243-41FD-8CB2-EA605715A957}" srcOrd="6" destOrd="0" presId="urn:microsoft.com/office/officeart/2005/8/layout/pList1"/>
    <dgm:cxn modelId="{FD0333DB-A67F-40B4-9EE0-B6C106A82BE5}" type="presParOf" srcId="{BD56CE16-C243-41FD-8CB2-EA605715A957}" destId="{80A9533D-32DC-4E36-9F0C-F568FAE09E31}" srcOrd="0" destOrd="0" presId="urn:microsoft.com/office/officeart/2005/8/layout/pList1"/>
    <dgm:cxn modelId="{116B7036-7E7F-4DFE-B350-69FD2B6F659D}" type="presParOf" srcId="{BD56CE16-C243-41FD-8CB2-EA605715A957}" destId="{E67AAAA5-B315-46B6-8215-EFC779D78C0D}" srcOrd="1" destOrd="0" presId="urn:microsoft.com/office/officeart/2005/8/layout/pList1"/>
    <dgm:cxn modelId="{70FEB719-743E-40FE-ADBB-D3F60DE99619}" type="presParOf" srcId="{65CCE1C6-203E-4B60-9F22-95CF1BA576F0}" destId="{AF459FDD-619B-483E-9BFF-BF66E6B6D6AC}" srcOrd="7" destOrd="0" presId="urn:microsoft.com/office/officeart/2005/8/layout/pList1"/>
    <dgm:cxn modelId="{EAD94FE1-47CD-436D-8A14-ADB8E45E9A77}" type="presParOf" srcId="{65CCE1C6-203E-4B60-9F22-95CF1BA576F0}" destId="{727D1A1D-410C-421B-98E4-F13E19217599}" srcOrd="8" destOrd="0" presId="urn:microsoft.com/office/officeart/2005/8/layout/pList1"/>
    <dgm:cxn modelId="{A4EACC46-9D5E-488F-ADB8-D27C2BD36CA6}" type="presParOf" srcId="{727D1A1D-410C-421B-98E4-F13E19217599}" destId="{383A75B3-73CB-4E3C-BDAC-9EBF1EBE25CC}" srcOrd="0" destOrd="0" presId="urn:microsoft.com/office/officeart/2005/8/layout/pList1"/>
    <dgm:cxn modelId="{C24FED79-2515-4807-B46B-3813F360855D}" type="presParOf" srcId="{727D1A1D-410C-421B-98E4-F13E19217599}" destId="{2F21D353-94E5-4CF9-80D4-D9E266C696AA}"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9E8D39-7F2D-4111-B41C-81908F7F828E}" type="doc">
      <dgm:prSet loTypeId="urn:microsoft.com/office/officeart/2005/8/layout/hList7" loCatId="process" qsTypeId="urn:microsoft.com/office/officeart/2005/8/quickstyle/simple1" qsCatId="simple" csTypeId="urn:microsoft.com/office/officeart/2005/8/colors/colorful1#1" csCatId="colorful" phldr="1"/>
      <dgm:spPr/>
    </dgm:pt>
    <dgm:pt modelId="{B61A7FC8-7144-4621-B27E-EAF2B2982B7A}">
      <dgm:prSet phldrT="[Text]" custT="1"/>
      <dgm:spPr/>
      <dgm:t>
        <a:bodyPr/>
        <a:lstStyle/>
        <a:p>
          <a:r>
            <a:rPr lang="es-PR" sz="1800" noProof="0" dirty="0"/>
            <a:t>Materiales  (tipo polvo)</a:t>
          </a:r>
        </a:p>
      </dgm:t>
    </dgm:pt>
    <dgm:pt modelId="{7E42AA7A-2C11-4060-B473-F792FCC5FC6B}" type="parTrans" cxnId="{5CF7721E-6F6A-4B51-B903-91CC682A4D34}">
      <dgm:prSet/>
      <dgm:spPr/>
      <dgm:t>
        <a:bodyPr/>
        <a:lstStyle/>
        <a:p>
          <a:endParaRPr lang="en-US" sz="1600"/>
        </a:p>
      </dgm:t>
    </dgm:pt>
    <dgm:pt modelId="{6FF01370-6A35-48A4-B779-67B0610D5E58}" type="sibTrans" cxnId="{5CF7721E-6F6A-4B51-B903-91CC682A4D34}">
      <dgm:prSet/>
      <dgm:spPr/>
      <dgm:t>
        <a:bodyPr/>
        <a:lstStyle/>
        <a:p>
          <a:endParaRPr lang="en-US" sz="1600"/>
        </a:p>
      </dgm:t>
    </dgm:pt>
    <dgm:pt modelId="{E8B7AE65-E37B-4077-83E4-910E19215A25}">
      <dgm:prSet phldrT="[Text]" custT="1"/>
      <dgm:spPr/>
      <dgm:t>
        <a:bodyPr/>
        <a:lstStyle/>
        <a:p>
          <a:r>
            <a:rPr lang="es-PR" sz="1800" noProof="0" dirty="0"/>
            <a:t>Equipos  (clase eléctrica)</a:t>
          </a:r>
        </a:p>
      </dgm:t>
    </dgm:pt>
    <dgm:pt modelId="{29F127F1-CA1C-43EC-93E2-A849B597EA16}" type="parTrans" cxnId="{CC19C8D9-6970-4B7C-97EE-C0FCD5FA6633}">
      <dgm:prSet/>
      <dgm:spPr/>
      <dgm:t>
        <a:bodyPr/>
        <a:lstStyle/>
        <a:p>
          <a:endParaRPr lang="en-US" sz="1600"/>
        </a:p>
      </dgm:t>
    </dgm:pt>
    <dgm:pt modelId="{B3B1E7A3-FB10-4E6B-B13B-CBB76A4F63CC}" type="sibTrans" cxnId="{CC19C8D9-6970-4B7C-97EE-C0FCD5FA6633}">
      <dgm:prSet/>
      <dgm:spPr/>
      <dgm:t>
        <a:bodyPr/>
        <a:lstStyle/>
        <a:p>
          <a:endParaRPr lang="en-US" sz="1600"/>
        </a:p>
      </dgm:t>
    </dgm:pt>
    <dgm:pt modelId="{300238AA-2154-40B0-B9F1-93AAE6400CB6}">
      <dgm:prSet phldrT="[Text]" custT="1"/>
      <dgm:spPr/>
      <dgm:t>
        <a:bodyPr/>
        <a:lstStyle/>
        <a:p>
          <a:r>
            <a:rPr lang="es-PR" sz="1800" noProof="0" dirty="0"/>
            <a:t>Procesos (usa, produce, consume)</a:t>
          </a:r>
        </a:p>
      </dgm:t>
    </dgm:pt>
    <dgm:pt modelId="{DC3CAD3F-18AF-4413-8978-ACF6E8B131E6}" type="parTrans" cxnId="{786F2A0F-7A28-42BF-9B41-2145A9974F7C}">
      <dgm:prSet/>
      <dgm:spPr/>
      <dgm:t>
        <a:bodyPr/>
        <a:lstStyle/>
        <a:p>
          <a:endParaRPr lang="en-US" sz="1600"/>
        </a:p>
      </dgm:t>
    </dgm:pt>
    <dgm:pt modelId="{FE9CE8DB-010D-4242-B3B8-E24AC1DDB846}" type="sibTrans" cxnId="{786F2A0F-7A28-42BF-9B41-2145A9974F7C}">
      <dgm:prSet/>
      <dgm:spPr/>
      <dgm:t>
        <a:bodyPr/>
        <a:lstStyle/>
        <a:p>
          <a:endParaRPr lang="en-US" sz="1600"/>
        </a:p>
      </dgm:t>
    </dgm:pt>
    <dgm:pt modelId="{ACD6C2C6-D1CE-4999-857A-6682A935A900}">
      <dgm:prSet phldrT="[Text]" custT="1"/>
      <dgm:spPr/>
      <dgm:t>
        <a:bodyPr/>
        <a:lstStyle/>
        <a:p>
          <a:r>
            <a:rPr lang="es-PR" sz="1800" noProof="0" dirty="0"/>
            <a:t>Áreas (abiertas, ocultas)</a:t>
          </a:r>
        </a:p>
      </dgm:t>
    </dgm:pt>
    <dgm:pt modelId="{8479C271-74AE-4AFA-A903-415B319CF58E}" type="parTrans" cxnId="{D7765728-CAC1-4C44-B7F1-BB891DA4A819}">
      <dgm:prSet/>
      <dgm:spPr/>
      <dgm:t>
        <a:bodyPr/>
        <a:lstStyle/>
        <a:p>
          <a:endParaRPr lang="en-US" sz="1600"/>
        </a:p>
      </dgm:t>
    </dgm:pt>
    <dgm:pt modelId="{8B734611-75E7-4C65-951D-EF439B619B07}" type="sibTrans" cxnId="{D7765728-CAC1-4C44-B7F1-BB891DA4A819}">
      <dgm:prSet/>
      <dgm:spPr/>
      <dgm:t>
        <a:bodyPr/>
        <a:lstStyle/>
        <a:p>
          <a:endParaRPr lang="en-US" sz="1600"/>
        </a:p>
      </dgm:t>
    </dgm:pt>
    <dgm:pt modelId="{280A8812-12FC-4E5F-9E7E-137EE5C08A74}">
      <dgm:prSet phldrT="[Text]" custT="1"/>
      <dgm:spPr/>
      <dgm:t>
        <a:bodyPr/>
        <a:lstStyle/>
        <a:p>
          <a:r>
            <a:rPr lang="es-PR" sz="1800" noProof="0" dirty="0"/>
            <a:t>Fuentes de ignición (presencia)</a:t>
          </a:r>
        </a:p>
      </dgm:t>
    </dgm:pt>
    <dgm:pt modelId="{E7AB4A13-D454-43EE-861A-B00F77008425}" type="parTrans" cxnId="{697A4C14-8EC7-42DB-B915-1B510CDE62B0}">
      <dgm:prSet/>
      <dgm:spPr/>
      <dgm:t>
        <a:bodyPr/>
        <a:lstStyle/>
        <a:p>
          <a:endParaRPr lang="en-US" sz="1600"/>
        </a:p>
      </dgm:t>
    </dgm:pt>
    <dgm:pt modelId="{1BB33F85-9716-4410-B2CC-48AD69DF99D5}" type="sibTrans" cxnId="{697A4C14-8EC7-42DB-B915-1B510CDE62B0}">
      <dgm:prSet/>
      <dgm:spPr/>
      <dgm:t>
        <a:bodyPr/>
        <a:lstStyle/>
        <a:p>
          <a:endParaRPr lang="en-US" sz="1600"/>
        </a:p>
      </dgm:t>
    </dgm:pt>
    <dgm:pt modelId="{7E43A1A0-3B5C-47D7-A0F4-237D631B0BBF}">
      <dgm:prSet phldrT="[Text]" custT="1"/>
      <dgm:spPr/>
      <dgm:t>
        <a:bodyPr/>
        <a:lstStyle/>
        <a:p>
          <a:r>
            <a:rPr lang="es-PR" sz="1800" noProof="0" dirty="0"/>
            <a:t>Dispersión (mover polvo)</a:t>
          </a:r>
        </a:p>
      </dgm:t>
    </dgm:pt>
    <dgm:pt modelId="{EA33EBC5-6EDE-423F-8638-919E0EA4E4BF}" type="parTrans" cxnId="{68920D76-2A09-4051-B04E-75A52D7936DD}">
      <dgm:prSet/>
      <dgm:spPr/>
      <dgm:t>
        <a:bodyPr/>
        <a:lstStyle/>
        <a:p>
          <a:endParaRPr lang="en-US" sz="1600"/>
        </a:p>
      </dgm:t>
    </dgm:pt>
    <dgm:pt modelId="{7B62F7D0-CD1F-4D78-90C1-A61C6F9EBBDF}" type="sibTrans" cxnId="{68920D76-2A09-4051-B04E-75A52D7936DD}">
      <dgm:prSet/>
      <dgm:spPr/>
      <dgm:t>
        <a:bodyPr/>
        <a:lstStyle/>
        <a:p>
          <a:endParaRPr lang="en-US" sz="1600"/>
        </a:p>
      </dgm:t>
    </dgm:pt>
    <dgm:pt modelId="{D0F1232A-4F07-4C96-9109-D3DA8735F487}" type="pres">
      <dgm:prSet presAssocID="{739E8D39-7F2D-4111-B41C-81908F7F828E}" presName="Name0" presStyleCnt="0">
        <dgm:presLayoutVars>
          <dgm:dir/>
          <dgm:resizeHandles val="exact"/>
        </dgm:presLayoutVars>
      </dgm:prSet>
      <dgm:spPr/>
    </dgm:pt>
    <dgm:pt modelId="{907A666A-AF89-4999-9A19-C8874EDD39F4}" type="pres">
      <dgm:prSet presAssocID="{739E8D39-7F2D-4111-B41C-81908F7F828E}" presName="fgShape" presStyleLbl="fgShp" presStyleIdx="0" presStyleCnt="1"/>
      <dgm:spPr/>
    </dgm:pt>
    <dgm:pt modelId="{C82A5F33-3035-4706-9B26-6125E718CEED}" type="pres">
      <dgm:prSet presAssocID="{739E8D39-7F2D-4111-B41C-81908F7F828E}" presName="linComp" presStyleCnt="0"/>
      <dgm:spPr/>
    </dgm:pt>
    <dgm:pt modelId="{9E48B3EF-62D8-4E0E-AED4-2B112D48BBF0}" type="pres">
      <dgm:prSet presAssocID="{B61A7FC8-7144-4621-B27E-EAF2B2982B7A}" presName="compNode" presStyleCnt="0"/>
      <dgm:spPr/>
    </dgm:pt>
    <dgm:pt modelId="{F5AADB4C-46D2-4C30-9152-1C011B79BA9A}" type="pres">
      <dgm:prSet presAssocID="{B61A7FC8-7144-4621-B27E-EAF2B2982B7A}" presName="bkgdShape" presStyleLbl="node1" presStyleIdx="0" presStyleCnt="6"/>
      <dgm:spPr/>
    </dgm:pt>
    <dgm:pt modelId="{4546F38C-FDDF-4DEA-AC01-6622B4E555F0}" type="pres">
      <dgm:prSet presAssocID="{B61A7FC8-7144-4621-B27E-EAF2B2982B7A}" presName="nodeTx" presStyleLbl="node1" presStyleIdx="0" presStyleCnt="6">
        <dgm:presLayoutVars>
          <dgm:bulletEnabled val="1"/>
        </dgm:presLayoutVars>
      </dgm:prSet>
      <dgm:spPr/>
    </dgm:pt>
    <dgm:pt modelId="{44D113B5-7E06-4BB2-9441-E699E64655AC}" type="pres">
      <dgm:prSet presAssocID="{B61A7FC8-7144-4621-B27E-EAF2B2982B7A}" presName="invisiNode" presStyleLbl="node1" presStyleIdx="0" presStyleCnt="6"/>
      <dgm:spPr/>
    </dgm:pt>
    <dgm:pt modelId="{F896D331-EBB3-49E2-B309-0E585D9BA090}" type="pres">
      <dgm:prSet presAssocID="{B61A7FC8-7144-4621-B27E-EAF2B2982B7A}" presName="imagNode" presStyleLbl="fgImgPlace1" presStyleIdx="0" presStyleCnt="6" custLinFactNeighborX="-3199" custLinFactNeighborY="2206"/>
      <dgm:spPr>
        <a:blipFill rotWithShape="0">
          <a:blip xmlns:r="http://schemas.openxmlformats.org/officeDocument/2006/relationships" r:embed="rId1"/>
          <a:stretch>
            <a:fillRect/>
          </a:stretch>
        </a:blipFill>
      </dgm:spPr>
    </dgm:pt>
    <dgm:pt modelId="{E0DD734C-E650-41AD-BCE5-7F1EF4D32B17}" type="pres">
      <dgm:prSet presAssocID="{6FF01370-6A35-48A4-B779-67B0610D5E58}" presName="sibTrans" presStyleLbl="sibTrans2D1" presStyleIdx="0" presStyleCnt="0"/>
      <dgm:spPr/>
    </dgm:pt>
    <dgm:pt modelId="{44C68055-6447-46F8-85CE-AE0E20206453}" type="pres">
      <dgm:prSet presAssocID="{E8B7AE65-E37B-4077-83E4-910E19215A25}" presName="compNode" presStyleCnt="0"/>
      <dgm:spPr/>
    </dgm:pt>
    <dgm:pt modelId="{C49586B8-3939-4800-A782-B6472F4C6165}" type="pres">
      <dgm:prSet presAssocID="{E8B7AE65-E37B-4077-83E4-910E19215A25}" presName="bkgdShape" presStyleLbl="node1" presStyleIdx="1" presStyleCnt="6"/>
      <dgm:spPr/>
    </dgm:pt>
    <dgm:pt modelId="{556F8314-97F8-4562-8571-8515EEA83124}" type="pres">
      <dgm:prSet presAssocID="{E8B7AE65-E37B-4077-83E4-910E19215A25}" presName="nodeTx" presStyleLbl="node1" presStyleIdx="1" presStyleCnt="6">
        <dgm:presLayoutVars>
          <dgm:bulletEnabled val="1"/>
        </dgm:presLayoutVars>
      </dgm:prSet>
      <dgm:spPr/>
    </dgm:pt>
    <dgm:pt modelId="{B925033D-9180-47A7-8405-28C8ABBC9627}" type="pres">
      <dgm:prSet presAssocID="{E8B7AE65-E37B-4077-83E4-910E19215A25}" presName="invisiNode" presStyleLbl="node1" presStyleIdx="1" presStyleCnt="6"/>
      <dgm:spPr/>
    </dgm:pt>
    <dgm:pt modelId="{6BD38925-5F64-47AC-AC9A-360891E97E3A}" type="pres">
      <dgm:prSet presAssocID="{E8B7AE65-E37B-4077-83E4-910E19215A25}" presName="imagNode" presStyleLbl="fgImgPlace1" presStyleIdx="1" presStyleCnt="6" custLinFactNeighborX="-3729" custLinFactNeighborY="-2850"/>
      <dgm:spPr>
        <a:blipFill rotWithShape="0">
          <a:blip xmlns:r="http://schemas.openxmlformats.org/officeDocument/2006/relationships" r:embed="rId2"/>
          <a:stretch>
            <a:fillRect/>
          </a:stretch>
        </a:blipFill>
      </dgm:spPr>
    </dgm:pt>
    <dgm:pt modelId="{5145029B-0D0C-4EE9-A83E-B4487399B048}" type="pres">
      <dgm:prSet presAssocID="{B3B1E7A3-FB10-4E6B-B13B-CBB76A4F63CC}" presName="sibTrans" presStyleLbl="sibTrans2D1" presStyleIdx="0" presStyleCnt="0"/>
      <dgm:spPr/>
    </dgm:pt>
    <dgm:pt modelId="{AC168058-66D6-4E81-B185-B30A1205AA58}" type="pres">
      <dgm:prSet presAssocID="{300238AA-2154-40B0-B9F1-93AAE6400CB6}" presName="compNode" presStyleCnt="0"/>
      <dgm:spPr/>
    </dgm:pt>
    <dgm:pt modelId="{C5C7096A-0443-43FF-A71D-6B8DB36FC923}" type="pres">
      <dgm:prSet presAssocID="{300238AA-2154-40B0-B9F1-93AAE6400CB6}" presName="bkgdShape" presStyleLbl="node1" presStyleIdx="2" presStyleCnt="6"/>
      <dgm:spPr/>
    </dgm:pt>
    <dgm:pt modelId="{B7DF8899-387C-4E4C-A9DC-8933F7AB74BB}" type="pres">
      <dgm:prSet presAssocID="{300238AA-2154-40B0-B9F1-93AAE6400CB6}" presName="nodeTx" presStyleLbl="node1" presStyleIdx="2" presStyleCnt="6">
        <dgm:presLayoutVars>
          <dgm:bulletEnabled val="1"/>
        </dgm:presLayoutVars>
      </dgm:prSet>
      <dgm:spPr/>
    </dgm:pt>
    <dgm:pt modelId="{5F15AE97-46D4-48D5-952B-61E3EEB7963D}" type="pres">
      <dgm:prSet presAssocID="{300238AA-2154-40B0-B9F1-93AAE6400CB6}" presName="invisiNode" presStyleLbl="node1" presStyleIdx="2" presStyleCnt="6"/>
      <dgm:spPr/>
    </dgm:pt>
    <dgm:pt modelId="{EF982B68-DDDA-4187-BFCD-76A40F463464}" type="pres">
      <dgm:prSet presAssocID="{300238AA-2154-40B0-B9F1-93AAE6400CB6}" presName="imagNode" presStyleLbl="fgImgPlace1" presStyleIdx="2" presStyleCnt="6"/>
      <dgm:spPr>
        <a:blipFill rotWithShape="0">
          <a:blip xmlns:r="http://schemas.openxmlformats.org/officeDocument/2006/relationships" r:embed="rId3"/>
          <a:stretch>
            <a:fillRect/>
          </a:stretch>
        </a:blipFill>
      </dgm:spPr>
    </dgm:pt>
    <dgm:pt modelId="{8AF83716-990E-49F9-B730-ABCE02597B33}" type="pres">
      <dgm:prSet presAssocID="{FE9CE8DB-010D-4242-B3B8-E24AC1DDB846}" presName="sibTrans" presStyleLbl="sibTrans2D1" presStyleIdx="0" presStyleCnt="0"/>
      <dgm:spPr/>
    </dgm:pt>
    <dgm:pt modelId="{180CA52A-BE06-4932-92E3-C0EAB7DEE29D}" type="pres">
      <dgm:prSet presAssocID="{ACD6C2C6-D1CE-4999-857A-6682A935A900}" presName="compNode" presStyleCnt="0"/>
      <dgm:spPr/>
    </dgm:pt>
    <dgm:pt modelId="{E9A80A08-747E-4811-851B-FE0BB6A18719}" type="pres">
      <dgm:prSet presAssocID="{ACD6C2C6-D1CE-4999-857A-6682A935A900}" presName="bkgdShape" presStyleLbl="node1" presStyleIdx="3" presStyleCnt="6"/>
      <dgm:spPr/>
    </dgm:pt>
    <dgm:pt modelId="{C30A4E00-2C33-4B20-868C-327BEA80CACC}" type="pres">
      <dgm:prSet presAssocID="{ACD6C2C6-D1CE-4999-857A-6682A935A900}" presName="nodeTx" presStyleLbl="node1" presStyleIdx="3" presStyleCnt="6">
        <dgm:presLayoutVars>
          <dgm:bulletEnabled val="1"/>
        </dgm:presLayoutVars>
      </dgm:prSet>
      <dgm:spPr/>
    </dgm:pt>
    <dgm:pt modelId="{11751ADD-1CD4-4F43-8A9E-0E0C04B68652}" type="pres">
      <dgm:prSet presAssocID="{ACD6C2C6-D1CE-4999-857A-6682A935A900}" presName="invisiNode" presStyleLbl="node1" presStyleIdx="3" presStyleCnt="6"/>
      <dgm:spPr/>
    </dgm:pt>
    <dgm:pt modelId="{C19774EF-5AD8-448C-A2BA-755D8E576DB5}" type="pres">
      <dgm:prSet presAssocID="{ACD6C2C6-D1CE-4999-857A-6682A935A900}" presName="imagNode" presStyleLbl="fgImgPlace1" presStyleIdx="3" presStyleCnt="6"/>
      <dgm:spPr>
        <a:blipFill rotWithShape="0">
          <a:blip xmlns:r="http://schemas.openxmlformats.org/officeDocument/2006/relationships" r:embed="rId4"/>
          <a:stretch>
            <a:fillRect/>
          </a:stretch>
        </a:blipFill>
      </dgm:spPr>
    </dgm:pt>
    <dgm:pt modelId="{CE560F35-8DA7-4401-A1A4-A6851F307B2F}" type="pres">
      <dgm:prSet presAssocID="{8B734611-75E7-4C65-951D-EF439B619B07}" presName="sibTrans" presStyleLbl="sibTrans2D1" presStyleIdx="0" presStyleCnt="0"/>
      <dgm:spPr/>
    </dgm:pt>
    <dgm:pt modelId="{87D629E5-B43D-4C68-A171-F56305AD5F54}" type="pres">
      <dgm:prSet presAssocID="{280A8812-12FC-4E5F-9E7E-137EE5C08A74}" presName="compNode" presStyleCnt="0"/>
      <dgm:spPr/>
    </dgm:pt>
    <dgm:pt modelId="{CE65AB0E-3CCA-4821-9EAE-22041456038E}" type="pres">
      <dgm:prSet presAssocID="{280A8812-12FC-4E5F-9E7E-137EE5C08A74}" presName="bkgdShape" presStyleLbl="node1" presStyleIdx="4" presStyleCnt="6"/>
      <dgm:spPr/>
    </dgm:pt>
    <dgm:pt modelId="{29648010-CFF5-4C9C-97B9-08D6EBE5561C}" type="pres">
      <dgm:prSet presAssocID="{280A8812-12FC-4E5F-9E7E-137EE5C08A74}" presName="nodeTx" presStyleLbl="node1" presStyleIdx="4" presStyleCnt="6">
        <dgm:presLayoutVars>
          <dgm:bulletEnabled val="1"/>
        </dgm:presLayoutVars>
      </dgm:prSet>
      <dgm:spPr/>
    </dgm:pt>
    <dgm:pt modelId="{C9F49E61-D0AE-4700-93EA-BAB563B16376}" type="pres">
      <dgm:prSet presAssocID="{280A8812-12FC-4E5F-9E7E-137EE5C08A74}" presName="invisiNode" presStyleLbl="node1" presStyleIdx="4" presStyleCnt="6"/>
      <dgm:spPr/>
    </dgm:pt>
    <dgm:pt modelId="{7B4E27FF-2BB2-4753-BAD6-60805E956055}" type="pres">
      <dgm:prSet presAssocID="{280A8812-12FC-4E5F-9E7E-137EE5C08A74}" presName="imagNode" presStyleLbl="fgImgPlace1" presStyleIdx="4" presStyleCnt="6"/>
      <dgm:spPr>
        <a:blipFill rotWithShape="0">
          <a:blip xmlns:r="http://schemas.openxmlformats.org/officeDocument/2006/relationships" r:embed="rId5"/>
          <a:stretch>
            <a:fillRect/>
          </a:stretch>
        </a:blipFill>
      </dgm:spPr>
    </dgm:pt>
    <dgm:pt modelId="{73D8F5DE-96E4-45A0-B4B9-418BB6294D91}" type="pres">
      <dgm:prSet presAssocID="{1BB33F85-9716-4410-B2CC-48AD69DF99D5}" presName="sibTrans" presStyleLbl="sibTrans2D1" presStyleIdx="0" presStyleCnt="0"/>
      <dgm:spPr/>
    </dgm:pt>
    <dgm:pt modelId="{B7471E7F-E110-43CE-9098-5491EFED0ED0}" type="pres">
      <dgm:prSet presAssocID="{7E43A1A0-3B5C-47D7-A0F4-237D631B0BBF}" presName="compNode" presStyleCnt="0"/>
      <dgm:spPr/>
    </dgm:pt>
    <dgm:pt modelId="{7D578081-B86A-4983-B966-8EB37DA20D6B}" type="pres">
      <dgm:prSet presAssocID="{7E43A1A0-3B5C-47D7-A0F4-237D631B0BBF}" presName="bkgdShape" presStyleLbl="node1" presStyleIdx="5" presStyleCnt="6"/>
      <dgm:spPr/>
    </dgm:pt>
    <dgm:pt modelId="{80568AE7-7880-4713-B142-297A4DBB10D8}" type="pres">
      <dgm:prSet presAssocID="{7E43A1A0-3B5C-47D7-A0F4-237D631B0BBF}" presName="nodeTx" presStyleLbl="node1" presStyleIdx="5" presStyleCnt="6">
        <dgm:presLayoutVars>
          <dgm:bulletEnabled val="1"/>
        </dgm:presLayoutVars>
      </dgm:prSet>
      <dgm:spPr/>
    </dgm:pt>
    <dgm:pt modelId="{516510FE-263A-4982-972C-D5CCCECC2067}" type="pres">
      <dgm:prSet presAssocID="{7E43A1A0-3B5C-47D7-A0F4-237D631B0BBF}" presName="invisiNode" presStyleLbl="node1" presStyleIdx="5" presStyleCnt="6"/>
      <dgm:spPr/>
    </dgm:pt>
    <dgm:pt modelId="{85AAB65C-2EEC-4F0D-988A-EDF5AC83CC73}" type="pres">
      <dgm:prSet presAssocID="{7E43A1A0-3B5C-47D7-A0F4-237D631B0BBF}" presName="imagNode" presStyleLbl="fgImgPlace1" presStyleIdx="5" presStyleCnt="6" custLinFactNeighborX="212" custLinFactNeighborY="-2850"/>
      <dgm:spPr>
        <a:blipFill rotWithShape="0">
          <a:blip xmlns:r="http://schemas.openxmlformats.org/officeDocument/2006/relationships" r:embed="rId6"/>
          <a:stretch>
            <a:fillRect/>
          </a:stretch>
        </a:blipFill>
      </dgm:spPr>
    </dgm:pt>
  </dgm:ptLst>
  <dgm:cxnLst>
    <dgm:cxn modelId="{4D0BAB0A-222A-461F-B77E-1AEA18FE15A9}" type="presOf" srcId="{7E43A1A0-3B5C-47D7-A0F4-237D631B0BBF}" destId="{7D578081-B86A-4983-B966-8EB37DA20D6B}" srcOrd="0" destOrd="0" presId="urn:microsoft.com/office/officeart/2005/8/layout/hList7"/>
    <dgm:cxn modelId="{8DC9B10B-0E93-4114-93F9-6DC835D1F21A}" type="presOf" srcId="{B61A7FC8-7144-4621-B27E-EAF2B2982B7A}" destId="{F5AADB4C-46D2-4C30-9152-1C011B79BA9A}" srcOrd="0" destOrd="0" presId="urn:microsoft.com/office/officeart/2005/8/layout/hList7"/>
    <dgm:cxn modelId="{786F2A0F-7A28-42BF-9B41-2145A9974F7C}" srcId="{739E8D39-7F2D-4111-B41C-81908F7F828E}" destId="{300238AA-2154-40B0-B9F1-93AAE6400CB6}" srcOrd="2" destOrd="0" parTransId="{DC3CAD3F-18AF-4413-8978-ACF6E8B131E6}" sibTransId="{FE9CE8DB-010D-4242-B3B8-E24AC1DDB846}"/>
    <dgm:cxn modelId="{697A4C14-8EC7-42DB-B915-1B510CDE62B0}" srcId="{739E8D39-7F2D-4111-B41C-81908F7F828E}" destId="{280A8812-12FC-4E5F-9E7E-137EE5C08A74}" srcOrd="4" destOrd="0" parTransId="{E7AB4A13-D454-43EE-861A-B00F77008425}" sibTransId="{1BB33F85-9716-4410-B2CC-48AD69DF99D5}"/>
    <dgm:cxn modelId="{5CF7721E-6F6A-4B51-B903-91CC682A4D34}" srcId="{739E8D39-7F2D-4111-B41C-81908F7F828E}" destId="{B61A7FC8-7144-4621-B27E-EAF2B2982B7A}" srcOrd="0" destOrd="0" parTransId="{7E42AA7A-2C11-4060-B473-F792FCC5FC6B}" sibTransId="{6FF01370-6A35-48A4-B779-67B0610D5E58}"/>
    <dgm:cxn modelId="{3B269622-09D4-4C9E-8281-7E0570C977CB}" type="presOf" srcId="{8B734611-75E7-4C65-951D-EF439B619B07}" destId="{CE560F35-8DA7-4401-A1A4-A6851F307B2F}" srcOrd="0" destOrd="0" presId="urn:microsoft.com/office/officeart/2005/8/layout/hList7"/>
    <dgm:cxn modelId="{D7765728-CAC1-4C44-B7F1-BB891DA4A819}" srcId="{739E8D39-7F2D-4111-B41C-81908F7F828E}" destId="{ACD6C2C6-D1CE-4999-857A-6682A935A900}" srcOrd="3" destOrd="0" parTransId="{8479C271-74AE-4AFA-A903-415B319CF58E}" sibTransId="{8B734611-75E7-4C65-951D-EF439B619B07}"/>
    <dgm:cxn modelId="{50E2CF2D-790E-466E-853D-9CCE883DA1AA}" type="presOf" srcId="{ACD6C2C6-D1CE-4999-857A-6682A935A900}" destId="{E9A80A08-747E-4811-851B-FE0BB6A18719}" srcOrd="0" destOrd="0" presId="urn:microsoft.com/office/officeart/2005/8/layout/hList7"/>
    <dgm:cxn modelId="{E2149B64-C55B-4AA1-820F-459167F4DBC2}" type="presOf" srcId="{FE9CE8DB-010D-4242-B3B8-E24AC1DDB846}" destId="{8AF83716-990E-49F9-B730-ABCE02597B33}" srcOrd="0" destOrd="0" presId="urn:microsoft.com/office/officeart/2005/8/layout/hList7"/>
    <dgm:cxn modelId="{6E794971-0D86-4D1B-B538-E87F0BFD0F89}" type="presOf" srcId="{B3B1E7A3-FB10-4E6B-B13B-CBB76A4F63CC}" destId="{5145029B-0D0C-4EE9-A83E-B4487399B048}" srcOrd="0" destOrd="0" presId="urn:microsoft.com/office/officeart/2005/8/layout/hList7"/>
    <dgm:cxn modelId="{68920D76-2A09-4051-B04E-75A52D7936DD}" srcId="{739E8D39-7F2D-4111-B41C-81908F7F828E}" destId="{7E43A1A0-3B5C-47D7-A0F4-237D631B0BBF}" srcOrd="5" destOrd="0" parTransId="{EA33EBC5-6EDE-423F-8638-919E0EA4E4BF}" sibTransId="{7B62F7D0-CD1F-4D78-90C1-A61C6F9EBBDF}"/>
    <dgm:cxn modelId="{FCA00659-82C4-4BCE-81D4-0C5C9744FBC2}" type="presOf" srcId="{6FF01370-6A35-48A4-B779-67B0610D5E58}" destId="{E0DD734C-E650-41AD-BCE5-7F1EF4D32B17}" srcOrd="0" destOrd="0" presId="urn:microsoft.com/office/officeart/2005/8/layout/hList7"/>
    <dgm:cxn modelId="{B905077A-BCAB-4F03-B880-4C0EC6BA9027}" type="presOf" srcId="{280A8812-12FC-4E5F-9E7E-137EE5C08A74}" destId="{29648010-CFF5-4C9C-97B9-08D6EBE5561C}" srcOrd="1" destOrd="0" presId="urn:microsoft.com/office/officeart/2005/8/layout/hList7"/>
    <dgm:cxn modelId="{BFB04A98-5492-451D-A079-4A50F02BB29E}" type="presOf" srcId="{300238AA-2154-40B0-B9F1-93AAE6400CB6}" destId="{B7DF8899-387C-4E4C-A9DC-8933F7AB74BB}" srcOrd="1" destOrd="0" presId="urn:microsoft.com/office/officeart/2005/8/layout/hList7"/>
    <dgm:cxn modelId="{23C1389F-D774-4D71-9257-A75DFA87A953}" type="presOf" srcId="{280A8812-12FC-4E5F-9E7E-137EE5C08A74}" destId="{CE65AB0E-3CCA-4821-9EAE-22041456038E}" srcOrd="0" destOrd="0" presId="urn:microsoft.com/office/officeart/2005/8/layout/hList7"/>
    <dgm:cxn modelId="{164246AD-D0C7-4596-9003-F59C4569C5CC}" type="presOf" srcId="{E8B7AE65-E37B-4077-83E4-910E19215A25}" destId="{556F8314-97F8-4562-8571-8515EEA83124}" srcOrd="1" destOrd="0" presId="urn:microsoft.com/office/officeart/2005/8/layout/hList7"/>
    <dgm:cxn modelId="{41FDA7C6-F67A-4CA5-98A3-D981F678D457}" type="presOf" srcId="{7E43A1A0-3B5C-47D7-A0F4-237D631B0BBF}" destId="{80568AE7-7880-4713-B142-297A4DBB10D8}" srcOrd="1" destOrd="0" presId="urn:microsoft.com/office/officeart/2005/8/layout/hList7"/>
    <dgm:cxn modelId="{DDC709CC-7258-468F-9B28-71CC300E7161}" type="presOf" srcId="{B61A7FC8-7144-4621-B27E-EAF2B2982B7A}" destId="{4546F38C-FDDF-4DEA-AC01-6622B4E555F0}" srcOrd="1" destOrd="0" presId="urn:microsoft.com/office/officeart/2005/8/layout/hList7"/>
    <dgm:cxn modelId="{9C3E2BCE-B4A8-4E97-B093-0D0627891283}" type="presOf" srcId="{300238AA-2154-40B0-B9F1-93AAE6400CB6}" destId="{C5C7096A-0443-43FF-A71D-6B8DB36FC923}" srcOrd="0" destOrd="0" presId="urn:microsoft.com/office/officeart/2005/8/layout/hList7"/>
    <dgm:cxn modelId="{140F97D3-BB90-4BF3-BFE7-F228C08BFEE6}" type="presOf" srcId="{ACD6C2C6-D1CE-4999-857A-6682A935A900}" destId="{C30A4E00-2C33-4B20-868C-327BEA80CACC}" srcOrd="1" destOrd="0" presId="urn:microsoft.com/office/officeart/2005/8/layout/hList7"/>
    <dgm:cxn modelId="{9BFDAAD3-CDB7-436B-B47B-FAC124600A6B}" type="presOf" srcId="{E8B7AE65-E37B-4077-83E4-910E19215A25}" destId="{C49586B8-3939-4800-A782-B6472F4C6165}" srcOrd="0" destOrd="0" presId="urn:microsoft.com/office/officeart/2005/8/layout/hList7"/>
    <dgm:cxn modelId="{CC19C8D9-6970-4B7C-97EE-C0FCD5FA6633}" srcId="{739E8D39-7F2D-4111-B41C-81908F7F828E}" destId="{E8B7AE65-E37B-4077-83E4-910E19215A25}" srcOrd="1" destOrd="0" parTransId="{29F127F1-CA1C-43EC-93E2-A849B597EA16}" sibTransId="{B3B1E7A3-FB10-4E6B-B13B-CBB76A4F63CC}"/>
    <dgm:cxn modelId="{C58E4FDE-438B-42FD-9F16-787392BF6955}" type="presOf" srcId="{739E8D39-7F2D-4111-B41C-81908F7F828E}" destId="{D0F1232A-4F07-4C96-9109-D3DA8735F487}" srcOrd="0" destOrd="0" presId="urn:microsoft.com/office/officeart/2005/8/layout/hList7"/>
    <dgm:cxn modelId="{E49475F7-E758-40E2-80F6-B419F78CE460}" type="presOf" srcId="{1BB33F85-9716-4410-B2CC-48AD69DF99D5}" destId="{73D8F5DE-96E4-45A0-B4B9-418BB6294D91}" srcOrd="0" destOrd="0" presId="urn:microsoft.com/office/officeart/2005/8/layout/hList7"/>
    <dgm:cxn modelId="{ADE626FF-0205-468C-8590-CBCF7274D659}" type="presParOf" srcId="{D0F1232A-4F07-4C96-9109-D3DA8735F487}" destId="{907A666A-AF89-4999-9A19-C8874EDD39F4}" srcOrd="0" destOrd="0" presId="urn:microsoft.com/office/officeart/2005/8/layout/hList7"/>
    <dgm:cxn modelId="{639A8CD2-94A4-4E7B-9A62-C9B6F0669099}" type="presParOf" srcId="{D0F1232A-4F07-4C96-9109-D3DA8735F487}" destId="{C82A5F33-3035-4706-9B26-6125E718CEED}" srcOrd="1" destOrd="0" presId="urn:microsoft.com/office/officeart/2005/8/layout/hList7"/>
    <dgm:cxn modelId="{23F7E992-A328-423B-8398-4C83CC1F310A}" type="presParOf" srcId="{C82A5F33-3035-4706-9B26-6125E718CEED}" destId="{9E48B3EF-62D8-4E0E-AED4-2B112D48BBF0}" srcOrd="0" destOrd="0" presId="urn:microsoft.com/office/officeart/2005/8/layout/hList7"/>
    <dgm:cxn modelId="{B785DD54-CA40-4329-B2A1-D1CD3283596C}" type="presParOf" srcId="{9E48B3EF-62D8-4E0E-AED4-2B112D48BBF0}" destId="{F5AADB4C-46D2-4C30-9152-1C011B79BA9A}" srcOrd="0" destOrd="0" presId="urn:microsoft.com/office/officeart/2005/8/layout/hList7"/>
    <dgm:cxn modelId="{7126DFA9-04B9-47BE-94C5-C065C77C9E41}" type="presParOf" srcId="{9E48B3EF-62D8-4E0E-AED4-2B112D48BBF0}" destId="{4546F38C-FDDF-4DEA-AC01-6622B4E555F0}" srcOrd="1" destOrd="0" presId="urn:microsoft.com/office/officeart/2005/8/layout/hList7"/>
    <dgm:cxn modelId="{2865486C-2338-4890-813E-4BB3A0B359BD}" type="presParOf" srcId="{9E48B3EF-62D8-4E0E-AED4-2B112D48BBF0}" destId="{44D113B5-7E06-4BB2-9441-E699E64655AC}" srcOrd="2" destOrd="0" presId="urn:microsoft.com/office/officeart/2005/8/layout/hList7"/>
    <dgm:cxn modelId="{74C265BF-AB58-42A7-908B-375F374AD0D6}" type="presParOf" srcId="{9E48B3EF-62D8-4E0E-AED4-2B112D48BBF0}" destId="{F896D331-EBB3-49E2-B309-0E585D9BA090}" srcOrd="3" destOrd="0" presId="urn:microsoft.com/office/officeart/2005/8/layout/hList7"/>
    <dgm:cxn modelId="{21E34C42-CD02-4F02-9413-04E66EC9F0BA}" type="presParOf" srcId="{C82A5F33-3035-4706-9B26-6125E718CEED}" destId="{E0DD734C-E650-41AD-BCE5-7F1EF4D32B17}" srcOrd="1" destOrd="0" presId="urn:microsoft.com/office/officeart/2005/8/layout/hList7"/>
    <dgm:cxn modelId="{BBB14954-A7C7-4444-B94A-718B4A72653C}" type="presParOf" srcId="{C82A5F33-3035-4706-9B26-6125E718CEED}" destId="{44C68055-6447-46F8-85CE-AE0E20206453}" srcOrd="2" destOrd="0" presId="urn:microsoft.com/office/officeart/2005/8/layout/hList7"/>
    <dgm:cxn modelId="{ECFACF15-2DBF-4809-955E-6671AD19DCB9}" type="presParOf" srcId="{44C68055-6447-46F8-85CE-AE0E20206453}" destId="{C49586B8-3939-4800-A782-B6472F4C6165}" srcOrd="0" destOrd="0" presId="urn:microsoft.com/office/officeart/2005/8/layout/hList7"/>
    <dgm:cxn modelId="{2C4126BC-E4DF-4DD8-BF75-E060DE5880A5}" type="presParOf" srcId="{44C68055-6447-46F8-85CE-AE0E20206453}" destId="{556F8314-97F8-4562-8571-8515EEA83124}" srcOrd="1" destOrd="0" presId="urn:microsoft.com/office/officeart/2005/8/layout/hList7"/>
    <dgm:cxn modelId="{A3565A82-0705-4B6A-9FDF-8EABBDEF895B}" type="presParOf" srcId="{44C68055-6447-46F8-85CE-AE0E20206453}" destId="{B925033D-9180-47A7-8405-28C8ABBC9627}" srcOrd="2" destOrd="0" presId="urn:microsoft.com/office/officeart/2005/8/layout/hList7"/>
    <dgm:cxn modelId="{7E1232C5-41EB-437B-A7D6-0FDB51559585}" type="presParOf" srcId="{44C68055-6447-46F8-85CE-AE0E20206453}" destId="{6BD38925-5F64-47AC-AC9A-360891E97E3A}" srcOrd="3" destOrd="0" presId="urn:microsoft.com/office/officeart/2005/8/layout/hList7"/>
    <dgm:cxn modelId="{A075DDA4-B5A0-4F90-8037-219C1657048D}" type="presParOf" srcId="{C82A5F33-3035-4706-9B26-6125E718CEED}" destId="{5145029B-0D0C-4EE9-A83E-B4487399B048}" srcOrd="3" destOrd="0" presId="urn:microsoft.com/office/officeart/2005/8/layout/hList7"/>
    <dgm:cxn modelId="{8FAAA769-E554-43B2-8FA6-83658866ACDA}" type="presParOf" srcId="{C82A5F33-3035-4706-9B26-6125E718CEED}" destId="{AC168058-66D6-4E81-B185-B30A1205AA58}" srcOrd="4" destOrd="0" presId="urn:microsoft.com/office/officeart/2005/8/layout/hList7"/>
    <dgm:cxn modelId="{901B22C3-07D1-4B19-8EC1-F6A08B12550D}" type="presParOf" srcId="{AC168058-66D6-4E81-B185-B30A1205AA58}" destId="{C5C7096A-0443-43FF-A71D-6B8DB36FC923}" srcOrd="0" destOrd="0" presId="urn:microsoft.com/office/officeart/2005/8/layout/hList7"/>
    <dgm:cxn modelId="{905284BA-9614-43D8-98E7-A00C28F862F8}" type="presParOf" srcId="{AC168058-66D6-4E81-B185-B30A1205AA58}" destId="{B7DF8899-387C-4E4C-A9DC-8933F7AB74BB}" srcOrd="1" destOrd="0" presId="urn:microsoft.com/office/officeart/2005/8/layout/hList7"/>
    <dgm:cxn modelId="{8DC36E78-9FD2-4380-B085-1DB4EC876FA7}" type="presParOf" srcId="{AC168058-66D6-4E81-B185-B30A1205AA58}" destId="{5F15AE97-46D4-48D5-952B-61E3EEB7963D}" srcOrd="2" destOrd="0" presId="urn:microsoft.com/office/officeart/2005/8/layout/hList7"/>
    <dgm:cxn modelId="{14023078-3F48-4B89-9939-03578D4A3751}" type="presParOf" srcId="{AC168058-66D6-4E81-B185-B30A1205AA58}" destId="{EF982B68-DDDA-4187-BFCD-76A40F463464}" srcOrd="3" destOrd="0" presId="urn:microsoft.com/office/officeart/2005/8/layout/hList7"/>
    <dgm:cxn modelId="{05A9FCB9-CC93-409E-8E71-25FEF950DA58}" type="presParOf" srcId="{C82A5F33-3035-4706-9B26-6125E718CEED}" destId="{8AF83716-990E-49F9-B730-ABCE02597B33}" srcOrd="5" destOrd="0" presId="urn:microsoft.com/office/officeart/2005/8/layout/hList7"/>
    <dgm:cxn modelId="{715BC142-5239-4284-A47C-A43DD1CC994E}" type="presParOf" srcId="{C82A5F33-3035-4706-9B26-6125E718CEED}" destId="{180CA52A-BE06-4932-92E3-C0EAB7DEE29D}" srcOrd="6" destOrd="0" presId="urn:microsoft.com/office/officeart/2005/8/layout/hList7"/>
    <dgm:cxn modelId="{FF48F025-64DC-4831-8D58-D59148CC33F1}" type="presParOf" srcId="{180CA52A-BE06-4932-92E3-C0EAB7DEE29D}" destId="{E9A80A08-747E-4811-851B-FE0BB6A18719}" srcOrd="0" destOrd="0" presId="urn:microsoft.com/office/officeart/2005/8/layout/hList7"/>
    <dgm:cxn modelId="{5DA96B07-54B8-4558-9663-3DCD868342F3}" type="presParOf" srcId="{180CA52A-BE06-4932-92E3-C0EAB7DEE29D}" destId="{C30A4E00-2C33-4B20-868C-327BEA80CACC}" srcOrd="1" destOrd="0" presId="urn:microsoft.com/office/officeart/2005/8/layout/hList7"/>
    <dgm:cxn modelId="{D6DEB9C2-7A5E-4FDB-9B34-F8F8D108CDC7}" type="presParOf" srcId="{180CA52A-BE06-4932-92E3-C0EAB7DEE29D}" destId="{11751ADD-1CD4-4F43-8A9E-0E0C04B68652}" srcOrd="2" destOrd="0" presId="urn:microsoft.com/office/officeart/2005/8/layout/hList7"/>
    <dgm:cxn modelId="{3BA7EABB-C8DE-45C1-A310-F16A06BB79FE}" type="presParOf" srcId="{180CA52A-BE06-4932-92E3-C0EAB7DEE29D}" destId="{C19774EF-5AD8-448C-A2BA-755D8E576DB5}" srcOrd="3" destOrd="0" presId="urn:microsoft.com/office/officeart/2005/8/layout/hList7"/>
    <dgm:cxn modelId="{933CD5E4-44EE-4FE5-8DDA-2B0E891F0A84}" type="presParOf" srcId="{C82A5F33-3035-4706-9B26-6125E718CEED}" destId="{CE560F35-8DA7-4401-A1A4-A6851F307B2F}" srcOrd="7" destOrd="0" presId="urn:microsoft.com/office/officeart/2005/8/layout/hList7"/>
    <dgm:cxn modelId="{4E1BCADE-81B7-4AD8-A914-043D0FBA0A12}" type="presParOf" srcId="{C82A5F33-3035-4706-9B26-6125E718CEED}" destId="{87D629E5-B43D-4C68-A171-F56305AD5F54}" srcOrd="8" destOrd="0" presId="urn:microsoft.com/office/officeart/2005/8/layout/hList7"/>
    <dgm:cxn modelId="{A9044B4B-14B1-4764-9A70-B96ACBB5D7B4}" type="presParOf" srcId="{87D629E5-B43D-4C68-A171-F56305AD5F54}" destId="{CE65AB0E-3CCA-4821-9EAE-22041456038E}" srcOrd="0" destOrd="0" presId="urn:microsoft.com/office/officeart/2005/8/layout/hList7"/>
    <dgm:cxn modelId="{BAD71C38-F5AF-41C5-AFD7-600A11583E00}" type="presParOf" srcId="{87D629E5-B43D-4C68-A171-F56305AD5F54}" destId="{29648010-CFF5-4C9C-97B9-08D6EBE5561C}" srcOrd="1" destOrd="0" presId="urn:microsoft.com/office/officeart/2005/8/layout/hList7"/>
    <dgm:cxn modelId="{A2BF7327-4D4C-48E7-BE8D-F50B7839142C}" type="presParOf" srcId="{87D629E5-B43D-4C68-A171-F56305AD5F54}" destId="{C9F49E61-D0AE-4700-93EA-BAB563B16376}" srcOrd="2" destOrd="0" presId="urn:microsoft.com/office/officeart/2005/8/layout/hList7"/>
    <dgm:cxn modelId="{654F2274-908F-4E66-A200-0DDB25D5B18F}" type="presParOf" srcId="{87D629E5-B43D-4C68-A171-F56305AD5F54}" destId="{7B4E27FF-2BB2-4753-BAD6-60805E956055}" srcOrd="3" destOrd="0" presId="urn:microsoft.com/office/officeart/2005/8/layout/hList7"/>
    <dgm:cxn modelId="{65B09290-7106-4BAF-AC37-F04D48B1F789}" type="presParOf" srcId="{C82A5F33-3035-4706-9B26-6125E718CEED}" destId="{73D8F5DE-96E4-45A0-B4B9-418BB6294D91}" srcOrd="9" destOrd="0" presId="urn:microsoft.com/office/officeart/2005/8/layout/hList7"/>
    <dgm:cxn modelId="{27673ACB-0E39-44CD-A374-1B46A6A6B4DE}" type="presParOf" srcId="{C82A5F33-3035-4706-9B26-6125E718CEED}" destId="{B7471E7F-E110-43CE-9098-5491EFED0ED0}" srcOrd="10" destOrd="0" presId="urn:microsoft.com/office/officeart/2005/8/layout/hList7"/>
    <dgm:cxn modelId="{D4A9BA84-E63D-4C30-9F94-41E4F35BCABF}" type="presParOf" srcId="{B7471E7F-E110-43CE-9098-5491EFED0ED0}" destId="{7D578081-B86A-4983-B966-8EB37DA20D6B}" srcOrd="0" destOrd="0" presId="urn:microsoft.com/office/officeart/2005/8/layout/hList7"/>
    <dgm:cxn modelId="{EA791126-E244-4E6A-83E1-76DC6DF70B9A}" type="presParOf" srcId="{B7471E7F-E110-43CE-9098-5491EFED0ED0}" destId="{80568AE7-7880-4713-B142-297A4DBB10D8}" srcOrd="1" destOrd="0" presId="urn:microsoft.com/office/officeart/2005/8/layout/hList7"/>
    <dgm:cxn modelId="{A306B723-399A-45E1-A05D-2778F34661FC}" type="presParOf" srcId="{B7471E7F-E110-43CE-9098-5491EFED0ED0}" destId="{516510FE-263A-4982-972C-D5CCCECC2067}" srcOrd="2" destOrd="0" presId="urn:microsoft.com/office/officeart/2005/8/layout/hList7"/>
    <dgm:cxn modelId="{5DCDEB81-F5A8-44A4-B8D5-56C28720818A}" type="presParOf" srcId="{B7471E7F-E110-43CE-9098-5491EFED0ED0}" destId="{85AAB65C-2EEC-4F0D-988A-EDF5AC83CC73}"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086498-DDB4-4782-B3EF-F1F9BCE2AB67}" type="doc">
      <dgm:prSet loTypeId="urn:microsoft.com/office/officeart/2005/8/layout/vList6" loCatId="process" qsTypeId="urn:microsoft.com/office/officeart/2005/8/quickstyle/simple1" qsCatId="simple" csTypeId="urn:microsoft.com/office/officeart/2005/8/colors/colorful3" csCatId="colorful" phldr="1"/>
      <dgm:spPr/>
      <dgm:t>
        <a:bodyPr/>
        <a:lstStyle/>
        <a:p>
          <a:endParaRPr lang="en-US"/>
        </a:p>
      </dgm:t>
    </dgm:pt>
    <dgm:pt modelId="{7C613508-35BE-4B26-BD0F-334AF01ABEAC}">
      <dgm:prSet phldrT="[Text]" custT="1"/>
      <dgm:spPr/>
      <dgm:t>
        <a:bodyPr/>
        <a:lstStyle/>
        <a:p>
          <a:r>
            <a:rPr lang="es-PR" sz="2400" noProof="0" dirty="0">
              <a:latin typeface="Arial" pitchFamily="34" charset="0"/>
              <a:cs typeface="Arial" pitchFamily="34" charset="0"/>
            </a:rPr>
            <a:t>Detección de deflagración y control de Ignición</a:t>
          </a:r>
          <a:endParaRPr lang="es-PR" sz="2400" noProof="0" dirty="0"/>
        </a:p>
      </dgm:t>
    </dgm:pt>
    <dgm:pt modelId="{EE6C6AAE-D20D-4841-84B8-931D5042E977}" type="parTrans" cxnId="{76614275-73CE-49ED-A7EF-6C72AE47E3A9}">
      <dgm:prSet/>
      <dgm:spPr/>
      <dgm:t>
        <a:bodyPr/>
        <a:lstStyle/>
        <a:p>
          <a:endParaRPr lang="es-PR" sz="2000" noProof="0"/>
        </a:p>
      </dgm:t>
    </dgm:pt>
    <dgm:pt modelId="{0DB797E5-9F00-4C0B-9B15-8EFB14B3A932}" type="sibTrans" cxnId="{76614275-73CE-49ED-A7EF-6C72AE47E3A9}">
      <dgm:prSet/>
      <dgm:spPr/>
      <dgm:t>
        <a:bodyPr/>
        <a:lstStyle/>
        <a:p>
          <a:endParaRPr lang="es-PR" sz="2000" noProof="0"/>
        </a:p>
      </dgm:t>
    </dgm:pt>
    <dgm:pt modelId="{5C1C499F-9FB2-467B-AB17-6918038E79EF}">
      <dgm:prSet phldrT="[Text]" custT="1"/>
      <dgm:spPr/>
      <dgm:t>
        <a:bodyPr/>
        <a:lstStyle/>
        <a:p>
          <a:r>
            <a:rPr lang="es-PR" sz="1600" noProof="0" dirty="0">
              <a:latin typeface="Arial" pitchFamily="34" charset="0"/>
              <a:cs typeface="Arial" pitchFamily="34" charset="0"/>
            </a:rPr>
            <a:t>Sensores de gases</a:t>
          </a:r>
        </a:p>
      </dgm:t>
    </dgm:pt>
    <dgm:pt modelId="{FBD4983C-2569-471D-8644-E6067E8E7834}" type="parTrans" cxnId="{5118C9BF-E73F-4094-88BD-E89373EDAB5E}">
      <dgm:prSet/>
      <dgm:spPr/>
      <dgm:t>
        <a:bodyPr/>
        <a:lstStyle/>
        <a:p>
          <a:endParaRPr lang="es-PR" sz="2000" noProof="0"/>
        </a:p>
      </dgm:t>
    </dgm:pt>
    <dgm:pt modelId="{BED0947B-756E-4E42-B9EC-2563B2579528}" type="sibTrans" cxnId="{5118C9BF-E73F-4094-88BD-E89373EDAB5E}">
      <dgm:prSet/>
      <dgm:spPr/>
      <dgm:t>
        <a:bodyPr/>
        <a:lstStyle/>
        <a:p>
          <a:endParaRPr lang="es-PR" sz="2000" noProof="0"/>
        </a:p>
      </dgm:t>
    </dgm:pt>
    <dgm:pt modelId="{0EA9C047-4F0E-4FAD-92F9-D68422EDC370}">
      <dgm:prSet phldrT="[Text]" custT="1"/>
      <dgm:spPr/>
      <dgm:t>
        <a:bodyPr/>
        <a:lstStyle/>
        <a:p>
          <a:r>
            <a:rPr lang="es-PR" sz="1600" noProof="0" dirty="0">
              <a:latin typeface="Arial" pitchFamily="34" charset="0"/>
              <a:cs typeface="Arial" pitchFamily="34" charset="0"/>
            </a:rPr>
            <a:t>Sensores ópticos</a:t>
          </a:r>
        </a:p>
      </dgm:t>
    </dgm:pt>
    <dgm:pt modelId="{826D240A-1691-4790-A2BB-3EDAED4E78AF}" type="parTrans" cxnId="{16D232A9-240D-4AAA-A48B-5F65BA3404DD}">
      <dgm:prSet/>
      <dgm:spPr/>
      <dgm:t>
        <a:bodyPr/>
        <a:lstStyle/>
        <a:p>
          <a:endParaRPr lang="es-PR" sz="2000" noProof="0"/>
        </a:p>
      </dgm:t>
    </dgm:pt>
    <dgm:pt modelId="{E309114A-8D19-4C87-878C-236EDF9AF965}" type="sibTrans" cxnId="{16D232A9-240D-4AAA-A48B-5F65BA3404DD}">
      <dgm:prSet/>
      <dgm:spPr/>
      <dgm:t>
        <a:bodyPr/>
        <a:lstStyle/>
        <a:p>
          <a:endParaRPr lang="es-PR" sz="2000" noProof="0"/>
        </a:p>
      </dgm:t>
    </dgm:pt>
    <dgm:pt modelId="{2F8B129D-67C3-4448-A7DE-52FEB6C833C2}">
      <dgm:prSet phldrT="[Text]" custT="1"/>
      <dgm:spPr/>
      <dgm:t>
        <a:bodyPr/>
        <a:lstStyle/>
        <a:p>
          <a:r>
            <a:rPr lang="es-PR" sz="2400" noProof="0" dirty="0">
              <a:latin typeface="Arial" pitchFamily="34" charset="0"/>
              <a:cs typeface="Arial" pitchFamily="34" charset="0"/>
            </a:rPr>
            <a:t>Supresión</a:t>
          </a:r>
          <a:r>
            <a:rPr lang="es-PR" sz="1600" noProof="0" dirty="0">
              <a:latin typeface="Arial" pitchFamily="34" charset="0"/>
              <a:cs typeface="Arial" pitchFamily="34" charset="0"/>
            </a:rPr>
            <a:t> </a:t>
          </a:r>
          <a:r>
            <a:rPr lang="es-PR" sz="2400" noProof="0" dirty="0">
              <a:latin typeface="Arial" pitchFamily="34" charset="0"/>
              <a:cs typeface="Arial" pitchFamily="34" charset="0"/>
            </a:rPr>
            <a:t>de  deflagración </a:t>
          </a:r>
          <a:endParaRPr lang="es-PR" sz="1600" noProof="0" dirty="0">
            <a:latin typeface="Arial" pitchFamily="34" charset="0"/>
            <a:cs typeface="Arial" pitchFamily="34" charset="0"/>
          </a:endParaRPr>
        </a:p>
      </dgm:t>
    </dgm:pt>
    <dgm:pt modelId="{62D029CE-BAA6-4A7F-800E-BB0106DF462A}" type="parTrans" cxnId="{0F189E1D-C8BC-4E60-841F-1C2E0662173C}">
      <dgm:prSet/>
      <dgm:spPr/>
      <dgm:t>
        <a:bodyPr/>
        <a:lstStyle/>
        <a:p>
          <a:endParaRPr lang="es-PR" sz="2000" noProof="0"/>
        </a:p>
      </dgm:t>
    </dgm:pt>
    <dgm:pt modelId="{B9069C37-E810-484E-8609-61A6196DB362}" type="sibTrans" cxnId="{0F189E1D-C8BC-4E60-841F-1C2E0662173C}">
      <dgm:prSet/>
      <dgm:spPr/>
      <dgm:t>
        <a:bodyPr/>
        <a:lstStyle/>
        <a:p>
          <a:endParaRPr lang="es-PR" sz="2000" noProof="0"/>
        </a:p>
      </dgm:t>
    </dgm:pt>
    <dgm:pt modelId="{4F4844ED-F25E-4750-B13A-379E99731E88}">
      <dgm:prSet phldrT="[Text]" custT="1"/>
      <dgm:spPr/>
      <dgm:t>
        <a:bodyPr/>
        <a:lstStyle/>
        <a:p>
          <a:r>
            <a:rPr lang="es-PR" sz="1600" noProof="0" dirty="0">
              <a:latin typeface="Arial" pitchFamily="34" charset="0"/>
              <a:cs typeface="Arial" pitchFamily="34" charset="0"/>
            </a:rPr>
            <a:t>Detecta cambios en presión </a:t>
          </a:r>
        </a:p>
      </dgm:t>
    </dgm:pt>
    <dgm:pt modelId="{E6DF91D0-CDFF-4246-8036-5C134C147A37}" type="parTrans" cxnId="{1856476E-3694-4503-8134-8951740EF374}">
      <dgm:prSet/>
      <dgm:spPr/>
      <dgm:t>
        <a:bodyPr/>
        <a:lstStyle/>
        <a:p>
          <a:endParaRPr lang="es-PR" sz="2000" noProof="0"/>
        </a:p>
      </dgm:t>
    </dgm:pt>
    <dgm:pt modelId="{BC159BD5-C9D5-4EE6-8F40-898464D4C878}" type="sibTrans" cxnId="{1856476E-3694-4503-8134-8951740EF374}">
      <dgm:prSet/>
      <dgm:spPr/>
      <dgm:t>
        <a:bodyPr/>
        <a:lstStyle/>
        <a:p>
          <a:endParaRPr lang="es-PR" sz="2000" noProof="0"/>
        </a:p>
      </dgm:t>
    </dgm:pt>
    <dgm:pt modelId="{7A3277D8-9CA8-4641-84C0-381932B5E28E}">
      <dgm:prSet phldrT="[Text]" custT="1"/>
      <dgm:spPr/>
      <dgm:t>
        <a:bodyPr/>
        <a:lstStyle/>
        <a:p>
          <a:pPr marR="0" eaLnBrk="1" fontAlgn="auto" latinLnBrk="0" hangingPunct="1">
            <a:buClrTx/>
            <a:buSzTx/>
            <a:buFontTx/>
            <a:tabLst/>
            <a:defRPr/>
          </a:pPr>
          <a:r>
            <a:rPr lang="es-PR" sz="1600" noProof="0" dirty="0">
              <a:latin typeface="Arial" pitchFamily="34" charset="0"/>
              <a:cs typeface="Arial" pitchFamily="34" charset="0"/>
            </a:rPr>
            <a:t>Detección de chispa y brasa</a:t>
          </a:r>
        </a:p>
      </dgm:t>
    </dgm:pt>
    <dgm:pt modelId="{0CF3FFC1-6638-4396-A348-100FE82A8393}" type="parTrans" cxnId="{6D3AF680-A553-4A86-87BF-521BB32404B2}">
      <dgm:prSet/>
      <dgm:spPr/>
      <dgm:t>
        <a:bodyPr/>
        <a:lstStyle/>
        <a:p>
          <a:endParaRPr lang="es-PR" sz="2000" noProof="0"/>
        </a:p>
      </dgm:t>
    </dgm:pt>
    <dgm:pt modelId="{655DC438-0470-4A64-A02B-415DEC4BB292}" type="sibTrans" cxnId="{6D3AF680-A553-4A86-87BF-521BB32404B2}">
      <dgm:prSet/>
      <dgm:spPr/>
      <dgm:t>
        <a:bodyPr/>
        <a:lstStyle/>
        <a:p>
          <a:endParaRPr lang="es-PR" sz="2000" noProof="0"/>
        </a:p>
      </dgm:t>
    </dgm:pt>
    <dgm:pt modelId="{630B7FEF-FC28-4F86-B93B-D0503BD9E87E}">
      <dgm:prSet phldrT="[Text]" custT="1"/>
      <dgm:spPr/>
      <dgm:t>
        <a:bodyPr/>
        <a:lstStyle/>
        <a:p>
          <a:r>
            <a:rPr lang="es-PR" sz="1600" noProof="0" dirty="0">
              <a:latin typeface="Arial" pitchFamily="34" charset="0"/>
              <a:cs typeface="Arial" pitchFamily="34" charset="0"/>
            </a:rPr>
            <a:t>Activa  descarga de material supresor para detener la propagación de la flama</a:t>
          </a:r>
        </a:p>
      </dgm:t>
    </dgm:pt>
    <dgm:pt modelId="{32DF4F34-5451-4542-A4F7-88114D63219E}" type="parTrans" cxnId="{D46BE767-F728-4D30-BDCA-A12B0515DFB9}">
      <dgm:prSet/>
      <dgm:spPr/>
      <dgm:t>
        <a:bodyPr/>
        <a:lstStyle/>
        <a:p>
          <a:endParaRPr lang="en-US" sz="2000"/>
        </a:p>
      </dgm:t>
    </dgm:pt>
    <dgm:pt modelId="{3C2B910A-39A6-4067-9578-386D36D7489E}" type="sibTrans" cxnId="{D46BE767-F728-4D30-BDCA-A12B0515DFB9}">
      <dgm:prSet/>
      <dgm:spPr/>
      <dgm:t>
        <a:bodyPr/>
        <a:lstStyle/>
        <a:p>
          <a:endParaRPr lang="en-US" sz="2000"/>
        </a:p>
      </dgm:t>
    </dgm:pt>
    <dgm:pt modelId="{30F7776C-5D75-45D9-AD8F-C44A7642CE31}">
      <dgm:prSet phldrT="[Text]" custT="1"/>
      <dgm:spPr/>
      <dgm:t>
        <a:bodyPr/>
        <a:lstStyle/>
        <a:p>
          <a:endParaRPr lang="es-PR" sz="1600" noProof="0" dirty="0">
            <a:latin typeface="Arial" pitchFamily="34" charset="0"/>
            <a:cs typeface="Arial" pitchFamily="34" charset="0"/>
          </a:endParaRPr>
        </a:p>
      </dgm:t>
    </dgm:pt>
    <dgm:pt modelId="{F0E5EDFD-76FE-4651-BF53-422A160B8D23}" type="parTrans" cxnId="{00FEFE20-4418-4B81-871F-81AF3DB27504}">
      <dgm:prSet/>
      <dgm:spPr/>
      <dgm:t>
        <a:bodyPr/>
        <a:lstStyle/>
        <a:p>
          <a:endParaRPr lang="es-CL"/>
        </a:p>
      </dgm:t>
    </dgm:pt>
    <dgm:pt modelId="{511B27C4-772F-447D-BF5F-097F5469E6EC}" type="sibTrans" cxnId="{00FEFE20-4418-4B81-871F-81AF3DB27504}">
      <dgm:prSet/>
      <dgm:spPr/>
      <dgm:t>
        <a:bodyPr/>
        <a:lstStyle/>
        <a:p>
          <a:endParaRPr lang="es-CL"/>
        </a:p>
      </dgm:t>
    </dgm:pt>
    <dgm:pt modelId="{01144DA9-797E-49D8-A048-0D91B7BB8B6F}">
      <dgm:prSet phldrT="[Text]" custT="1"/>
      <dgm:spPr/>
      <dgm:t>
        <a:bodyPr/>
        <a:lstStyle/>
        <a:p>
          <a:pPr marR="0" eaLnBrk="1" fontAlgn="auto" latinLnBrk="0" hangingPunct="1">
            <a:buClrTx/>
            <a:buSzTx/>
            <a:buFontTx/>
            <a:tabLst/>
            <a:defRPr/>
          </a:pPr>
          <a:endParaRPr lang="es-PR" sz="1600" noProof="0" dirty="0">
            <a:latin typeface="Arial" pitchFamily="34" charset="0"/>
            <a:cs typeface="Arial" pitchFamily="34" charset="0"/>
          </a:endParaRPr>
        </a:p>
      </dgm:t>
    </dgm:pt>
    <dgm:pt modelId="{52F890C7-514D-4D23-93AD-192BAC465B22}" type="parTrans" cxnId="{EAD0FF9C-936C-4947-B8DB-2FF9B716FE9F}">
      <dgm:prSet/>
      <dgm:spPr/>
      <dgm:t>
        <a:bodyPr/>
        <a:lstStyle/>
        <a:p>
          <a:endParaRPr lang="es-CL"/>
        </a:p>
      </dgm:t>
    </dgm:pt>
    <dgm:pt modelId="{45D217FE-8B64-4A45-9EA4-536A14206CFE}" type="sibTrans" cxnId="{EAD0FF9C-936C-4947-B8DB-2FF9B716FE9F}">
      <dgm:prSet/>
      <dgm:spPr/>
      <dgm:t>
        <a:bodyPr/>
        <a:lstStyle/>
        <a:p>
          <a:endParaRPr lang="es-CL"/>
        </a:p>
      </dgm:t>
    </dgm:pt>
    <dgm:pt modelId="{025BBCD3-1EC2-4DCC-987E-6C9746631259}" type="pres">
      <dgm:prSet presAssocID="{53086498-DDB4-4782-B3EF-F1F9BCE2AB67}" presName="Name0" presStyleCnt="0">
        <dgm:presLayoutVars>
          <dgm:dir/>
          <dgm:animLvl val="lvl"/>
          <dgm:resizeHandles/>
        </dgm:presLayoutVars>
      </dgm:prSet>
      <dgm:spPr/>
    </dgm:pt>
    <dgm:pt modelId="{FF199EAE-566E-403C-92EA-8FFE186762C7}" type="pres">
      <dgm:prSet presAssocID="{7C613508-35BE-4B26-BD0F-334AF01ABEAC}" presName="linNode" presStyleCnt="0"/>
      <dgm:spPr/>
    </dgm:pt>
    <dgm:pt modelId="{7AB86482-2C0D-4D04-B7D5-3E3EB8FEF1BD}" type="pres">
      <dgm:prSet presAssocID="{7C613508-35BE-4B26-BD0F-334AF01ABEAC}" presName="parentShp" presStyleLbl="node1" presStyleIdx="0" presStyleCnt="2">
        <dgm:presLayoutVars>
          <dgm:bulletEnabled val="1"/>
        </dgm:presLayoutVars>
      </dgm:prSet>
      <dgm:spPr/>
    </dgm:pt>
    <dgm:pt modelId="{9778804E-6DA3-4A2A-AB33-0A805A0980EF}" type="pres">
      <dgm:prSet presAssocID="{7C613508-35BE-4B26-BD0F-334AF01ABEAC}" presName="childShp" presStyleLbl="bgAccFollowNode1" presStyleIdx="0" presStyleCnt="2">
        <dgm:presLayoutVars>
          <dgm:bulletEnabled val="1"/>
        </dgm:presLayoutVars>
      </dgm:prSet>
      <dgm:spPr/>
    </dgm:pt>
    <dgm:pt modelId="{8070CE3F-C522-4BFA-AA05-7433A7320BA2}" type="pres">
      <dgm:prSet presAssocID="{0DB797E5-9F00-4C0B-9B15-8EFB14B3A932}" presName="spacing" presStyleCnt="0"/>
      <dgm:spPr/>
    </dgm:pt>
    <dgm:pt modelId="{63F7863C-60A5-4776-B89E-D4BE4C685863}" type="pres">
      <dgm:prSet presAssocID="{2F8B129D-67C3-4448-A7DE-52FEB6C833C2}" presName="linNode" presStyleCnt="0"/>
      <dgm:spPr/>
    </dgm:pt>
    <dgm:pt modelId="{CDB27A9A-7DD2-4D18-9CB6-A407BE24A9B3}" type="pres">
      <dgm:prSet presAssocID="{2F8B129D-67C3-4448-A7DE-52FEB6C833C2}" presName="parentShp" presStyleLbl="node1" presStyleIdx="1" presStyleCnt="2" custLinFactNeighborX="-579" custLinFactNeighborY="2414">
        <dgm:presLayoutVars>
          <dgm:bulletEnabled val="1"/>
        </dgm:presLayoutVars>
      </dgm:prSet>
      <dgm:spPr/>
    </dgm:pt>
    <dgm:pt modelId="{97E8F0F0-B833-4E3D-9D31-BCFA3F5BFA81}" type="pres">
      <dgm:prSet presAssocID="{2F8B129D-67C3-4448-A7DE-52FEB6C833C2}" presName="childShp" presStyleLbl="bgAccFollowNode1" presStyleIdx="1" presStyleCnt="2">
        <dgm:presLayoutVars>
          <dgm:bulletEnabled val="1"/>
        </dgm:presLayoutVars>
      </dgm:prSet>
      <dgm:spPr/>
    </dgm:pt>
  </dgm:ptLst>
  <dgm:cxnLst>
    <dgm:cxn modelId="{61C1E413-322D-47CE-AABE-AA01643B0F7D}" type="presOf" srcId="{7C613508-35BE-4B26-BD0F-334AF01ABEAC}" destId="{7AB86482-2C0D-4D04-B7D5-3E3EB8FEF1BD}" srcOrd="0" destOrd="0" presId="urn:microsoft.com/office/officeart/2005/8/layout/vList6"/>
    <dgm:cxn modelId="{0F189E1D-C8BC-4E60-841F-1C2E0662173C}" srcId="{53086498-DDB4-4782-B3EF-F1F9BCE2AB67}" destId="{2F8B129D-67C3-4448-A7DE-52FEB6C833C2}" srcOrd="1" destOrd="0" parTransId="{62D029CE-BAA6-4A7F-800E-BB0106DF462A}" sibTransId="{B9069C37-E810-484E-8609-61A6196DB362}"/>
    <dgm:cxn modelId="{78C4771F-18F5-49E7-B2B0-479C33879A7D}" type="presOf" srcId="{0EA9C047-4F0E-4FAD-92F9-D68422EDC370}" destId="{9778804E-6DA3-4A2A-AB33-0A805A0980EF}" srcOrd="0" destOrd="3" presId="urn:microsoft.com/office/officeart/2005/8/layout/vList6"/>
    <dgm:cxn modelId="{00FEFE20-4418-4B81-871F-81AF3DB27504}" srcId="{2F8B129D-67C3-4448-A7DE-52FEB6C833C2}" destId="{30F7776C-5D75-45D9-AD8F-C44A7642CE31}" srcOrd="0" destOrd="0" parTransId="{F0E5EDFD-76FE-4651-BF53-422A160B8D23}" sibTransId="{511B27C4-772F-447D-BF5F-097F5469E6EC}"/>
    <dgm:cxn modelId="{FDEF7743-A868-40FA-B9CB-5B8DCF8B2A3B}" type="presOf" srcId="{53086498-DDB4-4782-B3EF-F1F9BCE2AB67}" destId="{025BBCD3-1EC2-4DCC-987E-6C9746631259}" srcOrd="0" destOrd="0" presId="urn:microsoft.com/office/officeart/2005/8/layout/vList6"/>
    <dgm:cxn modelId="{E258F166-E59B-4643-8A48-01EBCBBAA999}" type="presOf" srcId="{630B7FEF-FC28-4F86-B93B-D0503BD9E87E}" destId="{97E8F0F0-B833-4E3D-9D31-BCFA3F5BFA81}" srcOrd="0" destOrd="2" presId="urn:microsoft.com/office/officeart/2005/8/layout/vList6"/>
    <dgm:cxn modelId="{D46BE767-F728-4D30-BDCA-A12B0515DFB9}" srcId="{2F8B129D-67C3-4448-A7DE-52FEB6C833C2}" destId="{630B7FEF-FC28-4F86-B93B-D0503BD9E87E}" srcOrd="2" destOrd="0" parTransId="{32DF4F34-5451-4542-A4F7-88114D63219E}" sibTransId="{3C2B910A-39A6-4067-9578-386D36D7489E}"/>
    <dgm:cxn modelId="{1856476E-3694-4503-8134-8951740EF374}" srcId="{2F8B129D-67C3-4448-A7DE-52FEB6C833C2}" destId="{4F4844ED-F25E-4750-B13A-379E99731E88}" srcOrd="1" destOrd="0" parTransId="{E6DF91D0-CDFF-4246-8036-5C134C147A37}" sibTransId="{BC159BD5-C9D5-4EE6-8F40-898464D4C878}"/>
    <dgm:cxn modelId="{556C934E-46CD-4171-B779-F2F723EA1753}" type="presOf" srcId="{5C1C499F-9FB2-467B-AB17-6918038E79EF}" destId="{9778804E-6DA3-4A2A-AB33-0A805A0980EF}" srcOrd="0" destOrd="2" presId="urn:microsoft.com/office/officeart/2005/8/layout/vList6"/>
    <dgm:cxn modelId="{76614275-73CE-49ED-A7EF-6C72AE47E3A9}" srcId="{53086498-DDB4-4782-B3EF-F1F9BCE2AB67}" destId="{7C613508-35BE-4B26-BD0F-334AF01ABEAC}" srcOrd="0" destOrd="0" parTransId="{EE6C6AAE-D20D-4841-84B8-931D5042E977}" sibTransId="{0DB797E5-9F00-4C0B-9B15-8EFB14B3A932}"/>
    <dgm:cxn modelId="{60E8F176-81B8-4721-A6F6-A23DE4F8A687}" type="presOf" srcId="{30F7776C-5D75-45D9-AD8F-C44A7642CE31}" destId="{97E8F0F0-B833-4E3D-9D31-BCFA3F5BFA81}" srcOrd="0" destOrd="0" presId="urn:microsoft.com/office/officeart/2005/8/layout/vList6"/>
    <dgm:cxn modelId="{6D3AF680-A553-4A86-87BF-521BB32404B2}" srcId="{7C613508-35BE-4B26-BD0F-334AF01ABEAC}" destId="{7A3277D8-9CA8-4641-84C0-381932B5E28E}" srcOrd="1" destOrd="0" parTransId="{0CF3FFC1-6638-4396-A348-100FE82A8393}" sibTransId="{655DC438-0470-4A64-A02B-415DEC4BB292}"/>
    <dgm:cxn modelId="{EAD0FF9C-936C-4947-B8DB-2FF9B716FE9F}" srcId="{7C613508-35BE-4B26-BD0F-334AF01ABEAC}" destId="{01144DA9-797E-49D8-A048-0D91B7BB8B6F}" srcOrd="0" destOrd="0" parTransId="{52F890C7-514D-4D23-93AD-192BAC465B22}" sibTransId="{45D217FE-8B64-4A45-9EA4-536A14206CFE}"/>
    <dgm:cxn modelId="{16D232A9-240D-4AAA-A48B-5F65BA3404DD}" srcId="{7C613508-35BE-4B26-BD0F-334AF01ABEAC}" destId="{0EA9C047-4F0E-4FAD-92F9-D68422EDC370}" srcOrd="3" destOrd="0" parTransId="{826D240A-1691-4790-A2BB-3EDAED4E78AF}" sibTransId="{E309114A-8D19-4C87-878C-236EDF9AF965}"/>
    <dgm:cxn modelId="{47451CB1-AD25-41E3-8E21-269C5A26035E}" type="presOf" srcId="{4F4844ED-F25E-4750-B13A-379E99731E88}" destId="{97E8F0F0-B833-4E3D-9D31-BCFA3F5BFA81}" srcOrd="0" destOrd="1" presId="urn:microsoft.com/office/officeart/2005/8/layout/vList6"/>
    <dgm:cxn modelId="{2BB7E4B6-E4C3-442E-B1CB-F76D018D24E4}" type="presOf" srcId="{01144DA9-797E-49D8-A048-0D91B7BB8B6F}" destId="{9778804E-6DA3-4A2A-AB33-0A805A0980EF}" srcOrd="0" destOrd="0" presId="urn:microsoft.com/office/officeart/2005/8/layout/vList6"/>
    <dgm:cxn modelId="{5118C9BF-E73F-4094-88BD-E89373EDAB5E}" srcId="{7C613508-35BE-4B26-BD0F-334AF01ABEAC}" destId="{5C1C499F-9FB2-467B-AB17-6918038E79EF}" srcOrd="2" destOrd="0" parTransId="{FBD4983C-2569-471D-8644-E6067E8E7834}" sibTransId="{BED0947B-756E-4E42-B9EC-2563B2579528}"/>
    <dgm:cxn modelId="{F905ACDC-8EC7-40F2-AA6D-F9435BA79879}" type="presOf" srcId="{7A3277D8-9CA8-4641-84C0-381932B5E28E}" destId="{9778804E-6DA3-4A2A-AB33-0A805A0980EF}" srcOrd="0" destOrd="1" presId="urn:microsoft.com/office/officeart/2005/8/layout/vList6"/>
    <dgm:cxn modelId="{DB1E32E0-2714-4754-A0EC-0851905A32EA}" type="presOf" srcId="{2F8B129D-67C3-4448-A7DE-52FEB6C833C2}" destId="{CDB27A9A-7DD2-4D18-9CB6-A407BE24A9B3}" srcOrd="0" destOrd="0" presId="urn:microsoft.com/office/officeart/2005/8/layout/vList6"/>
    <dgm:cxn modelId="{127F83A2-9282-45A8-BB9A-A8E53800A4F7}" type="presParOf" srcId="{025BBCD3-1EC2-4DCC-987E-6C9746631259}" destId="{FF199EAE-566E-403C-92EA-8FFE186762C7}" srcOrd="0" destOrd="0" presId="urn:microsoft.com/office/officeart/2005/8/layout/vList6"/>
    <dgm:cxn modelId="{1ABF8FAA-0235-482E-9399-60C496CABC07}" type="presParOf" srcId="{FF199EAE-566E-403C-92EA-8FFE186762C7}" destId="{7AB86482-2C0D-4D04-B7D5-3E3EB8FEF1BD}" srcOrd="0" destOrd="0" presId="urn:microsoft.com/office/officeart/2005/8/layout/vList6"/>
    <dgm:cxn modelId="{E6C375C2-F0B2-447C-BE11-87F9C9632130}" type="presParOf" srcId="{FF199EAE-566E-403C-92EA-8FFE186762C7}" destId="{9778804E-6DA3-4A2A-AB33-0A805A0980EF}" srcOrd="1" destOrd="0" presId="urn:microsoft.com/office/officeart/2005/8/layout/vList6"/>
    <dgm:cxn modelId="{5C660DD8-56FC-4A33-8572-B3D0490A9862}" type="presParOf" srcId="{025BBCD3-1EC2-4DCC-987E-6C9746631259}" destId="{8070CE3F-C522-4BFA-AA05-7433A7320BA2}" srcOrd="1" destOrd="0" presId="urn:microsoft.com/office/officeart/2005/8/layout/vList6"/>
    <dgm:cxn modelId="{6EF8215A-FB07-4545-8EA5-0325887ACCCF}" type="presParOf" srcId="{025BBCD3-1EC2-4DCC-987E-6C9746631259}" destId="{63F7863C-60A5-4776-B89E-D4BE4C685863}" srcOrd="2" destOrd="0" presId="urn:microsoft.com/office/officeart/2005/8/layout/vList6"/>
    <dgm:cxn modelId="{D1A51EAE-64A1-4F97-BB23-FE2EA363DD25}" type="presParOf" srcId="{63F7863C-60A5-4776-B89E-D4BE4C685863}" destId="{CDB27A9A-7DD2-4D18-9CB6-A407BE24A9B3}" srcOrd="0" destOrd="0" presId="urn:microsoft.com/office/officeart/2005/8/layout/vList6"/>
    <dgm:cxn modelId="{FF12BB76-5BA0-4D23-90F1-A9CAB2299E55}" type="presParOf" srcId="{63F7863C-60A5-4776-B89E-D4BE4C685863}" destId="{97E8F0F0-B833-4E3D-9D31-BCFA3F5BFA81}"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086498-DDB4-4782-B3EF-F1F9BCE2AB67}"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n-US"/>
        </a:p>
      </dgm:t>
    </dgm:pt>
    <dgm:pt modelId="{7C613508-35BE-4B26-BD0F-334AF01ABEAC}">
      <dgm:prSet phldrT="[Text]" custT="1"/>
      <dgm:spPr/>
      <dgm:t>
        <a:bodyPr/>
        <a:lstStyle/>
        <a:p>
          <a:r>
            <a:rPr lang="es-PR" sz="2400" noProof="0" dirty="0">
              <a:latin typeface="Arial" pitchFamily="34" charset="0"/>
              <a:cs typeface="Arial" pitchFamily="34" charset="0"/>
            </a:rPr>
            <a:t>Contención de presión/ deflagración</a:t>
          </a:r>
          <a:endParaRPr lang="es-PR" sz="2400" noProof="0" dirty="0"/>
        </a:p>
      </dgm:t>
    </dgm:pt>
    <dgm:pt modelId="{EE6C6AAE-D20D-4841-84B8-931D5042E977}" type="parTrans" cxnId="{76614275-73CE-49ED-A7EF-6C72AE47E3A9}">
      <dgm:prSet/>
      <dgm:spPr/>
      <dgm:t>
        <a:bodyPr/>
        <a:lstStyle/>
        <a:p>
          <a:endParaRPr lang="es-PR" sz="1200" noProof="0"/>
        </a:p>
      </dgm:t>
    </dgm:pt>
    <dgm:pt modelId="{0DB797E5-9F00-4C0B-9B15-8EFB14B3A932}" type="sibTrans" cxnId="{76614275-73CE-49ED-A7EF-6C72AE47E3A9}">
      <dgm:prSet/>
      <dgm:spPr/>
      <dgm:t>
        <a:bodyPr/>
        <a:lstStyle/>
        <a:p>
          <a:endParaRPr lang="es-PR" sz="1200" noProof="0"/>
        </a:p>
      </dgm:t>
    </dgm:pt>
    <dgm:pt modelId="{2F8B129D-67C3-4448-A7DE-52FEB6C833C2}">
      <dgm:prSet phldrT="[Text]" custT="1"/>
      <dgm:spPr/>
      <dgm:t>
        <a:bodyPr/>
        <a:lstStyle/>
        <a:p>
          <a:r>
            <a:rPr lang="es-PR" sz="2400" noProof="0" dirty="0">
              <a:latin typeface="Arial" pitchFamily="34" charset="0"/>
              <a:cs typeface="Arial" pitchFamily="34" charset="0"/>
            </a:rPr>
            <a:t>Aislamiento</a:t>
          </a:r>
        </a:p>
      </dgm:t>
    </dgm:pt>
    <dgm:pt modelId="{62D029CE-BAA6-4A7F-800E-BB0106DF462A}" type="parTrans" cxnId="{0F189E1D-C8BC-4E60-841F-1C2E0662173C}">
      <dgm:prSet/>
      <dgm:spPr/>
      <dgm:t>
        <a:bodyPr/>
        <a:lstStyle/>
        <a:p>
          <a:endParaRPr lang="es-PR" sz="1200" noProof="0"/>
        </a:p>
      </dgm:t>
    </dgm:pt>
    <dgm:pt modelId="{B9069C37-E810-484E-8609-61A6196DB362}" type="sibTrans" cxnId="{0F189E1D-C8BC-4E60-841F-1C2E0662173C}">
      <dgm:prSet/>
      <dgm:spPr/>
      <dgm:t>
        <a:bodyPr/>
        <a:lstStyle/>
        <a:p>
          <a:endParaRPr lang="es-PR" sz="1200" noProof="0"/>
        </a:p>
      </dgm:t>
    </dgm:pt>
    <dgm:pt modelId="{4F4844ED-F25E-4750-B13A-379E99731E88}">
      <dgm:prSet phldrT="[Text]" custT="1"/>
      <dgm:spPr/>
      <dgm:t>
        <a:bodyPr/>
        <a:lstStyle/>
        <a:p>
          <a:r>
            <a:rPr lang="es-PR" sz="1600" noProof="0" dirty="0">
              <a:latin typeface="Arial" pitchFamily="34" charset="0"/>
              <a:cs typeface="Arial" pitchFamily="34" charset="0"/>
            </a:rPr>
            <a:t>Separación   - aislar con distancia</a:t>
          </a:r>
        </a:p>
      </dgm:t>
    </dgm:pt>
    <dgm:pt modelId="{E6DF91D0-CDFF-4246-8036-5C134C147A37}" type="parTrans" cxnId="{1856476E-3694-4503-8134-8951740EF374}">
      <dgm:prSet/>
      <dgm:spPr/>
      <dgm:t>
        <a:bodyPr/>
        <a:lstStyle/>
        <a:p>
          <a:endParaRPr lang="es-PR" sz="1200" noProof="0"/>
        </a:p>
      </dgm:t>
    </dgm:pt>
    <dgm:pt modelId="{BC159BD5-C9D5-4EE6-8F40-898464D4C878}" type="sibTrans" cxnId="{1856476E-3694-4503-8134-8951740EF374}">
      <dgm:prSet/>
      <dgm:spPr/>
      <dgm:t>
        <a:bodyPr/>
        <a:lstStyle/>
        <a:p>
          <a:endParaRPr lang="es-PR" sz="1200" noProof="0"/>
        </a:p>
      </dgm:t>
    </dgm:pt>
    <dgm:pt modelId="{3DC6041B-1C38-457E-89D9-F58653B2C6A1}">
      <dgm:prSet phldrT="[Text]" custT="1"/>
      <dgm:spPr/>
      <dgm:t>
        <a:bodyPr/>
        <a:lstStyle/>
        <a:p>
          <a:r>
            <a:rPr lang="es-PR" sz="1600" noProof="0" dirty="0">
              <a:latin typeface="Arial" pitchFamily="34" charset="0"/>
              <a:cs typeface="Arial" pitchFamily="34" charset="0"/>
            </a:rPr>
            <a:t>Segregación - aislar con barrera química o física</a:t>
          </a:r>
        </a:p>
      </dgm:t>
    </dgm:pt>
    <dgm:pt modelId="{F5F2DB51-E439-4136-9529-E92C77D57999}" type="parTrans" cxnId="{D6135201-4D60-4A93-8B90-E596D27A7DA0}">
      <dgm:prSet/>
      <dgm:spPr/>
      <dgm:t>
        <a:bodyPr/>
        <a:lstStyle/>
        <a:p>
          <a:endParaRPr lang="es-PR" sz="1200" noProof="0"/>
        </a:p>
      </dgm:t>
    </dgm:pt>
    <dgm:pt modelId="{EEB0B7D1-AAFB-48A5-9C83-BB051B727A97}" type="sibTrans" cxnId="{D6135201-4D60-4A93-8B90-E596D27A7DA0}">
      <dgm:prSet/>
      <dgm:spPr/>
      <dgm:t>
        <a:bodyPr/>
        <a:lstStyle/>
        <a:p>
          <a:endParaRPr lang="es-PR" sz="1200" noProof="0"/>
        </a:p>
      </dgm:t>
    </dgm:pt>
    <dgm:pt modelId="{6DBBB6B6-C8D2-40C7-843C-84F7CC5708A1}">
      <dgm:prSet phldrT="[Text]" custT="1"/>
      <dgm:spPr/>
      <dgm:t>
        <a:bodyPr/>
        <a:lstStyle/>
        <a:p>
          <a:pPr marR="0" eaLnBrk="1" fontAlgn="auto" latinLnBrk="0" hangingPunct="1">
            <a:buClrTx/>
            <a:buSzTx/>
            <a:buFontTx/>
            <a:tabLst/>
            <a:defRPr/>
          </a:pPr>
          <a:r>
            <a:rPr lang="es-PR" sz="1600" noProof="0" dirty="0">
              <a:latin typeface="Arial" pitchFamily="34" charset="0"/>
              <a:cs typeface="Arial" pitchFamily="34" charset="0"/>
            </a:rPr>
            <a:t>Provee cubierta o estructura capaz de contener la presión generada en la deflagración </a:t>
          </a:r>
        </a:p>
      </dgm:t>
    </dgm:pt>
    <dgm:pt modelId="{1D705ABE-4930-4A8F-A158-6AB479105E9E}" type="parTrans" cxnId="{FD65644D-5C4F-48B4-8A47-6C945B9DC627}">
      <dgm:prSet/>
      <dgm:spPr/>
      <dgm:t>
        <a:bodyPr/>
        <a:lstStyle/>
        <a:p>
          <a:endParaRPr lang="en-US" sz="1200"/>
        </a:p>
      </dgm:t>
    </dgm:pt>
    <dgm:pt modelId="{4AEDB0F6-AA13-4232-A945-A3E897C4B4A7}" type="sibTrans" cxnId="{FD65644D-5C4F-48B4-8A47-6C945B9DC627}">
      <dgm:prSet/>
      <dgm:spPr/>
      <dgm:t>
        <a:bodyPr/>
        <a:lstStyle/>
        <a:p>
          <a:endParaRPr lang="en-US" sz="1200"/>
        </a:p>
      </dgm:t>
    </dgm:pt>
    <dgm:pt modelId="{461E0E27-FB77-4E01-AF7D-645E166CE307}">
      <dgm:prSet phldrT="[Text]" custT="1"/>
      <dgm:spPr/>
      <dgm:t>
        <a:bodyPr/>
        <a:lstStyle/>
        <a:p>
          <a:pPr marR="0" eaLnBrk="1" fontAlgn="auto" latinLnBrk="0" hangingPunct="1">
            <a:buClrTx/>
            <a:buSzTx/>
            <a:buFontTx/>
            <a:tabLst/>
            <a:defRPr/>
          </a:pPr>
          <a:r>
            <a:rPr lang="es-PR" sz="1600" noProof="0" dirty="0">
              <a:latin typeface="Arial" pitchFamily="34" charset="0"/>
              <a:cs typeface="Arial" pitchFamily="34" charset="0"/>
            </a:rPr>
            <a:t>No es útil para detonación </a:t>
          </a:r>
        </a:p>
      </dgm:t>
    </dgm:pt>
    <dgm:pt modelId="{2460D3F0-6423-4F6B-89D9-E115257FDFFD}" type="parTrans" cxnId="{494AC932-0F0F-4DDF-AD58-EE8B99A3DCBA}">
      <dgm:prSet/>
      <dgm:spPr/>
      <dgm:t>
        <a:bodyPr/>
        <a:lstStyle/>
        <a:p>
          <a:endParaRPr lang="en-US" sz="1200"/>
        </a:p>
      </dgm:t>
    </dgm:pt>
    <dgm:pt modelId="{7B751F65-16C5-484E-B8E9-E2833B094028}" type="sibTrans" cxnId="{494AC932-0F0F-4DDF-AD58-EE8B99A3DCBA}">
      <dgm:prSet/>
      <dgm:spPr/>
      <dgm:t>
        <a:bodyPr/>
        <a:lstStyle/>
        <a:p>
          <a:endParaRPr lang="en-US" sz="1200"/>
        </a:p>
      </dgm:t>
    </dgm:pt>
    <dgm:pt modelId="{526EF924-15FC-42EB-8AAD-A66C507CDD39}">
      <dgm:prSet phldrT="[Text]" custT="1"/>
      <dgm:spPr/>
      <dgm:t>
        <a:bodyPr/>
        <a:lstStyle/>
        <a:p>
          <a:pPr marR="0" eaLnBrk="1" fontAlgn="auto" latinLnBrk="0" hangingPunct="1">
            <a:buClrTx/>
            <a:buSzTx/>
            <a:buFontTx/>
            <a:tabLst/>
            <a:defRPr/>
          </a:pPr>
          <a:endParaRPr lang="es-PR" sz="1600" noProof="0" dirty="0">
            <a:latin typeface="Arial" pitchFamily="34" charset="0"/>
            <a:cs typeface="Arial" pitchFamily="34" charset="0"/>
          </a:endParaRPr>
        </a:p>
      </dgm:t>
    </dgm:pt>
    <dgm:pt modelId="{9554E2AE-87D2-46FA-81AE-503F0DE17C4A}" type="parTrans" cxnId="{458F4DD3-6A96-415E-BDAA-E0194185655E}">
      <dgm:prSet/>
      <dgm:spPr/>
      <dgm:t>
        <a:bodyPr/>
        <a:lstStyle/>
        <a:p>
          <a:endParaRPr lang="es-CL"/>
        </a:p>
      </dgm:t>
    </dgm:pt>
    <dgm:pt modelId="{077E1826-B0BA-45A6-9993-44E5D50150EE}" type="sibTrans" cxnId="{458F4DD3-6A96-415E-BDAA-E0194185655E}">
      <dgm:prSet/>
      <dgm:spPr/>
      <dgm:t>
        <a:bodyPr/>
        <a:lstStyle/>
        <a:p>
          <a:endParaRPr lang="es-CL"/>
        </a:p>
      </dgm:t>
    </dgm:pt>
    <dgm:pt modelId="{4B69B96B-EB91-4791-A5F7-586E790022B6}">
      <dgm:prSet phldrT="[Text]" custT="1"/>
      <dgm:spPr/>
      <dgm:t>
        <a:bodyPr/>
        <a:lstStyle/>
        <a:p>
          <a:endParaRPr lang="es-PR" sz="1600" noProof="0" dirty="0">
            <a:latin typeface="Arial" pitchFamily="34" charset="0"/>
            <a:cs typeface="Arial" pitchFamily="34" charset="0"/>
          </a:endParaRPr>
        </a:p>
      </dgm:t>
    </dgm:pt>
    <dgm:pt modelId="{C189F6CC-A87D-4FA4-B2EF-F4F4819FB1F1}" type="parTrans" cxnId="{04AD06CD-E891-4095-A63F-CC1F55572FA0}">
      <dgm:prSet/>
      <dgm:spPr/>
      <dgm:t>
        <a:bodyPr/>
        <a:lstStyle/>
        <a:p>
          <a:endParaRPr lang="es-CL"/>
        </a:p>
      </dgm:t>
    </dgm:pt>
    <dgm:pt modelId="{E325A675-95A4-4D29-99A9-E718BBFA2F06}" type="sibTrans" cxnId="{04AD06CD-E891-4095-A63F-CC1F55572FA0}">
      <dgm:prSet/>
      <dgm:spPr/>
      <dgm:t>
        <a:bodyPr/>
        <a:lstStyle/>
        <a:p>
          <a:endParaRPr lang="es-CL"/>
        </a:p>
      </dgm:t>
    </dgm:pt>
    <dgm:pt modelId="{9F7B9BDD-F93F-4291-ABC2-DEAFA0A29752}" type="pres">
      <dgm:prSet presAssocID="{53086498-DDB4-4782-B3EF-F1F9BCE2AB67}" presName="Name0" presStyleCnt="0">
        <dgm:presLayoutVars>
          <dgm:dir/>
          <dgm:animLvl val="lvl"/>
          <dgm:resizeHandles/>
        </dgm:presLayoutVars>
      </dgm:prSet>
      <dgm:spPr/>
    </dgm:pt>
    <dgm:pt modelId="{A30577DD-F5BE-4880-BBF5-1A75EF18EE3B}" type="pres">
      <dgm:prSet presAssocID="{7C613508-35BE-4B26-BD0F-334AF01ABEAC}" presName="linNode" presStyleCnt="0"/>
      <dgm:spPr/>
    </dgm:pt>
    <dgm:pt modelId="{0358A7C1-F2B4-4D09-8C72-9B1CDB51E752}" type="pres">
      <dgm:prSet presAssocID="{7C613508-35BE-4B26-BD0F-334AF01ABEAC}" presName="parentShp" presStyleLbl="node1" presStyleIdx="0" presStyleCnt="2">
        <dgm:presLayoutVars>
          <dgm:bulletEnabled val="1"/>
        </dgm:presLayoutVars>
      </dgm:prSet>
      <dgm:spPr/>
    </dgm:pt>
    <dgm:pt modelId="{64E885F1-6194-451D-8D3B-6A10DFC92D8B}" type="pres">
      <dgm:prSet presAssocID="{7C613508-35BE-4B26-BD0F-334AF01ABEAC}" presName="childShp" presStyleLbl="bgAccFollowNode1" presStyleIdx="0" presStyleCnt="2">
        <dgm:presLayoutVars>
          <dgm:bulletEnabled val="1"/>
        </dgm:presLayoutVars>
      </dgm:prSet>
      <dgm:spPr/>
    </dgm:pt>
    <dgm:pt modelId="{F9FF391B-768C-4AF5-B989-6943EA5F5F9A}" type="pres">
      <dgm:prSet presAssocID="{0DB797E5-9F00-4C0B-9B15-8EFB14B3A932}" presName="spacing" presStyleCnt="0"/>
      <dgm:spPr/>
    </dgm:pt>
    <dgm:pt modelId="{B57CCEBA-A26B-4E5B-B920-7678E5C3F168}" type="pres">
      <dgm:prSet presAssocID="{2F8B129D-67C3-4448-A7DE-52FEB6C833C2}" presName="linNode" presStyleCnt="0"/>
      <dgm:spPr/>
    </dgm:pt>
    <dgm:pt modelId="{C3422103-8382-487C-ACB7-DF06AA2E2CBC}" type="pres">
      <dgm:prSet presAssocID="{2F8B129D-67C3-4448-A7DE-52FEB6C833C2}" presName="parentShp" presStyleLbl="node1" presStyleIdx="1" presStyleCnt="2">
        <dgm:presLayoutVars>
          <dgm:bulletEnabled val="1"/>
        </dgm:presLayoutVars>
      </dgm:prSet>
      <dgm:spPr/>
    </dgm:pt>
    <dgm:pt modelId="{271C3B85-29D4-42EE-AEA5-34B5BCC91ADD}" type="pres">
      <dgm:prSet presAssocID="{2F8B129D-67C3-4448-A7DE-52FEB6C833C2}" presName="childShp" presStyleLbl="bgAccFollowNode1" presStyleIdx="1" presStyleCnt="2">
        <dgm:presLayoutVars>
          <dgm:bulletEnabled val="1"/>
        </dgm:presLayoutVars>
      </dgm:prSet>
      <dgm:spPr/>
    </dgm:pt>
  </dgm:ptLst>
  <dgm:cxnLst>
    <dgm:cxn modelId="{D6135201-4D60-4A93-8B90-E596D27A7DA0}" srcId="{2F8B129D-67C3-4448-A7DE-52FEB6C833C2}" destId="{3DC6041B-1C38-457E-89D9-F58653B2C6A1}" srcOrd="2" destOrd="0" parTransId="{F5F2DB51-E439-4136-9529-E92C77D57999}" sibTransId="{EEB0B7D1-AAFB-48A5-9C83-BB051B727A97}"/>
    <dgm:cxn modelId="{7ECDC11A-37E8-419D-BD13-F1F02ABFE55C}" type="presOf" srcId="{7C613508-35BE-4B26-BD0F-334AF01ABEAC}" destId="{0358A7C1-F2B4-4D09-8C72-9B1CDB51E752}" srcOrd="0" destOrd="0" presId="urn:microsoft.com/office/officeart/2005/8/layout/vList6"/>
    <dgm:cxn modelId="{56F4D81B-DB63-49CA-8765-7C6FF944AC5F}" type="presOf" srcId="{4B69B96B-EB91-4791-A5F7-586E790022B6}" destId="{271C3B85-29D4-42EE-AEA5-34B5BCC91ADD}" srcOrd="0" destOrd="0" presId="urn:microsoft.com/office/officeart/2005/8/layout/vList6"/>
    <dgm:cxn modelId="{0F189E1D-C8BC-4E60-841F-1C2E0662173C}" srcId="{53086498-DDB4-4782-B3EF-F1F9BCE2AB67}" destId="{2F8B129D-67C3-4448-A7DE-52FEB6C833C2}" srcOrd="1" destOrd="0" parTransId="{62D029CE-BAA6-4A7F-800E-BB0106DF462A}" sibTransId="{B9069C37-E810-484E-8609-61A6196DB362}"/>
    <dgm:cxn modelId="{A1BCC529-13A2-41E7-8AC7-AD85AE39C63C}" type="presOf" srcId="{2F8B129D-67C3-4448-A7DE-52FEB6C833C2}" destId="{C3422103-8382-487C-ACB7-DF06AA2E2CBC}" srcOrd="0" destOrd="0" presId="urn:microsoft.com/office/officeart/2005/8/layout/vList6"/>
    <dgm:cxn modelId="{AE30782B-1232-4A08-8B0E-654C10C48CE8}" type="presOf" srcId="{3DC6041B-1C38-457E-89D9-F58653B2C6A1}" destId="{271C3B85-29D4-42EE-AEA5-34B5BCC91ADD}" srcOrd="0" destOrd="2" presId="urn:microsoft.com/office/officeart/2005/8/layout/vList6"/>
    <dgm:cxn modelId="{F2EC4E2E-423E-4F0F-AE0B-CABB6CCDEB0E}" type="presOf" srcId="{526EF924-15FC-42EB-8AAD-A66C507CDD39}" destId="{64E885F1-6194-451D-8D3B-6A10DFC92D8B}" srcOrd="0" destOrd="0" presId="urn:microsoft.com/office/officeart/2005/8/layout/vList6"/>
    <dgm:cxn modelId="{494AC932-0F0F-4DDF-AD58-EE8B99A3DCBA}" srcId="{7C613508-35BE-4B26-BD0F-334AF01ABEAC}" destId="{461E0E27-FB77-4E01-AF7D-645E166CE307}" srcOrd="2" destOrd="0" parTransId="{2460D3F0-6423-4F6B-89D9-E115257FDFFD}" sibTransId="{7B751F65-16C5-484E-B8E9-E2833B094028}"/>
    <dgm:cxn modelId="{EDE39B3C-BB2E-488A-87B1-9A95CCF67B13}" type="presOf" srcId="{461E0E27-FB77-4E01-AF7D-645E166CE307}" destId="{64E885F1-6194-451D-8D3B-6A10DFC92D8B}" srcOrd="0" destOrd="2" presId="urn:microsoft.com/office/officeart/2005/8/layout/vList6"/>
    <dgm:cxn modelId="{FD65644D-5C4F-48B4-8A47-6C945B9DC627}" srcId="{7C613508-35BE-4B26-BD0F-334AF01ABEAC}" destId="{6DBBB6B6-C8D2-40C7-843C-84F7CC5708A1}" srcOrd="1" destOrd="0" parTransId="{1D705ABE-4930-4A8F-A158-6AB479105E9E}" sibTransId="{4AEDB0F6-AA13-4232-A945-A3E897C4B4A7}"/>
    <dgm:cxn modelId="{1856476E-3694-4503-8134-8951740EF374}" srcId="{2F8B129D-67C3-4448-A7DE-52FEB6C833C2}" destId="{4F4844ED-F25E-4750-B13A-379E99731E88}" srcOrd="1" destOrd="0" parTransId="{E6DF91D0-CDFF-4246-8036-5C134C147A37}" sibTransId="{BC159BD5-C9D5-4EE6-8F40-898464D4C878}"/>
    <dgm:cxn modelId="{76614275-73CE-49ED-A7EF-6C72AE47E3A9}" srcId="{53086498-DDB4-4782-B3EF-F1F9BCE2AB67}" destId="{7C613508-35BE-4B26-BD0F-334AF01ABEAC}" srcOrd="0" destOrd="0" parTransId="{EE6C6AAE-D20D-4841-84B8-931D5042E977}" sibTransId="{0DB797E5-9F00-4C0B-9B15-8EFB14B3A932}"/>
    <dgm:cxn modelId="{30DD06AD-DF86-4CB1-AE17-375B36EE2DDD}" type="presOf" srcId="{6DBBB6B6-C8D2-40C7-843C-84F7CC5708A1}" destId="{64E885F1-6194-451D-8D3B-6A10DFC92D8B}" srcOrd="0" destOrd="1" presId="urn:microsoft.com/office/officeart/2005/8/layout/vList6"/>
    <dgm:cxn modelId="{59BD2CC4-A0F5-4CC9-9893-0558EC6762F2}" type="presOf" srcId="{53086498-DDB4-4782-B3EF-F1F9BCE2AB67}" destId="{9F7B9BDD-F93F-4291-ABC2-DEAFA0A29752}" srcOrd="0" destOrd="0" presId="urn:microsoft.com/office/officeart/2005/8/layout/vList6"/>
    <dgm:cxn modelId="{04AD06CD-E891-4095-A63F-CC1F55572FA0}" srcId="{2F8B129D-67C3-4448-A7DE-52FEB6C833C2}" destId="{4B69B96B-EB91-4791-A5F7-586E790022B6}" srcOrd="0" destOrd="0" parTransId="{C189F6CC-A87D-4FA4-B2EF-F4F4819FB1F1}" sibTransId="{E325A675-95A4-4D29-99A9-E718BBFA2F06}"/>
    <dgm:cxn modelId="{458F4DD3-6A96-415E-BDAA-E0194185655E}" srcId="{7C613508-35BE-4B26-BD0F-334AF01ABEAC}" destId="{526EF924-15FC-42EB-8AAD-A66C507CDD39}" srcOrd="0" destOrd="0" parTransId="{9554E2AE-87D2-46FA-81AE-503F0DE17C4A}" sibTransId="{077E1826-B0BA-45A6-9993-44E5D50150EE}"/>
    <dgm:cxn modelId="{BEAA3EE0-FD90-4DAD-94F0-868A60404ADF}" type="presOf" srcId="{4F4844ED-F25E-4750-B13A-379E99731E88}" destId="{271C3B85-29D4-42EE-AEA5-34B5BCC91ADD}" srcOrd="0" destOrd="1" presId="urn:microsoft.com/office/officeart/2005/8/layout/vList6"/>
    <dgm:cxn modelId="{DB7518AC-2E72-4587-A736-D79300012B65}" type="presParOf" srcId="{9F7B9BDD-F93F-4291-ABC2-DEAFA0A29752}" destId="{A30577DD-F5BE-4880-BBF5-1A75EF18EE3B}" srcOrd="0" destOrd="0" presId="urn:microsoft.com/office/officeart/2005/8/layout/vList6"/>
    <dgm:cxn modelId="{2E04887E-60CD-4653-827F-72B825C32C7F}" type="presParOf" srcId="{A30577DD-F5BE-4880-BBF5-1A75EF18EE3B}" destId="{0358A7C1-F2B4-4D09-8C72-9B1CDB51E752}" srcOrd="0" destOrd="0" presId="urn:microsoft.com/office/officeart/2005/8/layout/vList6"/>
    <dgm:cxn modelId="{40DDC15F-F55D-4504-B86D-CAD586C9847A}" type="presParOf" srcId="{A30577DD-F5BE-4880-BBF5-1A75EF18EE3B}" destId="{64E885F1-6194-451D-8D3B-6A10DFC92D8B}" srcOrd="1" destOrd="0" presId="urn:microsoft.com/office/officeart/2005/8/layout/vList6"/>
    <dgm:cxn modelId="{8DEF2521-D61C-4C7C-98EA-DF6FF3A13C2C}" type="presParOf" srcId="{9F7B9BDD-F93F-4291-ABC2-DEAFA0A29752}" destId="{F9FF391B-768C-4AF5-B989-6943EA5F5F9A}" srcOrd="1" destOrd="0" presId="urn:microsoft.com/office/officeart/2005/8/layout/vList6"/>
    <dgm:cxn modelId="{39D6AB38-FE37-4F18-BAE6-101743E34A16}" type="presParOf" srcId="{9F7B9BDD-F93F-4291-ABC2-DEAFA0A29752}" destId="{B57CCEBA-A26B-4E5B-B920-7678E5C3F168}" srcOrd="2" destOrd="0" presId="urn:microsoft.com/office/officeart/2005/8/layout/vList6"/>
    <dgm:cxn modelId="{03EDB52C-785F-472E-A352-B50B02532C17}" type="presParOf" srcId="{B57CCEBA-A26B-4E5B-B920-7678E5C3F168}" destId="{C3422103-8382-487C-ACB7-DF06AA2E2CBC}" srcOrd="0" destOrd="0" presId="urn:microsoft.com/office/officeart/2005/8/layout/vList6"/>
    <dgm:cxn modelId="{11BAAB34-B28A-4607-B20E-ABF8442F6F7D}" type="presParOf" srcId="{B57CCEBA-A26B-4E5B-B920-7678E5C3F168}" destId="{271C3B85-29D4-42EE-AEA5-34B5BCC91ADD}"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3AEB8-3B30-47B4-A353-A6183F6C1D10}">
      <dsp:nvSpPr>
        <dsp:cNvPr id="0" name=""/>
        <dsp:cNvSpPr/>
      </dsp:nvSpPr>
      <dsp:spPr>
        <a:xfrm rot="16200000">
          <a:off x="-1408447" y="2447053"/>
          <a:ext cx="3530251" cy="429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78895" bIns="0" numCol="1" spcCol="1270" anchor="t" anchorCtr="0">
          <a:noAutofit/>
        </a:bodyPr>
        <a:lstStyle/>
        <a:p>
          <a:pPr marL="0" lvl="0" indent="0" algn="ctr" defTabSz="1244600">
            <a:lnSpc>
              <a:spcPct val="90000"/>
            </a:lnSpc>
            <a:spcBef>
              <a:spcPct val="0"/>
            </a:spcBef>
            <a:spcAft>
              <a:spcPct val="35000"/>
            </a:spcAft>
            <a:buNone/>
          </a:pPr>
          <a:r>
            <a:rPr lang="es-PR" sz="2800" kern="1200" noProof="0" dirty="0"/>
            <a:t>Áreas abiertas</a:t>
          </a:r>
        </a:p>
      </dsp:txBody>
      <dsp:txXfrm>
        <a:off x="-1408447" y="2447053"/>
        <a:ext cx="3530251" cy="429613"/>
      </dsp:txXfrm>
    </dsp:sp>
    <dsp:sp modelId="{8A5DA68A-56DD-4863-8FE9-DAF2FA5457FC}">
      <dsp:nvSpPr>
        <dsp:cNvPr id="0" name=""/>
        <dsp:cNvSpPr/>
      </dsp:nvSpPr>
      <dsp:spPr>
        <a:xfrm>
          <a:off x="571484" y="896734"/>
          <a:ext cx="2139928" cy="35302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378895" rIns="213360" bIns="213360" numCol="1" spcCol="1270" anchor="t" anchorCtr="0">
          <a:noAutofit/>
        </a:bodyPr>
        <a:lstStyle/>
        <a:p>
          <a:pPr marL="228600" lvl="1" indent="-228600" algn="l" defTabSz="1022350">
            <a:lnSpc>
              <a:spcPct val="90000"/>
            </a:lnSpc>
            <a:spcBef>
              <a:spcPct val="0"/>
            </a:spcBef>
            <a:spcAft>
              <a:spcPct val="15000"/>
            </a:spcAft>
            <a:buChar char="•"/>
          </a:pPr>
          <a:endParaRPr lang="es-PR" sz="2300" kern="1200" noProof="0" dirty="0"/>
        </a:p>
        <a:p>
          <a:pPr marL="228600" lvl="1" indent="-228600" algn="l" defTabSz="1022350">
            <a:lnSpc>
              <a:spcPct val="90000"/>
            </a:lnSpc>
            <a:spcBef>
              <a:spcPct val="0"/>
            </a:spcBef>
            <a:spcAft>
              <a:spcPct val="15000"/>
            </a:spcAft>
            <a:buChar char="•"/>
          </a:pPr>
          <a:r>
            <a:rPr lang="es-PR" sz="2300" kern="1200" noProof="0" dirty="0"/>
            <a:t>Producción </a:t>
          </a:r>
        </a:p>
        <a:p>
          <a:pPr marL="228600" lvl="1" indent="-228600" algn="l" defTabSz="1022350">
            <a:lnSpc>
              <a:spcPct val="90000"/>
            </a:lnSpc>
            <a:spcBef>
              <a:spcPct val="0"/>
            </a:spcBef>
            <a:spcAft>
              <a:spcPct val="15000"/>
            </a:spcAft>
            <a:buChar char="•"/>
          </a:pPr>
          <a:r>
            <a:rPr lang="es-PR" sz="2300" kern="1200" noProof="0" dirty="0"/>
            <a:t>Empaque </a:t>
          </a:r>
        </a:p>
        <a:p>
          <a:pPr marL="228600" lvl="1" indent="-228600" algn="l" defTabSz="1022350">
            <a:lnSpc>
              <a:spcPct val="90000"/>
            </a:lnSpc>
            <a:spcBef>
              <a:spcPct val="0"/>
            </a:spcBef>
            <a:spcAft>
              <a:spcPct val="15000"/>
            </a:spcAft>
            <a:buChar char="•"/>
          </a:pPr>
          <a:r>
            <a:rPr lang="es-PR" sz="2300" kern="1200" noProof="0" dirty="0"/>
            <a:t>Proceso</a:t>
          </a:r>
        </a:p>
        <a:p>
          <a:pPr marL="228600" lvl="1" indent="-228600" algn="l" defTabSz="1022350">
            <a:lnSpc>
              <a:spcPct val="90000"/>
            </a:lnSpc>
            <a:spcBef>
              <a:spcPct val="0"/>
            </a:spcBef>
            <a:spcAft>
              <a:spcPct val="15000"/>
            </a:spcAft>
            <a:buChar char="•"/>
          </a:pPr>
          <a:r>
            <a:rPr lang="es-PR" sz="2300" kern="1200" noProof="0" dirty="0"/>
            <a:t>Superficies horizontales</a:t>
          </a:r>
        </a:p>
        <a:p>
          <a:pPr marL="228600" lvl="1" indent="-228600" algn="l" defTabSz="1022350">
            <a:lnSpc>
              <a:spcPct val="90000"/>
            </a:lnSpc>
            <a:spcBef>
              <a:spcPct val="0"/>
            </a:spcBef>
            <a:spcAft>
              <a:spcPct val="15000"/>
            </a:spcAft>
            <a:buChar char="•"/>
          </a:pPr>
          <a:r>
            <a:rPr lang="es-PR" sz="2300" kern="1200" noProof="0" dirty="0"/>
            <a:t>Pisos </a:t>
          </a:r>
        </a:p>
      </dsp:txBody>
      <dsp:txXfrm>
        <a:off x="571484" y="896734"/>
        <a:ext cx="2139928" cy="3530251"/>
      </dsp:txXfrm>
    </dsp:sp>
    <dsp:sp modelId="{8FE76863-4318-4416-B5C8-09CE37F70441}">
      <dsp:nvSpPr>
        <dsp:cNvPr id="0" name=""/>
        <dsp:cNvSpPr/>
      </dsp:nvSpPr>
      <dsp:spPr>
        <a:xfrm>
          <a:off x="-127469" y="98977"/>
          <a:ext cx="1397909" cy="1320561"/>
        </a:xfrm>
        <a:prstGeom prst="rect">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EDBFEF-E04D-420A-80FA-09DD9FC5C47A}">
      <dsp:nvSpPr>
        <dsp:cNvPr id="0" name=""/>
        <dsp:cNvSpPr/>
      </dsp:nvSpPr>
      <dsp:spPr>
        <a:xfrm rot="16200000">
          <a:off x="1983079" y="2417126"/>
          <a:ext cx="3530251" cy="429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78895" bIns="0" numCol="1" spcCol="1270" anchor="t" anchorCtr="0">
          <a:noAutofit/>
        </a:bodyPr>
        <a:lstStyle/>
        <a:p>
          <a:pPr marL="0" lvl="0" indent="0" algn="ctr" defTabSz="1244600">
            <a:lnSpc>
              <a:spcPct val="90000"/>
            </a:lnSpc>
            <a:spcBef>
              <a:spcPct val="0"/>
            </a:spcBef>
            <a:spcAft>
              <a:spcPct val="35000"/>
            </a:spcAft>
            <a:buNone/>
          </a:pPr>
          <a:r>
            <a:rPr lang="es-PR" sz="2800" kern="1200" noProof="0" dirty="0"/>
            <a:t>Áreas ocultas</a:t>
          </a:r>
        </a:p>
      </dsp:txBody>
      <dsp:txXfrm>
        <a:off x="1983079" y="2417126"/>
        <a:ext cx="3530251" cy="429613"/>
      </dsp:txXfrm>
    </dsp:sp>
    <dsp:sp modelId="{D0DFC026-4EE3-4CE2-86CF-5411C750C424}">
      <dsp:nvSpPr>
        <dsp:cNvPr id="0" name=""/>
        <dsp:cNvSpPr/>
      </dsp:nvSpPr>
      <dsp:spPr>
        <a:xfrm>
          <a:off x="3963011" y="866807"/>
          <a:ext cx="2139928" cy="35302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378895" rIns="213360" bIns="213360" numCol="1" spcCol="1270" anchor="t" anchorCtr="0">
          <a:noAutofit/>
        </a:bodyPr>
        <a:lstStyle/>
        <a:p>
          <a:pPr marL="228600" lvl="1" indent="-228600" algn="l" defTabSz="1022350">
            <a:lnSpc>
              <a:spcPct val="90000"/>
            </a:lnSpc>
            <a:spcBef>
              <a:spcPct val="0"/>
            </a:spcBef>
            <a:spcAft>
              <a:spcPct val="15000"/>
            </a:spcAft>
            <a:buChar char="•"/>
          </a:pPr>
          <a:endParaRPr lang="es-PR" sz="2300" kern="1200" noProof="0" dirty="0"/>
        </a:p>
        <a:p>
          <a:pPr marL="228600" lvl="1" indent="-228600" algn="l" defTabSz="1022350">
            <a:lnSpc>
              <a:spcPct val="90000"/>
            </a:lnSpc>
            <a:spcBef>
              <a:spcPct val="0"/>
            </a:spcBef>
            <a:spcAft>
              <a:spcPct val="15000"/>
            </a:spcAft>
            <a:buChar char="•"/>
          </a:pPr>
          <a:r>
            <a:rPr lang="es-PR" sz="2300" kern="1200" noProof="0" dirty="0"/>
            <a:t>Vigas</a:t>
          </a:r>
        </a:p>
        <a:p>
          <a:pPr marL="228600" lvl="1" indent="-228600" algn="l" defTabSz="1022350">
            <a:lnSpc>
              <a:spcPct val="90000"/>
            </a:lnSpc>
            <a:spcBef>
              <a:spcPct val="0"/>
            </a:spcBef>
            <a:spcAft>
              <a:spcPct val="15000"/>
            </a:spcAft>
            <a:buChar char="•"/>
          </a:pPr>
          <a:r>
            <a:rPr lang="es-PR" sz="2300" kern="1200" noProof="0" dirty="0"/>
            <a:t>Techos falsos</a:t>
          </a:r>
        </a:p>
        <a:p>
          <a:pPr marL="228600" lvl="1" indent="-228600" algn="l" defTabSz="1022350">
            <a:lnSpc>
              <a:spcPct val="90000"/>
            </a:lnSpc>
            <a:spcBef>
              <a:spcPct val="0"/>
            </a:spcBef>
            <a:spcAft>
              <a:spcPct val="15000"/>
            </a:spcAft>
            <a:buChar char="•"/>
          </a:pPr>
          <a:r>
            <a:rPr lang="es-PR" sz="2300" kern="1200" noProof="0" dirty="0"/>
            <a:t>Ductos</a:t>
          </a:r>
        </a:p>
        <a:p>
          <a:pPr marL="228600" lvl="1" indent="-228600" algn="l" defTabSz="1022350">
            <a:lnSpc>
              <a:spcPct val="90000"/>
            </a:lnSpc>
            <a:spcBef>
              <a:spcPct val="0"/>
            </a:spcBef>
            <a:spcAft>
              <a:spcPct val="15000"/>
            </a:spcAft>
            <a:buChar char="•"/>
          </a:pPr>
          <a:r>
            <a:rPr lang="es-PR" sz="2300" kern="1200" noProof="0" dirty="0"/>
            <a:t>Tuberías </a:t>
          </a:r>
        </a:p>
      </dsp:txBody>
      <dsp:txXfrm>
        <a:off x="3963011" y="866807"/>
        <a:ext cx="2139928" cy="3530251"/>
      </dsp:txXfrm>
    </dsp:sp>
    <dsp:sp modelId="{AC0E1483-C5BA-4C6E-A910-1A37776B0CF9}">
      <dsp:nvSpPr>
        <dsp:cNvPr id="0" name=""/>
        <dsp:cNvSpPr/>
      </dsp:nvSpPr>
      <dsp:spPr>
        <a:xfrm>
          <a:off x="3271373" y="98977"/>
          <a:ext cx="1383276" cy="1260708"/>
        </a:xfrm>
        <a:prstGeom prst="rect">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C6F6F3-5FAC-4C38-8B04-A0C5FDE142A6}">
      <dsp:nvSpPr>
        <dsp:cNvPr id="0" name=""/>
        <dsp:cNvSpPr/>
      </dsp:nvSpPr>
      <dsp:spPr>
        <a:xfrm rot="16200000">
          <a:off x="5346341" y="2375170"/>
          <a:ext cx="3530251" cy="429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78895" bIns="0" numCol="1" spcCol="1270" anchor="t" anchorCtr="0">
          <a:noAutofit/>
        </a:bodyPr>
        <a:lstStyle/>
        <a:p>
          <a:pPr marL="0" lvl="0" indent="0" algn="ctr" defTabSz="1244600">
            <a:lnSpc>
              <a:spcPct val="90000"/>
            </a:lnSpc>
            <a:spcBef>
              <a:spcPct val="0"/>
            </a:spcBef>
            <a:spcAft>
              <a:spcPct val="35000"/>
            </a:spcAft>
            <a:buNone/>
          </a:pPr>
          <a:r>
            <a:rPr lang="es-PR" sz="2800" kern="1200" noProof="0" dirty="0"/>
            <a:t>Dispersión de polvo</a:t>
          </a:r>
        </a:p>
      </dsp:txBody>
      <dsp:txXfrm>
        <a:off x="5346341" y="2375170"/>
        <a:ext cx="3530251" cy="429613"/>
      </dsp:txXfrm>
    </dsp:sp>
    <dsp:sp modelId="{FF03444F-D213-4F22-B680-25E912159D51}">
      <dsp:nvSpPr>
        <dsp:cNvPr id="0" name=""/>
        <dsp:cNvSpPr/>
      </dsp:nvSpPr>
      <dsp:spPr>
        <a:xfrm>
          <a:off x="7326273" y="824851"/>
          <a:ext cx="2139928" cy="35302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378895" rIns="213360" bIns="213360" numCol="1" spcCol="1270" anchor="t" anchorCtr="0">
          <a:noAutofit/>
        </a:bodyPr>
        <a:lstStyle/>
        <a:p>
          <a:pPr marL="228600" lvl="1" indent="-228600" algn="ctr" defTabSz="1022350">
            <a:lnSpc>
              <a:spcPct val="90000"/>
            </a:lnSpc>
            <a:spcBef>
              <a:spcPct val="0"/>
            </a:spcBef>
            <a:spcAft>
              <a:spcPct val="15000"/>
            </a:spcAft>
            <a:buChar char="•"/>
          </a:pPr>
          <a:endParaRPr lang="es-PR" sz="2300" kern="1200" noProof="0" dirty="0"/>
        </a:p>
        <a:p>
          <a:pPr marL="228600" lvl="1" indent="-228600" algn="l" defTabSz="1022350">
            <a:lnSpc>
              <a:spcPct val="90000"/>
            </a:lnSpc>
            <a:spcBef>
              <a:spcPct val="0"/>
            </a:spcBef>
            <a:spcAft>
              <a:spcPct val="15000"/>
            </a:spcAft>
            <a:buChar char="•"/>
          </a:pPr>
          <a:r>
            <a:rPr lang="es-PR" sz="2300" kern="1200" noProof="0" dirty="0"/>
            <a:t>Mecánico</a:t>
          </a:r>
        </a:p>
        <a:p>
          <a:pPr marL="228600" lvl="1" indent="-228600" algn="l" defTabSz="1022350">
            <a:lnSpc>
              <a:spcPct val="90000"/>
            </a:lnSpc>
            <a:spcBef>
              <a:spcPct val="0"/>
            </a:spcBef>
            <a:spcAft>
              <a:spcPct val="15000"/>
            </a:spcAft>
            <a:buChar char="•"/>
          </a:pPr>
          <a:r>
            <a:rPr lang="es-PR" sz="2300" kern="1200" noProof="0" dirty="0"/>
            <a:t>Vibración</a:t>
          </a:r>
        </a:p>
        <a:p>
          <a:pPr marL="228600" lvl="1" indent="-228600" algn="l" defTabSz="1022350">
            <a:lnSpc>
              <a:spcPct val="90000"/>
            </a:lnSpc>
            <a:spcBef>
              <a:spcPct val="0"/>
            </a:spcBef>
            <a:spcAft>
              <a:spcPct val="15000"/>
            </a:spcAft>
            <a:buChar char="•"/>
          </a:pPr>
          <a:r>
            <a:rPr lang="es-PR" sz="2300" kern="1200" noProof="0" dirty="0"/>
            <a:t>Ventilación</a:t>
          </a:r>
        </a:p>
        <a:p>
          <a:pPr marL="228600" lvl="1" indent="-228600" algn="l" defTabSz="1022350">
            <a:lnSpc>
              <a:spcPct val="90000"/>
            </a:lnSpc>
            <a:spcBef>
              <a:spcPct val="0"/>
            </a:spcBef>
            <a:spcAft>
              <a:spcPct val="15000"/>
            </a:spcAft>
            <a:buChar char="•"/>
          </a:pPr>
          <a:r>
            <a:rPr lang="es-PR" sz="2300" kern="1200" noProof="0" dirty="0"/>
            <a:t>Barrer  </a:t>
          </a:r>
        </a:p>
        <a:p>
          <a:pPr marL="228600" lvl="1" indent="-228600" algn="l" defTabSz="1022350">
            <a:lnSpc>
              <a:spcPct val="90000"/>
            </a:lnSpc>
            <a:spcBef>
              <a:spcPct val="0"/>
            </a:spcBef>
            <a:spcAft>
              <a:spcPct val="15000"/>
            </a:spcAft>
            <a:buChar char="•"/>
          </a:pPr>
          <a:r>
            <a:rPr lang="es-PR" sz="2300" kern="1200" noProof="0" dirty="0"/>
            <a:t>Limpiar </a:t>
          </a:r>
        </a:p>
        <a:p>
          <a:pPr marL="228600" lvl="1" indent="-228600" algn="ctr" defTabSz="1022350">
            <a:lnSpc>
              <a:spcPct val="90000"/>
            </a:lnSpc>
            <a:spcBef>
              <a:spcPct val="0"/>
            </a:spcBef>
            <a:spcAft>
              <a:spcPct val="15000"/>
            </a:spcAft>
            <a:buChar char="•"/>
          </a:pPr>
          <a:endParaRPr lang="es-PR" sz="2300" kern="1200" noProof="0" dirty="0"/>
        </a:p>
      </dsp:txBody>
      <dsp:txXfrm>
        <a:off x="7326273" y="824851"/>
        <a:ext cx="2139928" cy="3530251"/>
      </dsp:txXfrm>
    </dsp:sp>
    <dsp:sp modelId="{67D13D26-687B-440C-8355-FD688D8E9D5B}">
      <dsp:nvSpPr>
        <dsp:cNvPr id="0" name=""/>
        <dsp:cNvSpPr/>
      </dsp:nvSpPr>
      <dsp:spPr>
        <a:xfrm>
          <a:off x="6662899" y="98977"/>
          <a:ext cx="1326748" cy="1176796"/>
        </a:xfrm>
        <a:prstGeom prst="rect">
          <a:avLst/>
        </a:prstGeom>
        <a:blipFill rotWithShape="0">
          <a:blip xmlns:r="http://schemas.openxmlformats.org/officeDocument/2006/relationships"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E15D7-5D63-42FA-9AF9-2CA02EF251C7}">
      <dsp:nvSpPr>
        <dsp:cNvPr id="0" name=""/>
        <dsp:cNvSpPr/>
      </dsp:nvSpPr>
      <dsp:spPr>
        <a:xfrm>
          <a:off x="164577" y="10195"/>
          <a:ext cx="2138505" cy="1932654"/>
        </a:xfrm>
        <a:prstGeom prst="roundRect">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2D14EC-007F-453E-9058-53A917E62FE8}">
      <dsp:nvSpPr>
        <dsp:cNvPr id="0" name=""/>
        <dsp:cNvSpPr/>
      </dsp:nvSpPr>
      <dsp:spPr>
        <a:xfrm>
          <a:off x="164577" y="1910124"/>
          <a:ext cx="2138505" cy="399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es-PR" sz="1700" kern="1200" noProof="0" dirty="0"/>
            <a:t>Vehículos </a:t>
          </a:r>
        </a:p>
      </dsp:txBody>
      <dsp:txXfrm>
        <a:off x="164577" y="1910124"/>
        <a:ext cx="2138505" cy="399612"/>
      </dsp:txXfrm>
    </dsp:sp>
    <dsp:sp modelId="{BAFB66B4-DE9D-43EE-83F9-043273FB95E9}">
      <dsp:nvSpPr>
        <dsp:cNvPr id="0" name=""/>
        <dsp:cNvSpPr/>
      </dsp:nvSpPr>
      <dsp:spPr>
        <a:xfrm>
          <a:off x="2517024" y="8378"/>
          <a:ext cx="2138505" cy="1931269"/>
        </a:xfrm>
        <a:prstGeom prst="roundRect">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DAB513-F3B6-45E5-B639-1F5F157B3514}">
      <dsp:nvSpPr>
        <dsp:cNvPr id="0" name=""/>
        <dsp:cNvSpPr/>
      </dsp:nvSpPr>
      <dsp:spPr>
        <a:xfrm>
          <a:off x="2517024" y="1903286"/>
          <a:ext cx="2138505" cy="408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es-PR" sz="1700" kern="1200" noProof="0" dirty="0"/>
            <a:t>Equipo de Proceso</a:t>
          </a:r>
        </a:p>
      </dsp:txBody>
      <dsp:txXfrm>
        <a:off x="2517024" y="1903286"/>
        <a:ext cx="2138505" cy="408268"/>
      </dsp:txXfrm>
    </dsp:sp>
    <dsp:sp modelId="{EB7F05BD-7A47-4690-AE3C-B17F0D8A0DA1}">
      <dsp:nvSpPr>
        <dsp:cNvPr id="0" name=""/>
        <dsp:cNvSpPr/>
      </dsp:nvSpPr>
      <dsp:spPr>
        <a:xfrm>
          <a:off x="4869470" y="442"/>
          <a:ext cx="2138505" cy="2009773"/>
        </a:xfrm>
        <a:prstGeom prst="roundRect">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BEB2C0-B21A-4D46-BA5C-635FB3E81397}">
      <dsp:nvSpPr>
        <dsp:cNvPr id="0" name=""/>
        <dsp:cNvSpPr/>
      </dsp:nvSpPr>
      <dsp:spPr>
        <a:xfrm>
          <a:off x="4869470" y="1957984"/>
          <a:ext cx="2138505" cy="361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es-PR" sz="1700" kern="1200" noProof="0" dirty="0"/>
            <a:t>Luminaria </a:t>
          </a:r>
        </a:p>
      </dsp:txBody>
      <dsp:txXfrm>
        <a:off x="4869470" y="1957984"/>
        <a:ext cx="2138505" cy="361506"/>
      </dsp:txXfrm>
    </dsp:sp>
    <dsp:sp modelId="{80A9533D-32DC-4E36-9F0C-F568FAE09E31}">
      <dsp:nvSpPr>
        <dsp:cNvPr id="0" name=""/>
        <dsp:cNvSpPr/>
      </dsp:nvSpPr>
      <dsp:spPr>
        <a:xfrm>
          <a:off x="7221916" y="26558"/>
          <a:ext cx="2138505" cy="1473430"/>
        </a:xfrm>
        <a:prstGeom prst="roundRect">
          <a:avLst/>
        </a:prstGeom>
        <a:blipFill rotWithShape="0">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7AAAA5-B315-46B6-8215-EFC779D78C0D}">
      <dsp:nvSpPr>
        <dsp:cNvPr id="0" name=""/>
        <dsp:cNvSpPr/>
      </dsp:nvSpPr>
      <dsp:spPr>
        <a:xfrm>
          <a:off x="7221916" y="1499989"/>
          <a:ext cx="2138505" cy="793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es-PR" sz="1700" kern="1200" noProof="0"/>
            <a:t>Superficies calientes</a:t>
          </a:r>
        </a:p>
      </dsp:txBody>
      <dsp:txXfrm>
        <a:off x="7221916" y="1499989"/>
        <a:ext cx="2138505" cy="793385"/>
      </dsp:txXfrm>
    </dsp:sp>
    <dsp:sp modelId="{383A75B3-73CB-4E3C-BDAC-9EBF1EBE25CC}">
      <dsp:nvSpPr>
        <dsp:cNvPr id="0" name=""/>
        <dsp:cNvSpPr/>
      </dsp:nvSpPr>
      <dsp:spPr>
        <a:xfrm>
          <a:off x="3693247" y="2533341"/>
          <a:ext cx="2138505" cy="1473430"/>
        </a:xfrm>
        <a:prstGeom prst="roundRect">
          <a:avLst/>
        </a:prstGeom>
        <a:blipFill rotWithShape="0">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21D353-94E5-4CF9-80D4-D9E266C696AA}">
      <dsp:nvSpPr>
        <dsp:cNvPr id="0" name=""/>
        <dsp:cNvSpPr/>
      </dsp:nvSpPr>
      <dsp:spPr>
        <a:xfrm>
          <a:off x="3693247" y="4006771"/>
          <a:ext cx="2138505" cy="793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es-PR" sz="1700" kern="1200" noProof="0" dirty="0"/>
            <a:t>Limpieza </a:t>
          </a:r>
        </a:p>
      </dsp:txBody>
      <dsp:txXfrm>
        <a:off x="3693247" y="4006771"/>
        <a:ext cx="2138505" cy="7933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AADB4C-46D2-4C30-9152-1C011B79BA9A}">
      <dsp:nvSpPr>
        <dsp:cNvPr id="0" name=""/>
        <dsp:cNvSpPr/>
      </dsp:nvSpPr>
      <dsp:spPr>
        <a:xfrm>
          <a:off x="111" y="0"/>
          <a:ext cx="1489546" cy="452596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PR" sz="1800" kern="1200" noProof="0" dirty="0"/>
            <a:t>Materiales  (tipo polvo)</a:t>
          </a:r>
        </a:p>
      </dsp:txBody>
      <dsp:txXfrm>
        <a:off x="111" y="1810385"/>
        <a:ext cx="1489546" cy="1810385"/>
      </dsp:txXfrm>
    </dsp:sp>
    <dsp:sp modelId="{F896D331-EBB3-49E2-B309-0E585D9BA090}">
      <dsp:nvSpPr>
        <dsp:cNvPr id="0" name=""/>
        <dsp:cNvSpPr/>
      </dsp:nvSpPr>
      <dsp:spPr>
        <a:xfrm>
          <a:off x="6" y="304805"/>
          <a:ext cx="1400173" cy="1507145"/>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9586B8-3939-4800-A782-B6472F4C6165}">
      <dsp:nvSpPr>
        <dsp:cNvPr id="0" name=""/>
        <dsp:cNvSpPr/>
      </dsp:nvSpPr>
      <dsp:spPr>
        <a:xfrm>
          <a:off x="1534344" y="0"/>
          <a:ext cx="1489546" cy="452596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PR" sz="1800" kern="1200" noProof="0" dirty="0"/>
            <a:t>Equipos  (clase eléctrica)</a:t>
          </a:r>
        </a:p>
      </dsp:txBody>
      <dsp:txXfrm>
        <a:off x="1534344" y="1810385"/>
        <a:ext cx="1489546" cy="1810385"/>
      </dsp:txXfrm>
    </dsp:sp>
    <dsp:sp modelId="{6BD38925-5F64-47AC-AC9A-360891E97E3A}">
      <dsp:nvSpPr>
        <dsp:cNvPr id="0" name=""/>
        <dsp:cNvSpPr/>
      </dsp:nvSpPr>
      <dsp:spPr>
        <a:xfrm>
          <a:off x="1526818" y="228604"/>
          <a:ext cx="1400173" cy="1507145"/>
        </a:xfrm>
        <a:prstGeom prst="ellipse">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C7096A-0443-43FF-A71D-6B8DB36FC923}">
      <dsp:nvSpPr>
        <dsp:cNvPr id="0" name=""/>
        <dsp:cNvSpPr/>
      </dsp:nvSpPr>
      <dsp:spPr>
        <a:xfrm>
          <a:off x="3068577" y="0"/>
          <a:ext cx="1489546" cy="452596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PR" sz="1800" kern="1200" noProof="0" dirty="0"/>
            <a:t>Procesos (usa, produce, consume)</a:t>
          </a:r>
        </a:p>
      </dsp:txBody>
      <dsp:txXfrm>
        <a:off x="3068577" y="1810385"/>
        <a:ext cx="1489546" cy="1810385"/>
      </dsp:txXfrm>
    </dsp:sp>
    <dsp:sp modelId="{EF982B68-DDDA-4187-BFCD-76A40F463464}">
      <dsp:nvSpPr>
        <dsp:cNvPr id="0" name=""/>
        <dsp:cNvSpPr/>
      </dsp:nvSpPr>
      <dsp:spPr>
        <a:xfrm>
          <a:off x="3113264" y="271557"/>
          <a:ext cx="1400173" cy="1507145"/>
        </a:xfrm>
        <a:prstGeom prst="ellipse">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A80A08-747E-4811-851B-FE0BB6A18719}">
      <dsp:nvSpPr>
        <dsp:cNvPr id="0" name=""/>
        <dsp:cNvSpPr/>
      </dsp:nvSpPr>
      <dsp:spPr>
        <a:xfrm>
          <a:off x="4602810" y="0"/>
          <a:ext cx="1489546" cy="452596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PR" sz="1800" kern="1200" noProof="0" dirty="0"/>
            <a:t>Áreas (abiertas, ocultas)</a:t>
          </a:r>
        </a:p>
      </dsp:txBody>
      <dsp:txXfrm>
        <a:off x="4602810" y="1810385"/>
        <a:ext cx="1489546" cy="1810385"/>
      </dsp:txXfrm>
    </dsp:sp>
    <dsp:sp modelId="{C19774EF-5AD8-448C-A2BA-755D8E576DB5}">
      <dsp:nvSpPr>
        <dsp:cNvPr id="0" name=""/>
        <dsp:cNvSpPr/>
      </dsp:nvSpPr>
      <dsp:spPr>
        <a:xfrm>
          <a:off x="4647497" y="271557"/>
          <a:ext cx="1400173" cy="1507145"/>
        </a:xfrm>
        <a:prstGeom prst="ellipse">
          <a:avLst/>
        </a:prstGeom>
        <a:blipFill rotWithShape="0">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65AB0E-3CCA-4821-9EAE-22041456038E}">
      <dsp:nvSpPr>
        <dsp:cNvPr id="0" name=""/>
        <dsp:cNvSpPr/>
      </dsp:nvSpPr>
      <dsp:spPr>
        <a:xfrm>
          <a:off x="6137043" y="0"/>
          <a:ext cx="1489546" cy="452596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PR" sz="1800" kern="1200" noProof="0" dirty="0"/>
            <a:t>Fuentes de ignición (presencia)</a:t>
          </a:r>
        </a:p>
      </dsp:txBody>
      <dsp:txXfrm>
        <a:off x="6137043" y="1810385"/>
        <a:ext cx="1489546" cy="1810385"/>
      </dsp:txXfrm>
    </dsp:sp>
    <dsp:sp modelId="{7B4E27FF-2BB2-4753-BAD6-60805E956055}">
      <dsp:nvSpPr>
        <dsp:cNvPr id="0" name=""/>
        <dsp:cNvSpPr/>
      </dsp:nvSpPr>
      <dsp:spPr>
        <a:xfrm>
          <a:off x="6181730" y="271557"/>
          <a:ext cx="1400173" cy="1507145"/>
        </a:xfrm>
        <a:prstGeom prst="ellipse">
          <a:avLst/>
        </a:prstGeom>
        <a:blipFill rotWithShape="0">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578081-B86A-4983-B966-8EB37DA20D6B}">
      <dsp:nvSpPr>
        <dsp:cNvPr id="0" name=""/>
        <dsp:cNvSpPr/>
      </dsp:nvSpPr>
      <dsp:spPr>
        <a:xfrm>
          <a:off x="7671276" y="0"/>
          <a:ext cx="1489546" cy="452596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PR" sz="1800" kern="1200" noProof="0" dirty="0"/>
            <a:t>Dispersión (mover polvo)</a:t>
          </a:r>
        </a:p>
      </dsp:txBody>
      <dsp:txXfrm>
        <a:off x="7671276" y="1810385"/>
        <a:ext cx="1489546" cy="1810385"/>
      </dsp:txXfrm>
    </dsp:sp>
    <dsp:sp modelId="{85AAB65C-2EEC-4F0D-988A-EDF5AC83CC73}">
      <dsp:nvSpPr>
        <dsp:cNvPr id="0" name=""/>
        <dsp:cNvSpPr/>
      </dsp:nvSpPr>
      <dsp:spPr>
        <a:xfrm>
          <a:off x="7718931" y="228604"/>
          <a:ext cx="1400173" cy="1507145"/>
        </a:xfrm>
        <a:prstGeom prst="ellipse">
          <a:avLst/>
        </a:prstGeom>
        <a:blipFill rotWithShape="0">
          <a:blip xmlns:r="http://schemas.openxmlformats.org/officeDocument/2006/relationships" r:embed="rId6"/>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7A666A-AF89-4999-9A19-C8874EDD39F4}">
      <dsp:nvSpPr>
        <dsp:cNvPr id="0" name=""/>
        <dsp:cNvSpPr/>
      </dsp:nvSpPr>
      <dsp:spPr>
        <a:xfrm>
          <a:off x="366437" y="3620770"/>
          <a:ext cx="8428060" cy="678894"/>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8804E-6DA3-4A2A-AB33-0A805A0980EF}">
      <dsp:nvSpPr>
        <dsp:cNvPr id="0" name=""/>
        <dsp:cNvSpPr/>
      </dsp:nvSpPr>
      <dsp:spPr>
        <a:xfrm>
          <a:off x="2926079" y="387"/>
          <a:ext cx="4389120" cy="1511535"/>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marR="0" lvl="1" indent="-171450" algn="l" defTabSz="711200" eaLnBrk="1" fontAlgn="auto" latinLnBrk="0" hangingPunct="1">
            <a:lnSpc>
              <a:spcPct val="90000"/>
            </a:lnSpc>
            <a:spcBef>
              <a:spcPct val="0"/>
            </a:spcBef>
            <a:spcAft>
              <a:spcPct val="15000"/>
            </a:spcAft>
            <a:buClrTx/>
            <a:buSzTx/>
            <a:buFontTx/>
            <a:buChar char="•"/>
            <a:tabLst/>
            <a:defRPr/>
          </a:pPr>
          <a:endParaRPr lang="es-PR" sz="1600" kern="1200" noProof="0" dirty="0">
            <a:latin typeface="Arial" pitchFamily="34" charset="0"/>
            <a:cs typeface="Arial" pitchFamily="34" charset="0"/>
          </a:endParaRPr>
        </a:p>
        <a:p>
          <a:pPr marL="171450" marR="0" lvl="1" indent="-171450" algn="l" defTabSz="711200" eaLnBrk="1" fontAlgn="auto" latinLnBrk="0" hangingPunct="1">
            <a:lnSpc>
              <a:spcPct val="90000"/>
            </a:lnSpc>
            <a:spcBef>
              <a:spcPct val="0"/>
            </a:spcBef>
            <a:spcAft>
              <a:spcPct val="15000"/>
            </a:spcAft>
            <a:buClrTx/>
            <a:buSzTx/>
            <a:buFontTx/>
            <a:buChar char="•"/>
            <a:tabLst/>
            <a:defRPr/>
          </a:pPr>
          <a:r>
            <a:rPr lang="es-PR" sz="1600" kern="1200" noProof="0" dirty="0">
              <a:latin typeface="Arial" pitchFamily="34" charset="0"/>
              <a:cs typeface="Arial" pitchFamily="34" charset="0"/>
            </a:rPr>
            <a:t>Detección de chispa y brasa</a:t>
          </a:r>
        </a:p>
        <a:p>
          <a:pPr marL="171450" lvl="1" indent="-171450" algn="l" defTabSz="711200">
            <a:lnSpc>
              <a:spcPct val="90000"/>
            </a:lnSpc>
            <a:spcBef>
              <a:spcPct val="0"/>
            </a:spcBef>
            <a:spcAft>
              <a:spcPct val="15000"/>
            </a:spcAft>
            <a:buChar char="•"/>
          </a:pPr>
          <a:r>
            <a:rPr lang="es-PR" sz="1600" kern="1200" noProof="0" dirty="0">
              <a:latin typeface="Arial" pitchFamily="34" charset="0"/>
              <a:cs typeface="Arial" pitchFamily="34" charset="0"/>
            </a:rPr>
            <a:t>Sensores de gases</a:t>
          </a:r>
        </a:p>
        <a:p>
          <a:pPr marL="171450" lvl="1" indent="-171450" algn="l" defTabSz="711200">
            <a:lnSpc>
              <a:spcPct val="90000"/>
            </a:lnSpc>
            <a:spcBef>
              <a:spcPct val="0"/>
            </a:spcBef>
            <a:spcAft>
              <a:spcPct val="15000"/>
            </a:spcAft>
            <a:buChar char="•"/>
          </a:pPr>
          <a:r>
            <a:rPr lang="es-PR" sz="1600" kern="1200" noProof="0" dirty="0">
              <a:latin typeface="Arial" pitchFamily="34" charset="0"/>
              <a:cs typeface="Arial" pitchFamily="34" charset="0"/>
            </a:rPr>
            <a:t>Sensores ópticos</a:t>
          </a:r>
        </a:p>
      </dsp:txBody>
      <dsp:txXfrm>
        <a:off x="2926079" y="189329"/>
        <a:ext cx="3822294" cy="1133651"/>
      </dsp:txXfrm>
    </dsp:sp>
    <dsp:sp modelId="{7AB86482-2C0D-4D04-B7D5-3E3EB8FEF1BD}">
      <dsp:nvSpPr>
        <dsp:cNvPr id="0" name=""/>
        <dsp:cNvSpPr/>
      </dsp:nvSpPr>
      <dsp:spPr>
        <a:xfrm>
          <a:off x="0" y="387"/>
          <a:ext cx="2926080" cy="151153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PR" sz="2400" kern="1200" noProof="0" dirty="0">
              <a:latin typeface="Arial" pitchFamily="34" charset="0"/>
              <a:cs typeface="Arial" pitchFamily="34" charset="0"/>
            </a:rPr>
            <a:t>Detección de deflagración y control de Ignición</a:t>
          </a:r>
          <a:endParaRPr lang="es-PR" sz="2400" kern="1200" noProof="0" dirty="0"/>
        </a:p>
      </dsp:txBody>
      <dsp:txXfrm>
        <a:off x="73787" y="74174"/>
        <a:ext cx="2778506" cy="1363961"/>
      </dsp:txXfrm>
    </dsp:sp>
    <dsp:sp modelId="{97E8F0F0-B833-4E3D-9D31-BCFA3F5BFA81}">
      <dsp:nvSpPr>
        <dsp:cNvPr id="0" name=""/>
        <dsp:cNvSpPr/>
      </dsp:nvSpPr>
      <dsp:spPr>
        <a:xfrm>
          <a:off x="2926079" y="1663076"/>
          <a:ext cx="4389120" cy="1511535"/>
        </a:xfrm>
        <a:prstGeom prst="rightArrow">
          <a:avLst>
            <a:gd name="adj1" fmla="val 75000"/>
            <a:gd name="adj2" fmla="val 50000"/>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endParaRPr lang="es-PR" sz="1600" kern="1200" noProof="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es-PR" sz="1600" kern="1200" noProof="0" dirty="0">
              <a:latin typeface="Arial" pitchFamily="34" charset="0"/>
              <a:cs typeface="Arial" pitchFamily="34" charset="0"/>
            </a:rPr>
            <a:t>Detecta cambios en presión </a:t>
          </a:r>
        </a:p>
        <a:p>
          <a:pPr marL="171450" lvl="1" indent="-171450" algn="l" defTabSz="711200">
            <a:lnSpc>
              <a:spcPct val="90000"/>
            </a:lnSpc>
            <a:spcBef>
              <a:spcPct val="0"/>
            </a:spcBef>
            <a:spcAft>
              <a:spcPct val="15000"/>
            </a:spcAft>
            <a:buChar char="•"/>
          </a:pPr>
          <a:r>
            <a:rPr lang="es-PR" sz="1600" kern="1200" noProof="0" dirty="0">
              <a:latin typeface="Arial" pitchFamily="34" charset="0"/>
              <a:cs typeface="Arial" pitchFamily="34" charset="0"/>
            </a:rPr>
            <a:t>Activa  descarga de material supresor para detener la propagación de la flama</a:t>
          </a:r>
        </a:p>
      </dsp:txBody>
      <dsp:txXfrm>
        <a:off x="2926079" y="1852018"/>
        <a:ext cx="3822294" cy="1133651"/>
      </dsp:txXfrm>
    </dsp:sp>
    <dsp:sp modelId="{CDB27A9A-7DD2-4D18-9CB6-A407BE24A9B3}">
      <dsp:nvSpPr>
        <dsp:cNvPr id="0" name=""/>
        <dsp:cNvSpPr/>
      </dsp:nvSpPr>
      <dsp:spPr>
        <a:xfrm>
          <a:off x="0" y="1663464"/>
          <a:ext cx="2926080" cy="1511535"/>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PR" sz="2400" kern="1200" noProof="0" dirty="0">
              <a:latin typeface="Arial" pitchFamily="34" charset="0"/>
              <a:cs typeface="Arial" pitchFamily="34" charset="0"/>
            </a:rPr>
            <a:t>Supresión</a:t>
          </a:r>
          <a:r>
            <a:rPr lang="es-PR" sz="1600" kern="1200" noProof="0" dirty="0">
              <a:latin typeface="Arial" pitchFamily="34" charset="0"/>
              <a:cs typeface="Arial" pitchFamily="34" charset="0"/>
            </a:rPr>
            <a:t> </a:t>
          </a:r>
          <a:r>
            <a:rPr lang="es-PR" sz="2400" kern="1200" noProof="0" dirty="0">
              <a:latin typeface="Arial" pitchFamily="34" charset="0"/>
              <a:cs typeface="Arial" pitchFamily="34" charset="0"/>
            </a:rPr>
            <a:t>de  deflagración </a:t>
          </a:r>
          <a:endParaRPr lang="es-PR" sz="1600" kern="1200" noProof="0" dirty="0">
            <a:latin typeface="Arial" pitchFamily="34" charset="0"/>
            <a:cs typeface="Arial" pitchFamily="34" charset="0"/>
          </a:endParaRPr>
        </a:p>
      </dsp:txBody>
      <dsp:txXfrm>
        <a:off x="73787" y="1737251"/>
        <a:ext cx="2778506" cy="13639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885F1-6194-451D-8D3B-6A10DFC92D8B}">
      <dsp:nvSpPr>
        <dsp:cNvPr id="0" name=""/>
        <dsp:cNvSpPr/>
      </dsp:nvSpPr>
      <dsp:spPr>
        <a:xfrm>
          <a:off x="3731111" y="416"/>
          <a:ext cx="5596666" cy="1623389"/>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marR="0" lvl="1" indent="-171450" algn="l" defTabSz="711200" eaLnBrk="1" fontAlgn="auto" latinLnBrk="0" hangingPunct="1">
            <a:lnSpc>
              <a:spcPct val="90000"/>
            </a:lnSpc>
            <a:spcBef>
              <a:spcPct val="0"/>
            </a:spcBef>
            <a:spcAft>
              <a:spcPct val="15000"/>
            </a:spcAft>
            <a:buClrTx/>
            <a:buSzTx/>
            <a:buFontTx/>
            <a:buChar char="•"/>
            <a:tabLst/>
            <a:defRPr/>
          </a:pPr>
          <a:endParaRPr lang="es-PR" sz="1600" kern="1200" noProof="0" dirty="0">
            <a:latin typeface="Arial" pitchFamily="34" charset="0"/>
            <a:cs typeface="Arial" pitchFamily="34" charset="0"/>
          </a:endParaRPr>
        </a:p>
        <a:p>
          <a:pPr marL="171450" marR="0" lvl="1" indent="-171450" algn="l" defTabSz="711200" eaLnBrk="1" fontAlgn="auto" latinLnBrk="0" hangingPunct="1">
            <a:lnSpc>
              <a:spcPct val="90000"/>
            </a:lnSpc>
            <a:spcBef>
              <a:spcPct val="0"/>
            </a:spcBef>
            <a:spcAft>
              <a:spcPct val="15000"/>
            </a:spcAft>
            <a:buClrTx/>
            <a:buSzTx/>
            <a:buFontTx/>
            <a:buChar char="•"/>
            <a:tabLst/>
            <a:defRPr/>
          </a:pPr>
          <a:r>
            <a:rPr lang="es-PR" sz="1600" kern="1200" noProof="0" dirty="0">
              <a:latin typeface="Arial" pitchFamily="34" charset="0"/>
              <a:cs typeface="Arial" pitchFamily="34" charset="0"/>
            </a:rPr>
            <a:t>Provee cubierta o estructura capaz de contener la presión generada en la deflagración </a:t>
          </a:r>
        </a:p>
        <a:p>
          <a:pPr marL="171450" marR="0" lvl="1" indent="-171450" algn="l" defTabSz="711200" eaLnBrk="1" fontAlgn="auto" latinLnBrk="0" hangingPunct="1">
            <a:lnSpc>
              <a:spcPct val="90000"/>
            </a:lnSpc>
            <a:spcBef>
              <a:spcPct val="0"/>
            </a:spcBef>
            <a:spcAft>
              <a:spcPct val="15000"/>
            </a:spcAft>
            <a:buClrTx/>
            <a:buSzTx/>
            <a:buFontTx/>
            <a:buChar char="•"/>
            <a:tabLst/>
            <a:defRPr/>
          </a:pPr>
          <a:r>
            <a:rPr lang="es-PR" sz="1600" kern="1200" noProof="0" dirty="0">
              <a:latin typeface="Arial" pitchFamily="34" charset="0"/>
              <a:cs typeface="Arial" pitchFamily="34" charset="0"/>
            </a:rPr>
            <a:t>No es útil para detonación </a:t>
          </a:r>
        </a:p>
      </dsp:txBody>
      <dsp:txXfrm>
        <a:off x="3731111" y="203340"/>
        <a:ext cx="4987895" cy="1217541"/>
      </dsp:txXfrm>
    </dsp:sp>
    <dsp:sp modelId="{0358A7C1-F2B4-4D09-8C72-9B1CDB51E752}">
      <dsp:nvSpPr>
        <dsp:cNvPr id="0" name=""/>
        <dsp:cNvSpPr/>
      </dsp:nvSpPr>
      <dsp:spPr>
        <a:xfrm>
          <a:off x="0" y="416"/>
          <a:ext cx="3731111" cy="162338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PR" sz="2400" kern="1200" noProof="0" dirty="0">
              <a:latin typeface="Arial" pitchFamily="34" charset="0"/>
              <a:cs typeface="Arial" pitchFamily="34" charset="0"/>
            </a:rPr>
            <a:t>Contención de presión/ deflagración</a:t>
          </a:r>
          <a:endParaRPr lang="es-PR" sz="2400" kern="1200" noProof="0" dirty="0"/>
        </a:p>
      </dsp:txBody>
      <dsp:txXfrm>
        <a:off x="79247" y="79663"/>
        <a:ext cx="3572617" cy="1464895"/>
      </dsp:txXfrm>
    </dsp:sp>
    <dsp:sp modelId="{271C3B85-29D4-42EE-AEA5-34B5BCC91ADD}">
      <dsp:nvSpPr>
        <dsp:cNvPr id="0" name=""/>
        <dsp:cNvSpPr/>
      </dsp:nvSpPr>
      <dsp:spPr>
        <a:xfrm>
          <a:off x="3731111" y="1786144"/>
          <a:ext cx="5596666" cy="1623389"/>
        </a:xfrm>
        <a:prstGeom prst="rightArrow">
          <a:avLst>
            <a:gd name="adj1" fmla="val 75000"/>
            <a:gd name="adj2" fmla="val 50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endParaRPr lang="es-PR" sz="1600" kern="1200" noProof="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es-PR" sz="1600" kern="1200" noProof="0" dirty="0">
              <a:latin typeface="Arial" pitchFamily="34" charset="0"/>
              <a:cs typeface="Arial" pitchFamily="34" charset="0"/>
            </a:rPr>
            <a:t>Separación   - aislar con distancia</a:t>
          </a:r>
        </a:p>
        <a:p>
          <a:pPr marL="171450" lvl="1" indent="-171450" algn="l" defTabSz="711200">
            <a:lnSpc>
              <a:spcPct val="90000"/>
            </a:lnSpc>
            <a:spcBef>
              <a:spcPct val="0"/>
            </a:spcBef>
            <a:spcAft>
              <a:spcPct val="15000"/>
            </a:spcAft>
            <a:buChar char="•"/>
          </a:pPr>
          <a:r>
            <a:rPr lang="es-PR" sz="1600" kern="1200" noProof="0" dirty="0">
              <a:latin typeface="Arial" pitchFamily="34" charset="0"/>
              <a:cs typeface="Arial" pitchFamily="34" charset="0"/>
            </a:rPr>
            <a:t>Segregación - aislar con barrera química o física</a:t>
          </a:r>
        </a:p>
      </dsp:txBody>
      <dsp:txXfrm>
        <a:off x="3731111" y="1989068"/>
        <a:ext cx="4987895" cy="1217541"/>
      </dsp:txXfrm>
    </dsp:sp>
    <dsp:sp modelId="{C3422103-8382-487C-ACB7-DF06AA2E2CBC}">
      <dsp:nvSpPr>
        <dsp:cNvPr id="0" name=""/>
        <dsp:cNvSpPr/>
      </dsp:nvSpPr>
      <dsp:spPr>
        <a:xfrm>
          <a:off x="0" y="1786144"/>
          <a:ext cx="3731111" cy="162338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PR" sz="2400" kern="1200" noProof="0" dirty="0">
              <a:latin typeface="Arial" pitchFamily="34" charset="0"/>
              <a:cs typeface="Arial" pitchFamily="34" charset="0"/>
            </a:rPr>
            <a:t>Aislamiento</a:t>
          </a:r>
        </a:p>
      </dsp:txBody>
      <dsp:txXfrm>
        <a:off x="79247" y="1865391"/>
        <a:ext cx="3572617" cy="1464895"/>
      </dsp:txXfrm>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B18DE4-91D7-4C2A-9BE2-98D5C5F959AB}" type="datetimeFigureOut">
              <a:rPr lang="es-CL" smtClean="0"/>
              <a:t>05-10-2022</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16C438-D73F-4EBA-9AB5-CA549CAF4DF1}" type="slidenum">
              <a:rPr lang="es-CL" smtClean="0"/>
              <a:t>‹Nº›</a:t>
            </a:fld>
            <a:endParaRPr lang="es-CL"/>
          </a:p>
        </p:txBody>
      </p:sp>
    </p:spTree>
    <p:extLst>
      <p:ext uri="{BB962C8B-B14F-4D97-AF65-F5344CB8AC3E}">
        <p14:creationId xmlns:p14="http://schemas.microsoft.com/office/powerpoint/2010/main" val="674754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en.wikipedia.org/wiki/Textile"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9621F979-A73D-40D8-9D1C-AA93F4C52C46}" type="slidenum">
              <a:rPr lang="es-EC" smtClean="0"/>
              <a:pPr/>
              <a:t>3</a:t>
            </a:fld>
            <a:endParaRPr lang="es-EC"/>
          </a:p>
        </p:txBody>
      </p:sp>
    </p:spTree>
    <p:extLst>
      <p:ext uri="{BB962C8B-B14F-4D97-AF65-F5344CB8AC3E}">
        <p14:creationId xmlns:p14="http://schemas.microsoft.com/office/powerpoint/2010/main" val="234418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5B2D6630-504D-4070-B23A-8A368B7E4372}"/>
              </a:ext>
            </a:extLst>
          </p:cNvPr>
          <p:cNvSpPr>
            <a:spLocks noGrp="1" noRot="1" noChangeAspect="1" noTextEdit="1"/>
          </p:cNvSpPr>
          <p:nvPr>
            <p:ph type="sldImg"/>
          </p:nvPr>
        </p:nvSpPr>
        <p:spPr>
          <a:ln/>
        </p:spPr>
      </p:sp>
      <p:sp>
        <p:nvSpPr>
          <p:cNvPr id="97283" name="Notes Placeholder 2">
            <a:extLst>
              <a:ext uri="{FF2B5EF4-FFF2-40B4-BE49-F238E27FC236}">
                <a16:creationId xmlns:a16="http://schemas.microsoft.com/office/drawing/2014/main" id="{A4DCE182-7D2D-4063-9CB9-52203D55F91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PR" altLang="es-CL">
                <a:latin typeface="Arial" panose="020B0604020202020204" pitchFamily="34" charset="0"/>
              </a:rPr>
              <a:t>Una practica de trabajo común en esta planta era la de usar aire comprimido, ventiladores eléctricos y escobas para quitar el polvo producto de las operaciones del día.  Esto formaba una nube en la cercanía  del horno de la línea de producción.   También era común el que hubiesen pequeños incendios causados por la acumulación de polvo combustible, que los operadores apagaban con extintores o mangueras.  </a:t>
            </a:r>
          </a:p>
          <a:p>
            <a:pPr eaLnBrk="1" hangingPunct="1"/>
            <a:r>
              <a:rPr lang="es-PR" altLang="es-CL">
                <a:latin typeface="Arial" panose="020B0604020202020204" pitchFamily="34" charset="0"/>
              </a:rPr>
              <a:t>El día que ocurrió el accidente el horno no funcionaba adecuadamente, la puerta estaba abierta permitiendo el contacto con el polvo y no había empleados cerca para contener el fuego.</a:t>
            </a:r>
          </a:p>
          <a:p>
            <a:pPr eaLnBrk="1" hangingPunct="1"/>
            <a:r>
              <a:rPr lang="es-PR" altLang="es-CL">
                <a:latin typeface="Arial" panose="020B0604020202020204" pitchFamily="34" charset="0"/>
              </a:rPr>
              <a:t>La primera explosión de polvo y el incendio desencadenaron las explosiones secundarias en varias de las líneas de producción, que destruyeron gran parte del área de producción.</a:t>
            </a:r>
          </a:p>
          <a:p>
            <a:pPr eaLnBrk="1" hangingPunct="1"/>
            <a:endParaRPr lang="es-PR" altLang="es-CL">
              <a:latin typeface="Arial" panose="020B0604020202020204" pitchFamily="34" charset="0"/>
            </a:endParaRPr>
          </a:p>
        </p:txBody>
      </p:sp>
      <p:sp>
        <p:nvSpPr>
          <p:cNvPr id="97284" name="Slide Number Placeholder 3">
            <a:extLst>
              <a:ext uri="{FF2B5EF4-FFF2-40B4-BE49-F238E27FC236}">
                <a16:creationId xmlns:a16="http://schemas.microsoft.com/office/drawing/2014/main" id="{675D7B1A-07F9-481E-B569-C542CB190574}"/>
              </a:ext>
            </a:extLst>
          </p:cNvPr>
          <p:cNvSpPr txBox="1">
            <a:spLocks noGrp="1"/>
          </p:cNvSpPr>
          <p:nvPr/>
        </p:nvSpPr>
        <p:spPr bwMode="auto">
          <a:xfrm>
            <a:off x="3884613" y="864393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9F6EF871-7B99-4D6E-827C-F2DC5E59459E}" type="slidenum">
              <a:rPr lang="en-US" altLang="es-CL" sz="1200"/>
              <a:pPr algn="r" eaLnBrk="1" hangingPunct="1"/>
              <a:t>13</a:t>
            </a:fld>
            <a:endParaRPr lang="en-US" altLang="es-CL"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BC6AC0B0-2273-40AC-A1C2-8F664A1E3D4F}"/>
              </a:ext>
            </a:extLst>
          </p:cNvPr>
          <p:cNvSpPr txBox="1">
            <a:spLocks noGrp="1" noChangeArrowheads="1"/>
          </p:cNvSpPr>
          <p:nvPr/>
        </p:nvSpPr>
        <p:spPr bwMode="auto">
          <a:xfrm>
            <a:off x="3884613" y="864393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2A8B0F0-F044-4E7B-88EC-19B02EF74F00}" type="slidenum">
              <a:rPr lang="en-US" altLang="es-CL" sz="1200"/>
              <a:pPr algn="r" eaLnBrk="1" hangingPunct="1"/>
              <a:t>14</a:t>
            </a:fld>
            <a:endParaRPr lang="en-US" altLang="es-CL" sz="1200"/>
          </a:p>
        </p:txBody>
      </p:sp>
      <p:sp>
        <p:nvSpPr>
          <p:cNvPr id="98307" name="Rectangle 2">
            <a:extLst>
              <a:ext uri="{FF2B5EF4-FFF2-40B4-BE49-F238E27FC236}">
                <a16:creationId xmlns:a16="http://schemas.microsoft.com/office/drawing/2014/main" id="{F8F0E58E-E123-4A9F-B907-27C859C91DA2}"/>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C6FD2CCC-E01D-4132-A64B-A2A8FA5B77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PR" altLang="es-CL">
                <a:latin typeface="Arial" panose="020B0604020202020204" pitchFamily="34" charset="0"/>
              </a:rPr>
              <a:t>La investigación de este caso identifico los espacios de techos falsos como áreas peligrosas donde se puede acumular el polvo y que generalmente pasan por desapercibidas.</a:t>
            </a:r>
          </a:p>
          <a:p>
            <a:pPr eaLnBrk="1" hangingPunct="1"/>
            <a:r>
              <a:rPr lang="es-PR" altLang="es-CL">
                <a:latin typeface="Arial" panose="020B0604020202020204" pitchFamily="34" charset="0"/>
              </a:rPr>
              <a:t>Las resinas fenólicas son usadas comúnmente como acabados para materiales como papel, fibra de vidrio o algodón, que serán utilizados para crear moldes o superficies de trabajo para aplicaciones en artes, electrónica, textiles y otros</a:t>
            </a:r>
            <a:endParaRPr lang="en-US" altLang="es-CL">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307C5455-0C77-4378-8E10-E21F0CED1080}"/>
              </a:ext>
            </a:extLst>
          </p:cNvPr>
          <p:cNvSpPr>
            <a:spLocks noGrp="1" noRot="1" noChangeAspect="1" noTextEdit="1"/>
          </p:cNvSpPr>
          <p:nvPr>
            <p:ph type="sldImg"/>
          </p:nvPr>
        </p:nvSpPr>
        <p:spPr>
          <a:ln/>
        </p:spPr>
      </p:sp>
      <p:sp>
        <p:nvSpPr>
          <p:cNvPr id="99331" name="Notes Placeholder 2">
            <a:extLst>
              <a:ext uri="{FF2B5EF4-FFF2-40B4-BE49-F238E27FC236}">
                <a16:creationId xmlns:a16="http://schemas.microsoft.com/office/drawing/2014/main" id="{C8B0660C-1913-41DD-9369-6027011DB7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PR" altLang="es-CL">
                <a:latin typeface="Arial" panose="020B0604020202020204" pitchFamily="34" charset="0"/>
              </a:rPr>
              <a:t>De acuerdo con la investigación realizada, el primer evento fue probablemente una explosión de polvo que contenía fibras polar de nylon (fibras térmicas para ropa aislante). Aunque se habían registrado incidentes menores de fuego con las fibras de nylon, los gerentes y empleados, en general, no sabían que las fibras representaban un riesgo de explosión, antes de este evento.</a:t>
            </a:r>
          </a:p>
          <a:p>
            <a:pPr eaLnBrk="1" hangingPunct="1"/>
            <a:endParaRPr lang="es-PR" altLang="es-CL">
              <a:latin typeface="Arial" panose="020B0604020202020204" pitchFamily="34" charset="0"/>
            </a:endParaRPr>
          </a:p>
        </p:txBody>
      </p:sp>
      <p:sp>
        <p:nvSpPr>
          <p:cNvPr id="99332" name="Slide Number Placeholder 3">
            <a:extLst>
              <a:ext uri="{FF2B5EF4-FFF2-40B4-BE49-F238E27FC236}">
                <a16:creationId xmlns:a16="http://schemas.microsoft.com/office/drawing/2014/main" id="{E6026D35-68C2-472B-971D-490729B54E04}"/>
              </a:ext>
            </a:extLst>
          </p:cNvPr>
          <p:cNvSpPr txBox="1">
            <a:spLocks noGrp="1"/>
          </p:cNvSpPr>
          <p:nvPr/>
        </p:nvSpPr>
        <p:spPr bwMode="auto">
          <a:xfrm>
            <a:off x="3884613" y="864393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0FB0003C-20B5-4569-9D93-B476FB30A296}" type="slidenum">
              <a:rPr lang="en-US" altLang="es-CL" sz="1200"/>
              <a:pPr algn="r" eaLnBrk="1" hangingPunct="1"/>
              <a:t>15</a:t>
            </a:fld>
            <a:endParaRPr lang="en-US" altLang="es-CL"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6FD74113-4E1B-441B-BC7B-278732F11B76}"/>
              </a:ext>
            </a:extLst>
          </p:cNvPr>
          <p:cNvSpPr txBox="1">
            <a:spLocks noGrp="1" noChangeArrowheads="1"/>
          </p:cNvSpPr>
          <p:nvPr/>
        </p:nvSpPr>
        <p:spPr bwMode="auto">
          <a:xfrm>
            <a:off x="3884613" y="864393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519A46C5-A442-401D-B95D-4087E540699B}" type="slidenum">
              <a:rPr lang="en-US" altLang="es-CL" sz="1200"/>
              <a:pPr algn="r" eaLnBrk="1" hangingPunct="1"/>
              <a:t>16</a:t>
            </a:fld>
            <a:endParaRPr lang="en-US" altLang="es-CL" sz="1200"/>
          </a:p>
        </p:txBody>
      </p:sp>
      <p:sp>
        <p:nvSpPr>
          <p:cNvPr id="100355" name="Rectangle 2">
            <a:extLst>
              <a:ext uri="{FF2B5EF4-FFF2-40B4-BE49-F238E27FC236}">
                <a16:creationId xmlns:a16="http://schemas.microsoft.com/office/drawing/2014/main" id="{9DB3C285-59E3-4794-B822-044292F63308}"/>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0ABC66A6-3CA1-420A-82DA-23BB0C1F1D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PR" altLang="es-CL">
                <a:latin typeface="Arial" panose="020B0604020202020204" pitchFamily="34" charset="0"/>
              </a:rPr>
              <a:t>La experiencia en la industria de la manipulación de granos ayuda a ilustrar la naturaleza del problema de los polvos combustibles  y sus posibles soluciones.</a:t>
            </a:r>
            <a:br>
              <a:rPr lang="es-PR" altLang="es-CL">
                <a:latin typeface="Arial" panose="020B0604020202020204" pitchFamily="34" charset="0"/>
              </a:rPr>
            </a:br>
            <a:br>
              <a:rPr lang="es-PR" altLang="es-CL">
                <a:latin typeface="Arial" panose="020B0604020202020204" pitchFamily="34" charset="0"/>
              </a:rPr>
            </a:br>
            <a:endParaRPr lang="en-US" altLang="es-CL">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2E4ED06B-4F8E-4895-BBDF-387416EF3D00}"/>
              </a:ext>
            </a:extLst>
          </p:cNvPr>
          <p:cNvSpPr>
            <a:spLocks noGrp="1" noRot="1" noChangeAspect="1" noTextEdit="1"/>
          </p:cNvSpPr>
          <p:nvPr>
            <p:ph type="sldImg"/>
          </p:nvPr>
        </p:nvSpPr>
        <p:spPr>
          <a:ln/>
        </p:spPr>
      </p:sp>
      <p:sp>
        <p:nvSpPr>
          <p:cNvPr id="101379" name="Notes Placeholder 2">
            <a:extLst>
              <a:ext uri="{FF2B5EF4-FFF2-40B4-BE49-F238E27FC236}">
                <a16:creationId xmlns:a16="http://schemas.microsoft.com/office/drawing/2014/main" id="{12D48D7A-AD73-4CEE-8D94-603B1452FC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a:latin typeface="Arial" panose="020B0604020202020204" pitchFamily="34" charset="0"/>
            </a:endParaRPr>
          </a:p>
        </p:txBody>
      </p:sp>
      <p:sp>
        <p:nvSpPr>
          <p:cNvPr id="101380" name="Slide Number Placeholder 3">
            <a:extLst>
              <a:ext uri="{FF2B5EF4-FFF2-40B4-BE49-F238E27FC236}">
                <a16:creationId xmlns:a16="http://schemas.microsoft.com/office/drawing/2014/main" id="{DA34CB86-83F0-42F1-BDDC-EA87EA7264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03621FF-3828-4727-BBC0-5D380EDDDCC6}" type="slidenum">
              <a:rPr lang="en-US" altLang="es-CL"/>
              <a:pPr eaLnBrk="1" hangingPunct="1"/>
              <a:t>17</a:t>
            </a:fld>
            <a:endParaRPr lang="en-US" altLang="es-C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6960019A-6C51-4E5C-A949-3FED9D0392C2}"/>
              </a:ext>
            </a:extLst>
          </p:cNvPr>
          <p:cNvSpPr>
            <a:spLocks noGrp="1" noRot="1" noChangeAspect="1" noTextEdit="1"/>
          </p:cNvSpPr>
          <p:nvPr>
            <p:ph type="sldImg"/>
          </p:nvPr>
        </p:nvSpPr>
        <p:spPr>
          <a:ln/>
        </p:spPr>
      </p:sp>
      <p:sp>
        <p:nvSpPr>
          <p:cNvPr id="102403" name="Notes Placeholder 2">
            <a:extLst>
              <a:ext uri="{FF2B5EF4-FFF2-40B4-BE49-F238E27FC236}">
                <a16:creationId xmlns:a16="http://schemas.microsoft.com/office/drawing/2014/main" id="{DC1110BD-7CA8-4B8D-9F17-D415F3D2B528}"/>
              </a:ext>
            </a:extLst>
          </p:cNvPr>
          <p:cNvSpPr>
            <a:spLocks noGrp="1"/>
          </p:cNvSpPr>
          <p:nvPr>
            <p:ph type="body" idx="1"/>
          </p:nvPr>
        </p:nvSpPr>
        <p:spPr>
          <a:xfrm>
            <a:off x="673100" y="4246563"/>
            <a:ext cx="5486400" cy="4652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CL" sz="1100">
                <a:latin typeface="Arial" panose="020B0604020202020204" pitchFamily="34" charset="0"/>
              </a:rPr>
              <a:t>Los polvos combustibles con un tamaño de partícula inferior a 420 micras son consideradas por la mayoría de las fuentes de referencia como explosivos.  Por ejemplo, el tamaño de las partículas de harina es de alrededor de 100 micrones. </a:t>
            </a:r>
            <a:endParaRPr lang="es-PR" altLang="es-CL" sz="1100">
              <a:latin typeface="Arial" panose="020B0604020202020204" pitchFamily="34" charset="0"/>
            </a:endParaRPr>
          </a:p>
          <a:p>
            <a:pPr eaLnBrk="1" hangingPunct="1">
              <a:spcBef>
                <a:spcPct val="0"/>
              </a:spcBef>
            </a:pPr>
            <a:endParaRPr lang="es-PR" altLang="es-CL">
              <a:latin typeface="Arial" panose="020B0604020202020204" pitchFamily="34" charset="0"/>
            </a:endParaRPr>
          </a:p>
          <a:p>
            <a:pPr eaLnBrk="1" hangingPunct="1">
              <a:spcBef>
                <a:spcPct val="0"/>
              </a:spcBef>
            </a:pPr>
            <a:r>
              <a:rPr lang="es-PR" altLang="es-CL" sz="1100" b="1">
                <a:latin typeface="Arial" panose="020B0604020202020204" pitchFamily="34" charset="0"/>
              </a:rPr>
              <a:t>Tamaño</a:t>
            </a:r>
          </a:p>
          <a:p>
            <a:pPr lvl="1" eaLnBrk="1" hangingPunct="1">
              <a:spcBef>
                <a:spcPct val="0"/>
              </a:spcBef>
            </a:pPr>
            <a:r>
              <a:rPr lang="es-PR" altLang="es-CL" sz="1100">
                <a:latin typeface="Arial" panose="020B0604020202020204" pitchFamily="34" charset="0"/>
              </a:rPr>
              <a:t>Pellets (de madera)	</a:t>
            </a:r>
            <a:r>
              <a:rPr lang="es-PR" altLang="es-CL" sz="1100">
                <a:latin typeface="Arial Black" panose="020B0A04020102020204" pitchFamily="34" charset="0"/>
              </a:rPr>
              <a:t>&gt;</a:t>
            </a:r>
            <a:r>
              <a:rPr lang="es-PR" altLang="es-CL" sz="1100">
                <a:latin typeface="Arial" panose="020B0604020202020204" pitchFamily="34" charset="0"/>
              </a:rPr>
              <a:t> 2mm diámetro </a:t>
            </a:r>
          </a:p>
          <a:p>
            <a:pPr lvl="1" eaLnBrk="1" hangingPunct="1">
              <a:spcBef>
                <a:spcPct val="0"/>
              </a:spcBef>
            </a:pPr>
            <a:r>
              <a:rPr lang="es-PR" altLang="es-CL" sz="1100">
                <a:latin typeface="Arial" panose="020B0604020202020204" pitchFamily="34" charset="0"/>
              </a:rPr>
              <a:t>Gránulos entre	0.42mm - 2mm</a:t>
            </a:r>
          </a:p>
          <a:p>
            <a:pPr lvl="1" eaLnBrk="1" hangingPunct="1">
              <a:spcBef>
                <a:spcPct val="0"/>
              </a:spcBef>
            </a:pPr>
            <a:r>
              <a:rPr lang="es-PR" altLang="es-CL" sz="1100">
                <a:latin typeface="Arial" panose="020B0604020202020204" pitchFamily="34" charset="0"/>
              </a:rPr>
              <a:t>Partículas de polvo	</a:t>
            </a:r>
            <a:r>
              <a:rPr lang="es-PR" altLang="es-CL" sz="1100">
                <a:latin typeface="Arial Black" panose="020B0A04020102020204" pitchFamily="34" charset="0"/>
              </a:rPr>
              <a:t>&lt;</a:t>
            </a:r>
            <a:r>
              <a:rPr lang="es-PR" altLang="es-CL" sz="1100">
                <a:latin typeface="Arial" panose="020B0604020202020204" pitchFamily="34" charset="0"/>
              </a:rPr>
              <a:t> 0.42mm (420ųm)</a:t>
            </a:r>
          </a:p>
          <a:p>
            <a:pPr eaLnBrk="1" hangingPunct="1">
              <a:spcBef>
                <a:spcPct val="0"/>
              </a:spcBef>
            </a:pPr>
            <a:endParaRPr lang="es-PR" altLang="es-CL" sz="1100">
              <a:latin typeface="Arial Black" panose="020B0A04020102020204" pitchFamily="34" charset="0"/>
            </a:endParaRPr>
          </a:p>
          <a:p>
            <a:pPr eaLnBrk="1" hangingPunct="1">
              <a:spcBef>
                <a:spcPct val="0"/>
              </a:spcBef>
            </a:pPr>
            <a:r>
              <a:rPr lang="es-PR" altLang="es-CL" sz="1100">
                <a:latin typeface="Arial" panose="020B0604020202020204" pitchFamily="34" charset="0"/>
              </a:rPr>
              <a:t>Se denomina como pellet a material sólido compactado en forma de cilindro de aproximadamente 2 mm de diámetro.  </a:t>
            </a:r>
          </a:p>
          <a:p>
            <a:pPr eaLnBrk="1" hangingPunct="1">
              <a:spcBef>
                <a:spcPct val="0"/>
              </a:spcBef>
            </a:pPr>
            <a:endParaRPr lang="es-PR" altLang="es-CL" sz="1100">
              <a:latin typeface="Arial" panose="020B0604020202020204" pitchFamily="34" charset="0"/>
            </a:endParaRPr>
          </a:p>
          <a:p>
            <a:pPr eaLnBrk="1" hangingPunct="1">
              <a:spcBef>
                <a:spcPct val="0"/>
              </a:spcBef>
            </a:pPr>
            <a:r>
              <a:rPr lang="es-PR" altLang="es-CL" sz="1100">
                <a:latin typeface="Arial" panose="020B0604020202020204" pitchFamily="34" charset="0"/>
              </a:rPr>
              <a:t>Una partícula .42 mm o 420 micras (esféricas o cúbicas) se cree que es suficientemente grande como para permanecer suspendido en el aire durante un tiempo considerable. Este tamaño de las partículas pueden pasar a través de un tamiz (cernidor) estándar de EE.UU. # 40.</a:t>
            </a:r>
          </a:p>
          <a:p>
            <a:pPr eaLnBrk="1" hangingPunct="1">
              <a:spcBef>
                <a:spcPct val="0"/>
              </a:spcBef>
            </a:pPr>
            <a:br>
              <a:rPr lang="es-PR" altLang="es-CL" sz="1100" b="1" u="sng">
                <a:latin typeface="Arial" panose="020B0604020202020204" pitchFamily="34" charset="0"/>
              </a:rPr>
            </a:br>
            <a:r>
              <a:rPr lang="es-PR" altLang="es-CL" sz="1100" u="sng">
                <a:latin typeface="Arial" panose="020B0604020202020204" pitchFamily="34" charset="0"/>
              </a:rPr>
              <a:t>IMPORTANTE: escamas ovaladas o partículas que no pasan por un tamiz de EE.UU. # 40 aun pueden ser polvo peligroso, </a:t>
            </a:r>
            <a:r>
              <a:rPr lang="es-PR" altLang="es-CL" sz="1100">
                <a:latin typeface="Arial" panose="020B0604020202020204" pitchFamily="34" charset="0"/>
              </a:rPr>
              <a:t>si se comporta como una partícula esférica</a:t>
            </a:r>
          </a:p>
          <a:p>
            <a:pPr eaLnBrk="1" hangingPunct="1">
              <a:spcBef>
                <a:spcPct val="0"/>
              </a:spcBef>
            </a:pPr>
            <a:endParaRPr lang="es-PR" altLang="es-CL" sz="1100">
              <a:latin typeface="Arial" panose="020B0604020202020204" pitchFamily="34" charset="0"/>
            </a:endParaRPr>
          </a:p>
          <a:p>
            <a:pPr eaLnBrk="1" hangingPunct="1">
              <a:spcBef>
                <a:spcPct val="0"/>
              </a:spcBef>
            </a:pPr>
            <a:r>
              <a:rPr lang="es-ES" altLang="es-CL" sz="1100">
                <a:latin typeface="Arial" panose="020B0604020202020204" pitchFamily="34" charset="0"/>
              </a:rPr>
              <a:t>El particulado solido de origen mineral no suele generar polvo combustible</a:t>
            </a:r>
            <a:endParaRPr lang="en-US" altLang="es-CL" sz="1100">
              <a:latin typeface="Arial" panose="020B0604020202020204" pitchFamily="34" charset="0"/>
            </a:endParaRPr>
          </a:p>
          <a:p>
            <a:pPr eaLnBrk="1" hangingPunct="1">
              <a:spcBef>
                <a:spcPct val="0"/>
              </a:spcBef>
            </a:pPr>
            <a:endParaRPr lang="es-PR" altLang="es-CL" sz="1100">
              <a:latin typeface="Arial" panose="020B0604020202020204" pitchFamily="34" charset="0"/>
            </a:endParaRPr>
          </a:p>
          <a:p>
            <a:pPr eaLnBrk="1" hangingPunct="1">
              <a:spcBef>
                <a:spcPct val="0"/>
              </a:spcBef>
            </a:pPr>
            <a:br>
              <a:rPr lang="es-PR" altLang="es-CL" sz="1100">
                <a:latin typeface="Arial" panose="020B0604020202020204" pitchFamily="34" charset="0"/>
              </a:rPr>
            </a:br>
            <a:endParaRPr lang="es-PR" altLang="es-CL" sz="1100">
              <a:latin typeface="Arial" panose="020B0604020202020204" pitchFamily="34" charset="0"/>
            </a:endParaRPr>
          </a:p>
        </p:txBody>
      </p:sp>
      <p:sp>
        <p:nvSpPr>
          <p:cNvPr id="102404" name="Slide Number Placeholder 3">
            <a:extLst>
              <a:ext uri="{FF2B5EF4-FFF2-40B4-BE49-F238E27FC236}">
                <a16:creationId xmlns:a16="http://schemas.microsoft.com/office/drawing/2014/main" id="{C7377BBE-1824-48C9-A81A-E87CC5D0A61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CB1C6A4-A82C-46BF-9D51-C89B7444A671}" type="slidenum">
              <a:rPr lang="en-US" altLang="es-CL"/>
              <a:pPr eaLnBrk="1" hangingPunct="1"/>
              <a:t>18</a:t>
            </a:fld>
            <a:endParaRPr lang="en-US" altLang="es-C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D98EE39C-495E-4824-AF06-9B984B9E22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9E880A5-EE83-4811-AB98-F5BDF066B4F4}" type="slidenum">
              <a:rPr lang="en-US" altLang="es-CL"/>
              <a:pPr eaLnBrk="1" hangingPunct="1"/>
              <a:t>19</a:t>
            </a:fld>
            <a:endParaRPr lang="en-US" altLang="es-CL"/>
          </a:p>
        </p:txBody>
      </p:sp>
      <p:sp>
        <p:nvSpPr>
          <p:cNvPr id="103427" name="Rectangle 2">
            <a:extLst>
              <a:ext uri="{FF2B5EF4-FFF2-40B4-BE49-F238E27FC236}">
                <a16:creationId xmlns:a16="http://schemas.microsoft.com/office/drawing/2014/main" id="{4C17B5A5-B991-4C9E-AD2B-74E50DA18331}"/>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6B6730E1-956B-4CCB-9FC4-A22C4875D2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s-ES" altLang="es-CL">
                <a:latin typeface="Arial" panose="020B0604020202020204" pitchFamily="34" charset="0"/>
              </a:rPr>
              <a:t>La facilidad de ignición y la gravedad de la explosión de polvo combustible suelen ser influenciada por el tamaño de las partículas.  Las partículas más finas son más explosivos, porque tienen mayor área superficial con relación a su peso, lo que les permite reaccionar rápidamente con el oxígeno cuando se dispersan en el aire, lo que ayuda a la propagación de la explosión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D22ABCDC-5B5F-47EC-B8FB-9C2F4BD7D8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8976B7B-3FC1-4DB7-89AB-992FCED5F351}" type="slidenum">
              <a:rPr lang="en-US" altLang="es-CL"/>
              <a:pPr eaLnBrk="1" hangingPunct="1"/>
              <a:t>20</a:t>
            </a:fld>
            <a:endParaRPr lang="en-US" altLang="es-CL"/>
          </a:p>
        </p:txBody>
      </p:sp>
      <p:sp>
        <p:nvSpPr>
          <p:cNvPr id="104451" name="Rectangle 2">
            <a:extLst>
              <a:ext uri="{FF2B5EF4-FFF2-40B4-BE49-F238E27FC236}">
                <a16:creationId xmlns:a16="http://schemas.microsoft.com/office/drawing/2014/main" id="{47798949-1099-49EA-B9CC-EB8440D903EC}"/>
              </a:ext>
            </a:extLst>
          </p:cNvPr>
          <p:cNvSpPr>
            <a:spLocks noGrp="1" noRot="1" noChangeAspect="1" noChangeArrowheads="1" noTextEdit="1"/>
          </p:cNvSpPr>
          <p:nvPr>
            <p:ph type="sldImg"/>
          </p:nvPr>
        </p:nvSpPr>
        <p:spPr>
          <a:xfrm>
            <a:off x="396875" y="682625"/>
            <a:ext cx="6067425" cy="3413125"/>
          </a:xfrm>
          <a:ln/>
        </p:spPr>
      </p:sp>
      <p:sp>
        <p:nvSpPr>
          <p:cNvPr id="104452" name="Rectangle 3">
            <a:extLst>
              <a:ext uri="{FF2B5EF4-FFF2-40B4-BE49-F238E27FC236}">
                <a16:creationId xmlns:a16="http://schemas.microsoft.com/office/drawing/2014/main" id="{DDE14C38-0D77-44A5-8E9F-DB27A2BF4B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PR" altLang="es-CL">
                <a:latin typeface="Arial" panose="020B0604020202020204" pitchFamily="34" charset="0"/>
              </a:rPr>
              <a:t>La tabla muestra los varios tamaños de partículas comunes.</a:t>
            </a:r>
            <a:br>
              <a:rPr lang="es-PR" altLang="es-CL">
                <a:latin typeface="Arial" panose="020B0604020202020204" pitchFamily="34" charset="0"/>
              </a:rPr>
            </a:br>
            <a:br>
              <a:rPr lang="es-PR" altLang="es-CL">
                <a:latin typeface="Arial" panose="020B0604020202020204" pitchFamily="34" charset="0"/>
              </a:rPr>
            </a:br>
            <a:endParaRPr lang="en-US" altLang="es-CL">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35DB7158-EA5F-4FE8-9A3D-351CCBB328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7E033-B4CD-4EC5-B305-E32F92F7B93C}" type="slidenum">
              <a:rPr lang="en-US" altLang="es-CL"/>
              <a:pPr eaLnBrk="1" hangingPunct="1"/>
              <a:t>21</a:t>
            </a:fld>
            <a:endParaRPr lang="en-US" altLang="es-CL"/>
          </a:p>
        </p:txBody>
      </p:sp>
      <p:sp>
        <p:nvSpPr>
          <p:cNvPr id="105475" name="Rectangle 2">
            <a:extLst>
              <a:ext uri="{FF2B5EF4-FFF2-40B4-BE49-F238E27FC236}">
                <a16:creationId xmlns:a16="http://schemas.microsoft.com/office/drawing/2014/main" id="{3B2490A1-5E7E-4814-88BE-4F3E0ED5E5A3}"/>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A9E3E57D-5F7F-4571-ADC9-C206C2CE35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PR" altLang="es-CL">
                <a:latin typeface="Arial" panose="020B0604020202020204" pitchFamily="34" charset="0"/>
              </a:rPr>
              <a:t>El fuego es una reacción química que genera energía en forma de luz y de calor.  Para que el fuego se origine es necesario la presencia de tres elementos: combustibles (polvo combustible), fuente de ignición (calor), y el oxígeno en el aire (oxidante). </a:t>
            </a:r>
            <a:endParaRPr lang="en-US" altLang="es-CL">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D5EDAA28-C8DE-4C59-8137-806D79440F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64EDC7B-0063-4436-A4D7-5DC38C343792}" type="slidenum">
              <a:rPr lang="en-US" altLang="es-CL"/>
              <a:pPr eaLnBrk="1" hangingPunct="1"/>
              <a:t>22</a:t>
            </a:fld>
            <a:endParaRPr lang="en-US" altLang="es-CL"/>
          </a:p>
        </p:txBody>
      </p:sp>
      <p:sp>
        <p:nvSpPr>
          <p:cNvPr id="106499" name="Rectangle 2">
            <a:extLst>
              <a:ext uri="{FF2B5EF4-FFF2-40B4-BE49-F238E27FC236}">
                <a16:creationId xmlns:a16="http://schemas.microsoft.com/office/drawing/2014/main" id="{175140E5-21B6-47DF-AF0F-7FF8404CE17F}"/>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800F44A8-E8AA-406E-93B8-5314CC16CA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PR" altLang="es-CL">
                <a:latin typeface="Arial" panose="020B0604020202020204" pitchFamily="34" charset="0"/>
              </a:rPr>
              <a:t>Luego del fuego puede ocurrir una explosión, para que esta ocurra deben estar presentes dos elementos adicionales a los del fuego: la dispersión del polvo (movimiento de suficientes partículas para crear nube de polvo) y el confinamiento (encerrar en espacio o equipo). La adición de estos dos últimos elementos en el triángulo del fuego crea lo que se conoce como el Pentágono "explosión" del polvo.</a:t>
            </a:r>
          </a:p>
          <a:p>
            <a:pPr eaLnBrk="1" hangingPunct="1"/>
            <a:endParaRPr lang="es-PR" altLang="es-CL">
              <a:latin typeface="Arial" panose="020B0604020202020204" pitchFamily="34" charset="0"/>
            </a:endParaRPr>
          </a:p>
          <a:p>
            <a:pPr eaLnBrk="1" hangingPunct="1"/>
            <a:r>
              <a:rPr lang="es-PR" altLang="es-CL">
                <a:latin typeface="Arial" panose="020B0604020202020204" pitchFamily="34" charset="0"/>
              </a:rPr>
              <a:t>Asegúrese de definir:</a:t>
            </a:r>
            <a:br>
              <a:rPr lang="es-PR" altLang="es-CL">
                <a:latin typeface="Arial" panose="020B0604020202020204" pitchFamily="34" charset="0"/>
              </a:rPr>
            </a:br>
            <a:br>
              <a:rPr lang="es-PR" altLang="es-CL">
                <a:latin typeface="Arial" panose="020B0604020202020204" pitchFamily="34" charset="0"/>
              </a:rPr>
            </a:br>
            <a:r>
              <a:rPr lang="es-PR" altLang="es-CL" u="sng">
                <a:latin typeface="Arial" panose="020B0604020202020204" pitchFamily="34" charset="0"/>
              </a:rPr>
              <a:t>EXPLOSIÓN - LA EXPLOSIÓN O LA ROTURA DE UNA CUBIERTA  O UN CONTENEDOR DEBIDO AL DESARROLLO DE PRESION INTERNA CAUSADA POR UNA DEFLAGRACION.  </a:t>
            </a:r>
          </a:p>
          <a:p>
            <a:pPr eaLnBrk="1" hangingPunct="1"/>
            <a:endParaRPr lang="es-PR" altLang="es-CL" u="sng">
              <a:latin typeface="Arial" panose="020B0604020202020204" pitchFamily="34" charset="0"/>
            </a:endParaRPr>
          </a:p>
          <a:p>
            <a:pPr eaLnBrk="1" hangingPunct="1"/>
            <a:r>
              <a:rPr lang="es-PR" altLang="es-CL">
                <a:latin typeface="Arial" panose="020B0604020202020204" pitchFamily="34" charset="0"/>
              </a:rPr>
              <a:t>LAS EXPLOSIONES EN LAS AREAS DE TRABAJO SE PRODUCEN COMO RESULTADO DE QUE HAYA POLVO DEPOSITADO O PRESENTE EN LAS AREAS DONDE SE PRODUCEN, PROCESAN, MANIPULAN O TRANSPORTAN, PARTICULAS DE SÓLIDOS COMBUSTIBLES, QUE GNERAN PARTICULADO FINO.</a:t>
            </a:r>
          </a:p>
          <a:p>
            <a:pPr eaLnBrk="1" hangingPunct="1"/>
            <a:r>
              <a:rPr lang="es-PR" altLang="es-CL">
                <a:latin typeface="Arial" panose="020B0604020202020204" pitchFamily="34" charset="0"/>
              </a:rPr>
              <a:t>SE DEBE ESPERAR QUE TODAS LAS PARTÍCULAS SÓLIDAS COMBUSTIBLES GENEREN O CONTENGAN  POLVO COMBUSTIBLE.</a:t>
            </a:r>
            <a:br>
              <a:rPr lang="es-PR" altLang="es-CL">
                <a:latin typeface="Arial" panose="020B0604020202020204" pitchFamily="34" charset="0"/>
              </a:rPr>
            </a:br>
            <a:endParaRPr lang="en-US" altLang="es-C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C494D51A-6F50-4C57-9C6D-521FA940CC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F541EA0-82A6-4334-A371-8159B7977DDE}" type="slidenum">
              <a:rPr lang="en-US" altLang="es-CL"/>
              <a:pPr eaLnBrk="1" hangingPunct="1"/>
              <a:t>5</a:t>
            </a:fld>
            <a:endParaRPr lang="en-US" altLang="es-CL"/>
          </a:p>
        </p:txBody>
      </p:sp>
      <p:sp>
        <p:nvSpPr>
          <p:cNvPr id="89091" name="Rectangle 2">
            <a:extLst>
              <a:ext uri="{FF2B5EF4-FFF2-40B4-BE49-F238E27FC236}">
                <a16:creationId xmlns:a16="http://schemas.microsoft.com/office/drawing/2014/main" id="{EC1DB7E5-6E59-4048-B1B7-62AFD76134C2}"/>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96B7E099-0C50-47E6-8D40-8EEA9C48A7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PR" altLang="es-CL">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8CB49793-7EF5-494C-B92C-771382EAAAFE}"/>
              </a:ext>
            </a:extLst>
          </p:cNvPr>
          <p:cNvSpPr>
            <a:spLocks noGrp="1" noRot="1" noChangeAspect="1" noTextEdit="1"/>
          </p:cNvSpPr>
          <p:nvPr>
            <p:ph type="sldImg"/>
          </p:nvPr>
        </p:nvSpPr>
        <p:spPr>
          <a:ln/>
        </p:spPr>
      </p:sp>
      <p:sp>
        <p:nvSpPr>
          <p:cNvPr id="107523" name="Notes Placeholder 2">
            <a:extLst>
              <a:ext uri="{FF2B5EF4-FFF2-40B4-BE49-F238E27FC236}">
                <a16:creationId xmlns:a16="http://schemas.microsoft.com/office/drawing/2014/main" id="{C2444A09-BDF0-4EFB-B200-E9BE5C52924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a:latin typeface="Arial" panose="020B0604020202020204" pitchFamily="34" charset="0"/>
            </a:endParaRPr>
          </a:p>
        </p:txBody>
      </p:sp>
      <p:sp>
        <p:nvSpPr>
          <p:cNvPr id="107524" name="Slide Number Placeholder 3">
            <a:extLst>
              <a:ext uri="{FF2B5EF4-FFF2-40B4-BE49-F238E27FC236}">
                <a16:creationId xmlns:a16="http://schemas.microsoft.com/office/drawing/2014/main" id="{10613A50-0327-4A19-9397-0C2A3749D15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5CD7CEC-3E7B-4593-9BB4-E6FE148778D6}" type="slidenum">
              <a:rPr lang="en-US" altLang="es-CL"/>
              <a:pPr eaLnBrk="1" hangingPunct="1"/>
              <a:t>23</a:t>
            </a:fld>
            <a:endParaRPr lang="en-US" altLang="es-C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1C64F437-0723-4BC6-BF24-D963547E52E1}"/>
              </a:ext>
            </a:extLst>
          </p:cNvPr>
          <p:cNvSpPr>
            <a:spLocks noGrp="1" noRot="1" noChangeAspect="1" noTextEdit="1"/>
          </p:cNvSpPr>
          <p:nvPr>
            <p:ph type="sldImg"/>
          </p:nvPr>
        </p:nvSpPr>
        <p:spPr>
          <a:ln/>
        </p:spPr>
      </p:sp>
      <p:sp>
        <p:nvSpPr>
          <p:cNvPr id="108547" name="Notes Placeholder 2">
            <a:extLst>
              <a:ext uri="{FF2B5EF4-FFF2-40B4-BE49-F238E27FC236}">
                <a16:creationId xmlns:a16="http://schemas.microsoft.com/office/drawing/2014/main" id="{51BED9B1-A6C2-4162-843B-6BE25D925D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PR" altLang="es-CL">
                <a:latin typeface="Arial" panose="020B0604020202020204" pitchFamily="34" charset="0"/>
              </a:rPr>
              <a:t>El confinamiento  no necesariamente significa que el espacio o equipo este totalmente cerrado,  mas bien se refiere a que provea resistencia o barrera al libre movimiento  de  la onda de presión  </a:t>
            </a:r>
          </a:p>
        </p:txBody>
      </p:sp>
      <p:sp>
        <p:nvSpPr>
          <p:cNvPr id="108548" name="Slide Number Placeholder 3">
            <a:extLst>
              <a:ext uri="{FF2B5EF4-FFF2-40B4-BE49-F238E27FC236}">
                <a16:creationId xmlns:a16="http://schemas.microsoft.com/office/drawing/2014/main" id="{1BC6D423-2D38-4451-BE36-591D8AAD4C1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A841175-623A-4CA5-979E-3B9CE00789FB}" type="slidenum">
              <a:rPr lang="en-US" altLang="es-CL"/>
              <a:pPr eaLnBrk="1" hangingPunct="1"/>
              <a:t>24</a:t>
            </a:fld>
            <a:endParaRPr lang="en-US" altLang="es-C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359092D8-D32B-46B5-ADFB-A06002B713DA}"/>
              </a:ext>
            </a:extLst>
          </p:cNvPr>
          <p:cNvSpPr>
            <a:spLocks noGrp="1" noRot="1" noChangeAspect="1" noTextEdit="1"/>
          </p:cNvSpPr>
          <p:nvPr>
            <p:ph type="sldImg"/>
          </p:nvPr>
        </p:nvSpPr>
        <p:spPr>
          <a:ln/>
        </p:spPr>
      </p:sp>
      <p:sp>
        <p:nvSpPr>
          <p:cNvPr id="109571" name="Notes Placeholder 2">
            <a:extLst>
              <a:ext uri="{FF2B5EF4-FFF2-40B4-BE49-F238E27FC236}">
                <a16:creationId xmlns:a16="http://schemas.microsoft.com/office/drawing/2014/main" id="{F5F1FBCC-8274-4F88-A9B0-7E335E86059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PR" altLang="es-CL">
                <a:latin typeface="Arial" panose="020B0604020202020204" pitchFamily="34" charset="0"/>
              </a:rPr>
              <a:t>Ocurre cuando la zona de combustión se propaga a una velocidad menor que la velocidad del sonido, liberando grandes cantidades de calor rápidamente.</a:t>
            </a:r>
          </a:p>
          <a:p>
            <a:pPr eaLnBrk="1" hangingPunct="1"/>
            <a:endParaRPr lang="es-PR" altLang="es-CL">
              <a:latin typeface="Arial" panose="020B0604020202020204" pitchFamily="34" charset="0"/>
            </a:endParaRPr>
          </a:p>
          <a:p>
            <a:pPr eaLnBrk="1" hangingPunct="1"/>
            <a:r>
              <a:rPr lang="es-PR" altLang="es-CL">
                <a:latin typeface="Arial" panose="020B0604020202020204" pitchFamily="34" charset="0"/>
              </a:rPr>
              <a:t>El calor generado provoca que el aire y los gases de rápida expansión liberen gran cantidad de presión que puede resultar en un fallo estructural o lesiones al empleado.</a:t>
            </a:r>
          </a:p>
          <a:p>
            <a:pPr eaLnBrk="1" hangingPunct="1"/>
            <a:endParaRPr lang="es-PR" altLang="es-CL">
              <a:latin typeface="Arial" panose="020B0604020202020204" pitchFamily="34" charset="0"/>
            </a:endParaRPr>
          </a:p>
          <a:p>
            <a:pPr eaLnBrk="1" hangingPunct="1"/>
            <a:endParaRPr lang="es-PR" altLang="es-CL">
              <a:latin typeface="Arial" panose="020B0604020202020204" pitchFamily="34" charset="0"/>
            </a:endParaRPr>
          </a:p>
          <a:p>
            <a:endParaRPr lang="en-US" altLang="es-CL">
              <a:latin typeface="Arial" panose="020B0604020202020204" pitchFamily="34" charset="0"/>
            </a:endParaRPr>
          </a:p>
        </p:txBody>
      </p:sp>
      <p:sp>
        <p:nvSpPr>
          <p:cNvPr id="109572" name="Slide Number Placeholder 3">
            <a:extLst>
              <a:ext uri="{FF2B5EF4-FFF2-40B4-BE49-F238E27FC236}">
                <a16:creationId xmlns:a16="http://schemas.microsoft.com/office/drawing/2014/main" id="{FB431B45-7335-46C9-A744-53920BA6B11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12DBB3F-FC60-424B-958C-A518EE932ABD}" type="slidenum">
              <a:rPr lang="en-US" altLang="es-CL"/>
              <a:pPr eaLnBrk="1" hangingPunct="1"/>
              <a:t>25</a:t>
            </a:fld>
            <a:endParaRPr lang="en-US" altLang="es-C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D22AE2C8-CAD8-48B9-B1CC-64F4E5680664}"/>
              </a:ext>
            </a:extLst>
          </p:cNvPr>
          <p:cNvSpPr>
            <a:spLocks noGrp="1" noRot="1" noChangeAspect="1" noTextEdit="1"/>
          </p:cNvSpPr>
          <p:nvPr>
            <p:ph type="sldImg"/>
          </p:nvPr>
        </p:nvSpPr>
        <p:spPr>
          <a:ln/>
        </p:spPr>
      </p:sp>
      <p:sp>
        <p:nvSpPr>
          <p:cNvPr id="110595" name="Notes Placeholder 2">
            <a:extLst>
              <a:ext uri="{FF2B5EF4-FFF2-40B4-BE49-F238E27FC236}">
                <a16:creationId xmlns:a16="http://schemas.microsoft.com/office/drawing/2014/main" id="{56C7689D-FC6C-4C13-A2E2-3A06F1798E5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PR" altLang="es-CL">
                <a:latin typeface="Arial" panose="020B0604020202020204" pitchFamily="34" charset="0"/>
              </a:rPr>
              <a:t>La velocidad del sonido es la rapidez con la que el sonido viaja a través de un medio elástico.  En aire seco @ 20 °C (68 °F), la velocidad es de 343metros por segundo (1,125 ft/s). </a:t>
            </a:r>
          </a:p>
          <a:p>
            <a:endParaRPr lang="es-PR" altLang="es-CL">
              <a:latin typeface="Arial" panose="020B0604020202020204" pitchFamily="34" charset="0"/>
            </a:endParaRPr>
          </a:p>
        </p:txBody>
      </p:sp>
      <p:sp>
        <p:nvSpPr>
          <p:cNvPr id="110596" name="Slide Number Placeholder 3">
            <a:extLst>
              <a:ext uri="{FF2B5EF4-FFF2-40B4-BE49-F238E27FC236}">
                <a16:creationId xmlns:a16="http://schemas.microsoft.com/office/drawing/2014/main" id="{16C9C109-509B-4010-9DFB-E69B3D5CA71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35B91E-96E9-4336-9095-3FC17DDBDF09}" type="slidenum">
              <a:rPr lang="en-US" altLang="es-CL"/>
              <a:pPr eaLnBrk="1" hangingPunct="1"/>
              <a:t>26</a:t>
            </a:fld>
            <a:endParaRPr lang="en-US" altLang="es-C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DFDE5446-4005-4326-8979-E66BE03B8B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60A3DE3-2837-47F8-A771-E27333465A49}" type="slidenum">
              <a:rPr lang="en-US" altLang="es-CL"/>
              <a:pPr eaLnBrk="1" hangingPunct="1"/>
              <a:t>27</a:t>
            </a:fld>
            <a:endParaRPr lang="en-US" altLang="es-CL"/>
          </a:p>
        </p:txBody>
      </p:sp>
      <p:sp>
        <p:nvSpPr>
          <p:cNvPr id="111619" name="Rectangle 2">
            <a:extLst>
              <a:ext uri="{FF2B5EF4-FFF2-40B4-BE49-F238E27FC236}">
                <a16:creationId xmlns:a16="http://schemas.microsoft.com/office/drawing/2014/main" id="{EE258DC4-9D92-4642-9B9C-4873F6B70F15}"/>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CA054D7D-44E4-4243-8E7E-22D6B30D79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CL">
                <a:latin typeface="Arial" panose="020B0604020202020204" pitchFamily="34" charset="0"/>
              </a:rPr>
              <a:t>Existen factores que determinan la explosividad del polvo: el tamaño de las partículas, contenido de humedad de la partícula, humedad en el ambiente, oxigeno disponible para la combustión, la forma de la partícula y la concentración de la partícula (concentración mínima de explosivos “MEC”).</a:t>
            </a:r>
            <a:endParaRPr lang="es-PR" altLang="es-CL">
              <a:latin typeface="Arial" panose="020B0604020202020204" pitchFamily="34" charset="0"/>
            </a:endParaRPr>
          </a:p>
          <a:p>
            <a:r>
              <a:rPr lang="es-ES" altLang="es-CL">
                <a:latin typeface="Arial" panose="020B0604020202020204" pitchFamily="34" charset="0"/>
              </a:rPr>
              <a:t>Este nivel de concentración de polvo se encuentra normalmente en ducto,  colectores de polvo o equipos de proceso. Esa concentración ocurrirá cuando el material acumulado en las superficies sea dispersado en el aire a causa de una explosión.  La limpieza es por tanto factor critico en la prevención</a:t>
            </a:r>
            <a:endParaRPr lang="en-US" altLang="es-CL">
              <a:latin typeface="Arial" panose="020B0604020202020204" pitchFamily="34" charset="0"/>
            </a:endParaRPr>
          </a:p>
          <a:p>
            <a:pPr eaLnBrk="1" hangingPunct="1"/>
            <a:endParaRPr lang="en-US" altLang="es-CL" b="1">
              <a:latin typeface="Arial" panose="020B0604020202020204" pitchFamily="34" charset="0"/>
            </a:endParaRPr>
          </a:p>
          <a:p>
            <a:pPr eaLnBrk="1" hangingPunct="1"/>
            <a:endParaRPr lang="en-US" altLang="es-CL">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0F4B3B88-6C21-4DCF-B4B0-6728FF7165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A03B53B-1A4F-49B9-89E3-6B76509384CB}" type="slidenum">
              <a:rPr lang="en-US" altLang="es-CL"/>
              <a:pPr eaLnBrk="1" hangingPunct="1"/>
              <a:t>28</a:t>
            </a:fld>
            <a:endParaRPr lang="en-US" altLang="es-CL"/>
          </a:p>
        </p:txBody>
      </p:sp>
      <p:sp>
        <p:nvSpPr>
          <p:cNvPr id="112643" name="Rectangle 2">
            <a:extLst>
              <a:ext uri="{FF2B5EF4-FFF2-40B4-BE49-F238E27FC236}">
                <a16:creationId xmlns:a16="http://schemas.microsoft.com/office/drawing/2014/main" id="{6A3C053A-DE33-484C-903F-45791A3C96E4}"/>
              </a:ext>
            </a:extLst>
          </p:cNvPr>
          <p:cNvSpPr>
            <a:spLocks noGrp="1" noRot="1" noChangeAspect="1" noChangeArrowheads="1" noTextEdit="1"/>
          </p:cNvSpPr>
          <p:nvPr>
            <p:ph type="sldImg"/>
          </p:nvPr>
        </p:nvSpPr>
        <p:spPr>
          <a:ln/>
        </p:spPr>
      </p:sp>
      <p:sp>
        <p:nvSpPr>
          <p:cNvPr id="112644" name="Rectangle 3">
            <a:extLst>
              <a:ext uri="{FF2B5EF4-FFF2-40B4-BE49-F238E27FC236}">
                <a16:creationId xmlns:a16="http://schemas.microsoft.com/office/drawing/2014/main" id="{5ED49131-83FF-42E2-AC4C-299099A2B8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PR" altLang="es-CL">
                <a:latin typeface="Arial" panose="020B0604020202020204" pitchFamily="34" charset="0"/>
              </a:rPr>
              <a:t>Si se elimina uno de los elementos del Pentágono de explosión no ocurre.  Dos de los elementos en el pentágono explosión son difíciles de eliminar: el oxidante (aire), y el confinamiento de la nube de polvo (dentro de los procesos o los edificios). Sin embargo, los otros tres elementos del Pentágono,  polvo, dispersión y fuente de energía , pueden ser controlados. </a:t>
            </a:r>
          </a:p>
          <a:p>
            <a:pPr eaLnBrk="1" hangingPunct="1"/>
            <a:r>
              <a:rPr lang="es-PR" altLang="es-CL">
                <a:latin typeface="Arial" panose="020B0604020202020204" pitchFamily="34" charset="0"/>
              </a:rPr>
              <a:t>Existen dos tipos de explosión; primaria y secundaria </a:t>
            </a:r>
          </a:p>
          <a:p>
            <a:pPr eaLnBrk="1" hangingPunct="1"/>
            <a:r>
              <a:rPr lang="es-PR" altLang="es-CL" sz="1400">
                <a:latin typeface="Arial" panose="020B0604020202020204" pitchFamily="34" charset="0"/>
              </a:rPr>
              <a:t>Primaria: </a:t>
            </a:r>
            <a:r>
              <a:rPr lang="es-PR" altLang="es-CL">
                <a:latin typeface="Arial" panose="020B0604020202020204" pitchFamily="34" charset="0"/>
              </a:rPr>
              <a:t>ocurre cuando el polvo suspendido en un contenedor, cuarto, maquina o pieza de una maquina se incendia o explota</a:t>
            </a:r>
            <a:r>
              <a:rPr lang="es-PR" altLang="es-CL" sz="1100">
                <a:latin typeface="Arial" panose="020B0604020202020204" pitchFamily="34" charset="0"/>
              </a:rPr>
              <a:t>. Una explosión de polvos inicial o primario puede conducir a una o más explosiones secundarias de polvos.  Esto puede ocurrir cuando la explosión de polvo inicial en el equipo de procesamiento o de control de emisiones enciende el polvo combustible en las zonas cercanas.</a:t>
            </a:r>
          </a:p>
          <a:p>
            <a:pPr eaLnBrk="1" hangingPunct="1"/>
            <a:endParaRPr lang="es-PR" altLang="es-CL" sz="1100">
              <a:latin typeface="Arial" panose="020B0604020202020204" pitchFamily="34" charset="0"/>
            </a:endParaRPr>
          </a:p>
          <a:p>
            <a:pPr eaLnBrk="1" hangingPunct="1"/>
            <a:r>
              <a:rPr lang="es-PR" altLang="es-CL" sz="1400">
                <a:latin typeface="Arial" panose="020B0604020202020204" pitchFamily="34" charset="0"/>
              </a:rPr>
              <a:t>Secundaria: </a:t>
            </a:r>
            <a:r>
              <a:rPr lang="es-PR" altLang="es-CL">
                <a:latin typeface="Arial" panose="020B0604020202020204" pitchFamily="34" charset="0"/>
              </a:rPr>
              <a:t>ocurre cuando la acumulación de polvo en las superficies o el piso se incendian a consecuencia de la primera explosión.  La onda expansiva de esta explosión puede ocasionar el incendio de polvo fugitivo que se encuentra en otras áreas, aumentando el potencial de destrucción </a:t>
            </a:r>
            <a:r>
              <a:rPr lang="es-PR" altLang="es-CL" sz="1100">
                <a:latin typeface="Arial" panose="020B0604020202020204" pitchFamily="34" charset="0"/>
              </a:rPr>
              <a:t>.</a:t>
            </a:r>
          </a:p>
          <a:p>
            <a:pPr eaLnBrk="1" hangingPunct="1"/>
            <a:endParaRPr lang="es-PR" altLang="es-CL">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B0E3941A-D7D5-42CB-A3AC-933DD8BF14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4B14495-B60E-4B12-A724-7202D3986576}" type="slidenum">
              <a:rPr lang="en-US" altLang="es-CL"/>
              <a:pPr eaLnBrk="1" hangingPunct="1"/>
              <a:t>29</a:t>
            </a:fld>
            <a:endParaRPr lang="en-US" altLang="es-CL"/>
          </a:p>
        </p:txBody>
      </p:sp>
      <p:sp>
        <p:nvSpPr>
          <p:cNvPr id="113667" name="Rectangle 2">
            <a:extLst>
              <a:ext uri="{FF2B5EF4-FFF2-40B4-BE49-F238E27FC236}">
                <a16:creationId xmlns:a16="http://schemas.microsoft.com/office/drawing/2014/main" id="{09F6D082-1B0F-4394-9E49-7E7864CA242C}"/>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D0A59585-3888-4AF8-96DF-98A1DDD429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PR" altLang="es-CL" u="sng">
                <a:latin typeface="Arial" panose="020B0604020202020204" pitchFamily="34" charset="0"/>
              </a:rPr>
              <a:t>Esta diapositiva ilustra una explosión de polvo en el equipo. Este colector de polvo esta sustancialmente construido para contener un evento de presurización hasta que pueda ser ventilado con seguridad  en un punto débil o  con un control ingeniería de ventilación. Esta diseñado y calculado para el tipo de evento que pueda ocurrir.  El resultado será una llamarada en forma de chorro  que sale por el punto débil del colector. El empleado que se muestra esta colocado de forma segura fuera de la zona de peligro.</a:t>
            </a:r>
            <a:endParaRPr lang="en-US" altLang="es-CL" u="sng">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7AEC1EC3-6531-4A9D-B3BD-D553723A63F1}"/>
              </a:ext>
            </a:extLst>
          </p:cNvPr>
          <p:cNvSpPr>
            <a:spLocks noGrp="1" noRot="1" noChangeAspect="1" noTextEdit="1"/>
          </p:cNvSpPr>
          <p:nvPr>
            <p:ph type="sldImg"/>
          </p:nvPr>
        </p:nvSpPr>
        <p:spPr>
          <a:ln/>
        </p:spPr>
      </p:sp>
      <p:sp>
        <p:nvSpPr>
          <p:cNvPr id="114691" name="Notes Placeholder 2">
            <a:extLst>
              <a:ext uri="{FF2B5EF4-FFF2-40B4-BE49-F238E27FC236}">
                <a16:creationId xmlns:a16="http://schemas.microsoft.com/office/drawing/2014/main" id="{F15789EA-4CCB-43F3-8361-3E2F57E355C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a:latin typeface="Arial" panose="020B0604020202020204" pitchFamily="34" charset="0"/>
            </a:endParaRPr>
          </a:p>
        </p:txBody>
      </p:sp>
      <p:sp>
        <p:nvSpPr>
          <p:cNvPr id="114692" name="Slide Number Placeholder 3">
            <a:extLst>
              <a:ext uri="{FF2B5EF4-FFF2-40B4-BE49-F238E27FC236}">
                <a16:creationId xmlns:a16="http://schemas.microsoft.com/office/drawing/2014/main" id="{0E9F960F-9C63-400A-AC50-47D958F158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3649B12-082B-49E6-9C28-84F38FC0AA48}" type="slidenum">
              <a:rPr lang="en-US" altLang="es-CL"/>
              <a:pPr eaLnBrk="1" hangingPunct="1"/>
              <a:t>30</a:t>
            </a:fld>
            <a:endParaRPr lang="en-US" altLang="es-C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E4676F5C-E4D3-4E95-AB19-AEE3430894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8662CF3-A1EE-43C2-867D-83F20FF8EEFA}" type="slidenum">
              <a:rPr lang="en-US" altLang="es-CL"/>
              <a:pPr eaLnBrk="1" hangingPunct="1"/>
              <a:t>31</a:t>
            </a:fld>
            <a:endParaRPr lang="en-US" altLang="es-CL"/>
          </a:p>
        </p:txBody>
      </p:sp>
      <p:sp>
        <p:nvSpPr>
          <p:cNvPr id="115715" name="Rectangle 2">
            <a:extLst>
              <a:ext uri="{FF2B5EF4-FFF2-40B4-BE49-F238E27FC236}">
                <a16:creationId xmlns:a16="http://schemas.microsoft.com/office/drawing/2014/main" id="{BBA347CC-487B-41DA-A0B5-F9C0F7515358}"/>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A194C33A-98DD-4519-8BC8-A33B4C7693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PR" altLang="es-CL" u="sng">
                <a:latin typeface="Arial" panose="020B0604020202020204" pitchFamily="34" charset="0"/>
              </a:rPr>
              <a:t>Esta diapositiva ilustra una explosión de polvo en el equipo. Este colector de polvo esta construido para contener un evento de presurización hasta que pueda ser ventilado con seguridad. Sin embargo, las áreas cercanas al punto débil o de ventilación, tienen gran acumulación de polvo fugitivo, lo que permite a la llama llegar hasta mas polvo combustible generando la explosión secundaria.</a:t>
            </a:r>
            <a:endParaRPr lang="en-US" altLang="es-CL" u="sng">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327EC4FF-D0E3-49EE-B4C5-7E93CB52B05C}"/>
              </a:ext>
            </a:extLst>
          </p:cNvPr>
          <p:cNvSpPr>
            <a:spLocks noGrp="1" noRot="1" noChangeAspect="1" noTextEdit="1"/>
          </p:cNvSpPr>
          <p:nvPr>
            <p:ph type="sldImg"/>
          </p:nvPr>
        </p:nvSpPr>
        <p:spPr>
          <a:ln/>
        </p:spPr>
      </p:sp>
      <p:sp>
        <p:nvSpPr>
          <p:cNvPr id="116739" name="Notes Placeholder 2">
            <a:extLst>
              <a:ext uri="{FF2B5EF4-FFF2-40B4-BE49-F238E27FC236}">
                <a16:creationId xmlns:a16="http://schemas.microsoft.com/office/drawing/2014/main" id="{1A417570-4257-43F2-A267-996C593BE61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a:latin typeface="Arial" panose="020B0604020202020204" pitchFamily="34" charset="0"/>
            </a:endParaRPr>
          </a:p>
        </p:txBody>
      </p:sp>
      <p:sp>
        <p:nvSpPr>
          <p:cNvPr id="116740" name="Slide Number Placeholder 3">
            <a:extLst>
              <a:ext uri="{FF2B5EF4-FFF2-40B4-BE49-F238E27FC236}">
                <a16:creationId xmlns:a16="http://schemas.microsoft.com/office/drawing/2014/main" id="{4488D92B-856B-42A5-88A4-85C27BC1E6A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0BE3AF7-D3C5-45DF-AA24-5EC607CADE30}" type="slidenum">
              <a:rPr lang="en-US" altLang="es-CL"/>
              <a:pPr eaLnBrk="1" hangingPunct="1"/>
              <a:t>32</a:t>
            </a:fld>
            <a:endParaRPr lang="en-US" altLang="es-C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ED628009-648A-4C4C-A5A8-F1BF54A96866}"/>
              </a:ext>
            </a:extLst>
          </p:cNvPr>
          <p:cNvSpPr>
            <a:spLocks noGrp="1" noRot="1" noChangeAspect="1" noTextEdit="1"/>
          </p:cNvSpPr>
          <p:nvPr>
            <p:ph type="sldImg"/>
          </p:nvPr>
        </p:nvSpPr>
        <p:spPr>
          <a:ln/>
        </p:spPr>
      </p:sp>
      <p:sp>
        <p:nvSpPr>
          <p:cNvPr id="90115" name="Notes Placeholder 2">
            <a:extLst>
              <a:ext uri="{FF2B5EF4-FFF2-40B4-BE49-F238E27FC236}">
                <a16:creationId xmlns:a16="http://schemas.microsoft.com/office/drawing/2014/main" id="{A1D88FEE-0EB4-4EFA-88CE-85CE5D7F08F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a:latin typeface="Arial" panose="020B0604020202020204" pitchFamily="34" charset="0"/>
            </a:endParaRPr>
          </a:p>
        </p:txBody>
      </p:sp>
      <p:sp>
        <p:nvSpPr>
          <p:cNvPr id="90116" name="Slide Number Placeholder 3">
            <a:extLst>
              <a:ext uri="{FF2B5EF4-FFF2-40B4-BE49-F238E27FC236}">
                <a16:creationId xmlns:a16="http://schemas.microsoft.com/office/drawing/2014/main" id="{56173177-2D77-4280-B30B-14EC8745FA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8C179D-2D3D-4653-B987-9EEA6CA430E7}" type="slidenum">
              <a:rPr lang="en-US" altLang="es-CL"/>
              <a:pPr eaLnBrk="1" hangingPunct="1"/>
              <a:t>6</a:t>
            </a:fld>
            <a:endParaRPr lang="en-US" altLang="es-C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6750CF31-883C-4A7C-9E91-563D2742B7ED}"/>
              </a:ext>
            </a:extLst>
          </p:cNvPr>
          <p:cNvSpPr>
            <a:spLocks noGrp="1" noRot="1" noChangeAspect="1" noTextEdit="1"/>
          </p:cNvSpPr>
          <p:nvPr>
            <p:ph type="sldImg"/>
          </p:nvPr>
        </p:nvSpPr>
        <p:spPr>
          <a:ln/>
        </p:spPr>
      </p:sp>
      <p:sp>
        <p:nvSpPr>
          <p:cNvPr id="117763" name="Notes Placeholder 2">
            <a:extLst>
              <a:ext uri="{FF2B5EF4-FFF2-40B4-BE49-F238E27FC236}">
                <a16:creationId xmlns:a16="http://schemas.microsoft.com/office/drawing/2014/main" id="{015A35BA-186E-4CDD-A834-30FFCE6AF95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spcBef>
                <a:spcPct val="0"/>
              </a:spcBef>
            </a:pPr>
            <a:r>
              <a:rPr lang="es-PR" altLang="es-CL">
                <a:latin typeface="Arial" panose="020B0604020202020204" pitchFamily="34" charset="0"/>
              </a:rPr>
              <a:t>Los incidentes registrados  muestran que todas estas  industrias están  vulnerables a los peligros del polvo combustible</a:t>
            </a:r>
          </a:p>
        </p:txBody>
      </p:sp>
      <p:sp>
        <p:nvSpPr>
          <p:cNvPr id="117764" name="Slide Number Placeholder 3">
            <a:extLst>
              <a:ext uri="{FF2B5EF4-FFF2-40B4-BE49-F238E27FC236}">
                <a16:creationId xmlns:a16="http://schemas.microsoft.com/office/drawing/2014/main" id="{69BE0BDA-0211-4D24-9525-0C0818165363}"/>
              </a:ext>
            </a:extLst>
          </p:cNvPr>
          <p:cNvSpPr txBox="1">
            <a:spLocks noGrp="1"/>
          </p:cNvSpPr>
          <p:nvPr/>
        </p:nvSpPr>
        <p:spPr bwMode="auto">
          <a:xfrm>
            <a:off x="3884613" y="864393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eaLnBrk="0" hangingPunct="0">
              <a:defRPr>
                <a:solidFill>
                  <a:schemeClr val="tx1"/>
                </a:solidFill>
                <a:latin typeface="Arial" panose="020B0604020202020204" pitchFamily="34" charset="0"/>
              </a:defRPr>
            </a:lvl1pPr>
            <a:lvl2pPr marL="742950" indent="-285750" defTabSz="896938" eaLnBrk="0" hangingPunct="0">
              <a:defRPr>
                <a:solidFill>
                  <a:schemeClr val="tx1"/>
                </a:solidFill>
                <a:latin typeface="Arial" panose="020B0604020202020204" pitchFamily="34" charset="0"/>
              </a:defRPr>
            </a:lvl2pPr>
            <a:lvl3pPr marL="1143000" indent="-228600" defTabSz="896938" eaLnBrk="0" hangingPunct="0">
              <a:defRPr>
                <a:solidFill>
                  <a:schemeClr val="tx1"/>
                </a:solidFill>
                <a:latin typeface="Arial" panose="020B0604020202020204" pitchFamily="34" charset="0"/>
              </a:defRPr>
            </a:lvl3pPr>
            <a:lvl4pPr marL="1600200" indent="-228600" defTabSz="896938" eaLnBrk="0" hangingPunct="0">
              <a:defRPr>
                <a:solidFill>
                  <a:schemeClr val="tx1"/>
                </a:solidFill>
                <a:latin typeface="Arial" panose="020B0604020202020204" pitchFamily="34" charset="0"/>
              </a:defRPr>
            </a:lvl4pPr>
            <a:lvl5pPr marL="2057400" indent="-228600" defTabSz="896938" eaLnBrk="0" hangingPunct="0">
              <a:defRPr>
                <a:solidFill>
                  <a:schemeClr val="tx1"/>
                </a:solidFill>
                <a:latin typeface="Arial" panose="020B0604020202020204" pitchFamily="34" charset="0"/>
              </a:defRPr>
            </a:lvl5pPr>
            <a:lvl6pPr marL="2514600" indent="-228600" defTabSz="896938" eaLnBrk="0" fontAlgn="base" hangingPunct="0">
              <a:spcBef>
                <a:spcPct val="0"/>
              </a:spcBef>
              <a:spcAft>
                <a:spcPct val="0"/>
              </a:spcAft>
              <a:defRPr>
                <a:solidFill>
                  <a:schemeClr val="tx1"/>
                </a:solidFill>
                <a:latin typeface="Arial" panose="020B0604020202020204" pitchFamily="34" charset="0"/>
              </a:defRPr>
            </a:lvl6pPr>
            <a:lvl7pPr marL="2971800" indent="-228600" defTabSz="896938" eaLnBrk="0" fontAlgn="base" hangingPunct="0">
              <a:spcBef>
                <a:spcPct val="0"/>
              </a:spcBef>
              <a:spcAft>
                <a:spcPct val="0"/>
              </a:spcAft>
              <a:defRPr>
                <a:solidFill>
                  <a:schemeClr val="tx1"/>
                </a:solidFill>
                <a:latin typeface="Arial" panose="020B0604020202020204" pitchFamily="34" charset="0"/>
              </a:defRPr>
            </a:lvl7pPr>
            <a:lvl8pPr marL="3429000" indent="-228600" defTabSz="896938" eaLnBrk="0" fontAlgn="base" hangingPunct="0">
              <a:spcBef>
                <a:spcPct val="0"/>
              </a:spcBef>
              <a:spcAft>
                <a:spcPct val="0"/>
              </a:spcAft>
              <a:defRPr>
                <a:solidFill>
                  <a:schemeClr val="tx1"/>
                </a:solidFill>
                <a:latin typeface="Arial" panose="020B0604020202020204" pitchFamily="34" charset="0"/>
              </a:defRPr>
            </a:lvl8pPr>
            <a:lvl9pPr marL="3886200" indent="-228600" defTabSz="896938" eaLnBrk="0" fontAlgn="base" hangingPunct="0">
              <a:spcBef>
                <a:spcPct val="0"/>
              </a:spcBef>
              <a:spcAft>
                <a:spcPct val="0"/>
              </a:spcAft>
              <a:defRPr>
                <a:solidFill>
                  <a:schemeClr val="tx1"/>
                </a:solidFill>
                <a:latin typeface="Arial" panose="020B0604020202020204" pitchFamily="34" charset="0"/>
              </a:defRPr>
            </a:lvl9pPr>
          </a:lstStyle>
          <a:p>
            <a:pPr algn="r"/>
            <a:fld id="{56AA25B1-33C5-4C87-8652-BE9527F69907}" type="slidenum">
              <a:rPr lang="en-US" altLang="es-CL" sz="1200">
                <a:latin typeface="Verdana" panose="020B0604030504040204" pitchFamily="34" charset="0"/>
              </a:rPr>
              <a:pPr algn="r"/>
              <a:t>33</a:t>
            </a:fld>
            <a:endParaRPr lang="en-US" altLang="es-CL" sz="1200">
              <a:latin typeface="Verdana" panose="020B060403050404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72AB2A54-32A2-468B-BBDC-792F7E5136D7}"/>
              </a:ext>
            </a:extLst>
          </p:cNvPr>
          <p:cNvSpPr>
            <a:spLocks noGrp="1" noRot="1" noChangeAspect="1" noTextEdit="1"/>
          </p:cNvSpPr>
          <p:nvPr>
            <p:ph type="sldImg"/>
          </p:nvPr>
        </p:nvSpPr>
        <p:spPr>
          <a:ln/>
        </p:spPr>
      </p:sp>
      <p:sp>
        <p:nvSpPr>
          <p:cNvPr id="118787" name="Notes Placeholder 2">
            <a:extLst>
              <a:ext uri="{FF2B5EF4-FFF2-40B4-BE49-F238E27FC236}">
                <a16:creationId xmlns:a16="http://schemas.microsoft.com/office/drawing/2014/main" id="{009E66B9-030B-4A69-9610-13717EF1CAE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a:latin typeface="Arial" panose="020B0604020202020204" pitchFamily="34" charset="0"/>
            </a:endParaRPr>
          </a:p>
        </p:txBody>
      </p:sp>
      <p:sp>
        <p:nvSpPr>
          <p:cNvPr id="118788" name="Slide Number Placeholder 3">
            <a:extLst>
              <a:ext uri="{FF2B5EF4-FFF2-40B4-BE49-F238E27FC236}">
                <a16:creationId xmlns:a16="http://schemas.microsoft.com/office/drawing/2014/main" id="{1C6BD51D-7A17-4790-B82C-B673CABB212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09ED28E-FDFD-44D8-975F-8F05BF13B5D9}" type="slidenum">
              <a:rPr lang="en-US" altLang="es-CL"/>
              <a:pPr eaLnBrk="1" hangingPunct="1"/>
              <a:t>34</a:t>
            </a:fld>
            <a:endParaRPr lang="en-US" altLang="es-CL"/>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7D734F02-4D23-4565-8116-EBDA5505B87B}"/>
              </a:ext>
            </a:extLst>
          </p:cNvPr>
          <p:cNvSpPr>
            <a:spLocks noGrp="1" noRot="1" noChangeAspect="1" noTextEdit="1"/>
          </p:cNvSpPr>
          <p:nvPr>
            <p:ph type="sldImg"/>
          </p:nvPr>
        </p:nvSpPr>
        <p:spPr>
          <a:ln/>
        </p:spPr>
      </p:sp>
      <p:sp>
        <p:nvSpPr>
          <p:cNvPr id="119811" name="Notes Placeholder 2">
            <a:extLst>
              <a:ext uri="{FF2B5EF4-FFF2-40B4-BE49-F238E27FC236}">
                <a16:creationId xmlns:a16="http://schemas.microsoft.com/office/drawing/2014/main" id="{E6A88EF4-74D3-4F0F-A883-5444DF2801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s-PR" altLang="es-CL">
                <a:latin typeface="Arial" panose="020B0604020202020204" pitchFamily="34" charset="0"/>
              </a:rPr>
              <a:t>Los plásticos y gomas tiene su base en grandes cadenas (poli)  de moléculas especificas (etileno, propileno, etc, Polietileno </a:t>
            </a:r>
          </a:p>
          <a:p>
            <a:pPr eaLnBrk="1" hangingPunct="1">
              <a:lnSpc>
                <a:spcPct val="90000"/>
              </a:lnSpc>
            </a:pPr>
            <a:endParaRPr lang="es-PR" altLang="es-CL" u="sng">
              <a:latin typeface="Arial" panose="020B0604020202020204" pitchFamily="34" charset="0"/>
            </a:endParaRPr>
          </a:p>
          <a:p>
            <a:pPr eaLnBrk="1" hangingPunct="1">
              <a:lnSpc>
                <a:spcPct val="90000"/>
              </a:lnSpc>
            </a:pPr>
            <a:r>
              <a:rPr lang="es-PR" altLang="es-CL" u="sng">
                <a:latin typeface="Arial" panose="020B0604020202020204" pitchFamily="34" charset="0"/>
              </a:rPr>
              <a:t>Polietileno </a:t>
            </a:r>
            <a:r>
              <a:rPr lang="es-PR" altLang="es-CL">
                <a:latin typeface="Arial" panose="020B0604020202020204" pitchFamily="34" charset="0"/>
              </a:rPr>
              <a:t>– plástico mas utilizado, tiene varias formulaciones y sus usos varían desde reemplazos de cadera hasta cubiertas elásticas</a:t>
            </a:r>
          </a:p>
          <a:p>
            <a:pPr eaLnBrk="1" hangingPunct="1">
              <a:lnSpc>
                <a:spcPct val="90000"/>
              </a:lnSpc>
            </a:pPr>
            <a:r>
              <a:rPr lang="es-PR" altLang="es-CL">
                <a:latin typeface="Arial" panose="020B0604020202020204" pitchFamily="34" charset="0"/>
              </a:rPr>
              <a:t>	HDPE (alta densidad) – usado en envases de jugos, leches y otros alimentos, también en juguetes</a:t>
            </a:r>
          </a:p>
          <a:p>
            <a:pPr eaLnBrk="1" hangingPunct="1">
              <a:lnSpc>
                <a:spcPct val="90000"/>
              </a:lnSpc>
            </a:pPr>
            <a:r>
              <a:rPr lang="es-PR" altLang="es-CL">
                <a:latin typeface="Arial" panose="020B0604020202020204" pitchFamily="34" charset="0"/>
              </a:rPr>
              <a:t>	LDPE (baja densidad) usado en bolsa plásticas y  envases rígidos</a:t>
            </a:r>
          </a:p>
          <a:p>
            <a:pPr eaLnBrk="1" hangingPunct="1">
              <a:lnSpc>
                <a:spcPct val="90000"/>
              </a:lnSpc>
            </a:pPr>
            <a:endParaRPr lang="es-PR" altLang="es-CL">
              <a:latin typeface="Arial" panose="020B0604020202020204" pitchFamily="34" charset="0"/>
            </a:endParaRPr>
          </a:p>
          <a:p>
            <a:pPr eaLnBrk="1" hangingPunct="1">
              <a:lnSpc>
                <a:spcPct val="90000"/>
              </a:lnSpc>
            </a:pPr>
            <a:r>
              <a:rPr lang="es-PR" altLang="es-CL" u="sng">
                <a:latin typeface="Arial" panose="020B0604020202020204" pitchFamily="34" charset="0"/>
              </a:rPr>
              <a:t>Melamina y su resina </a:t>
            </a:r>
            <a:r>
              <a:rPr lang="es-PR" altLang="es-CL">
                <a:latin typeface="Arial" panose="020B0604020202020204" pitchFamily="34" charset="0"/>
              </a:rPr>
              <a:t>– usado en la producción de textiles, adhesivos y fibras resistentes a fuego</a:t>
            </a:r>
          </a:p>
          <a:p>
            <a:pPr eaLnBrk="1" hangingPunct="1">
              <a:lnSpc>
                <a:spcPct val="90000"/>
              </a:lnSpc>
            </a:pPr>
            <a:endParaRPr lang="es-PR" altLang="es-CL">
              <a:latin typeface="Arial" panose="020B0604020202020204" pitchFamily="34" charset="0"/>
            </a:endParaRPr>
          </a:p>
          <a:p>
            <a:pPr eaLnBrk="1" hangingPunct="1">
              <a:lnSpc>
                <a:spcPct val="90000"/>
              </a:lnSpc>
            </a:pPr>
            <a:r>
              <a:rPr lang="es-PR" altLang="es-CL" u="sng">
                <a:latin typeface="Arial" panose="020B0604020202020204" pitchFamily="34" charset="0"/>
              </a:rPr>
              <a:t>Polipropileno</a:t>
            </a:r>
            <a:r>
              <a:rPr lang="es-PR" altLang="es-CL">
                <a:latin typeface="Arial" panose="020B0604020202020204" pitchFamily="34" charset="0"/>
              </a:rPr>
              <a:t> – algunas aplicaciones incluyen empaque, </a:t>
            </a:r>
            <a:r>
              <a:rPr lang="es-PR" altLang="es-CL">
                <a:latin typeface="Arial" panose="020B0604020202020204" pitchFamily="34" charset="0"/>
                <a:hlinkClick r:id="rId3" tooltip="Textile"/>
              </a:rPr>
              <a:t>textiles</a:t>
            </a:r>
            <a:r>
              <a:rPr lang="es-PR" altLang="es-CL">
                <a:latin typeface="Arial" panose="020B0604020202020204" pitchFamily="34" charset="0"/>
              </a:rPr>
              <a:t> (sogas, ropa termal, alfombras), papelería, piezas plásticas y envases  reusables, equipo de laboratorio, componentes de automóviles y otros. </a:t>
            </a:r>
          </a:p>
          <a:p>
            <a:pPr eaLnBrk="1" hangingPunct="1">
              <a:lnSpc>
                <a:spcPct val="90000"/>
              </a:lnSpc>
            </a:pPr>
            <a:endParaRPr lang="es-PR" altLang="es-CL" u="sng">
              <a:latin typeface="Arial" panose="020B0604020202020204" pitchFamily="34" charset="0"/>
            </a:endParaRPr>
          </a:p>
          <a:p>
            <a:pPr eaLnBrk="1" hangingPunct="1">
              <a:lnSpc>
                <a:spcPct val="90000"/>
              </a:lnSpc>
            </a:pPr>
            <a:r>
              <a:rPr lang="es-PR" altLang="es-CL" u="sng">
                <a:latin typeface="Arial" panose="020B0604020202020204" pitchFamily="34" charset="0"/>
              </a:rPr>
              <a:t>Poliacrilamida</a:t>
            </a:r>
            <a:r>
              <a:rPr lang="es-PR" altLang="es-CL">
                <a:latin typeface="Arial" panose="020B0604020202020204" pitchFamily="34" charset="0"/>
              </a:rPr>
              <a:t> – coagulante en el tratamiento de aguas usadas y en la industria de papel.  También usado en la producción de lentes de contacto</a:t>
            </a:r>
          </a:p>
        </p:txBody>
      </p:sp>
      <p:sp>
        <p:nvSpPr>
          <p:cNvPr id="119812" name="Slide Number Placeholder 3">
            <a:extLst>
              <a:ext uri="{FF2B5EF4-FFF2-40B4-BE49-F238E27FC236}">
                <a16:creationId xmlns:a16="http://schemas.microsoft.com/office/drawing/2014/main" id="{3EFE0749-9209-4594-A8A8-BE5666D143C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D7E7A73-FCFD-487A-8C76-C2F27BC4E3E7}" type="slidenum">
              <a:rPr lang="en-US" altLang="es-CL"/>
              <a:pPr eaLnBrk="1" hangingPunct="1"/>
              <a:t>35</a:t>
            </a:fld>
            <a:endParaRPr lang="en-US" altLang="es-CL"/>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DE0D3CEF-09BC-4B20-B6AD-30199B7327F5}"/>
              </a:ext>
            </a:extLst>
          </p:cNvPr>
          <p:cNvSpPr>
            <a:spLocks noGrp="1" noRot="1" noChangeAspect="1" noTextEdit="1"/>
          </p:cNvSpPr>
          <p:nvPr>
            <p:ph type="sldImg"/>
          </p:nvPr>
        </p:nvSpPr>
        <p:spPr>
          <a:ln/>
        </p:spPr>
      </p:sp>
      <p:sp>
        <p:nvSpPr>
          <p:cNvPr id="120835" name="Notes Placeholder 2">
            <a:extLst>
              <a:ext uri="{FF2B5EF4-FFF2-40B4-BE49-F238E27FC236}">
                <a16:creationId xmlns:a16="http://schemas.microsoft.com/office/drawing/2014/main" id="{BB20CA3B-3F89-41A2-9580-552D9FBC11A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a:latin typeface="Arial" panose="020B0604020202020204" pitchFamily="34" charset="0"/>
            </a:endParaRPr>
          </a:p>
        </p:txBody>
      </p:sp>
      <p:sp>
        <p:nvSpPr>
          <p:cNvPr id="120836" name="Slide Number Placeholder 3">
            <a:extLst>
              <a:ext uri="{FF2B5EF4-FFF2-40B4-BE49-F238E27FC236}">
                <a16:creationId xmlns:a16="http://schemas.microsoft.com/office/drawing/2014/main" id="{CD4BDF3B-4B84-458B-830E-7E0044687B3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7113839-511A-4D3C-974B-DE0534E7550A}" type="slidenum">
              <a:rPr lang="en-US" altLang="es-CL"/>
              <a:pPr eaLnBrk="1" hangingPunct="1"/>
              <a:t>36</a:t>
            </a:fld>
            <a:endParaRPr lang="en-US" altLang="es-CL"/>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AEEACB89-7455-471B-88C4-D3EC27188859}"/>
              </a:ext>
            </a:extLst>
          </p:cNvPr>
          <p:cNvSpPr>
            <a:spLocks noGrp="1" noRot="1" noChangeAspect="1" noTextEdit="1"/>
          </p:cNvSpPr>
          <p:nvPr>
            <p:ph type="sldImg"/>
          </p:nvPr>
        </p:nvSpPr>
        <p:spPr>
          <a:ln/>
        </p:spPr>
      </p:sp>
      <p:sp>
        <p:nvSpPr>
          <p:cNvPr id="121859" name="Notes Placeholder 2">
            <a:extLst>
              <a:ext uri="{FF2B5EF4-FFF2-40B4-BE49-F238E27FC236}">
                <a16:creationId xmlns:a16="http://schemas.microsoft.com/office/drawing/2014/main" id="{F2E456FB-E4F1-4D46-A21D-C304A1170E3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a:latin typeface="Arial" panose="020B0604020202020204" pitchFamily="34" charset="0"/>
            </a:endParaRPr>
          </a:p>
        </p:txBody>
      </p:sp>
      <p:sp>
        <p:nvSpPr>
          <p:cNvPr id="121860" name="Slide Number Placeholder 3">
            <a:extLst>
              <a:ext uri="{FF2B5EF4-FFF2-40B4-BE49-F238E27FC236}">
                <a16:creationId xmlns:a16="http://schemas.microsoft.com/office/drawing/2014/main" id="{AD7E39DF-6020-40F5-90D8-8BBF1F60D2F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805DA99-8741-46C4-8241-68E1E3ADF1EC}" type="slidenum">
              <a:rPr lang="en-US" altLang="es-CL"/>
              <a:pPr eaLnBrk="1" hangingPunct="1"/>
              <a:t>37</a:t>
            </a:fld>
            <a:endParaRPr lang="en-US" altLang="es-CL"/>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7C2D7E32-1869-47EF-9F52-C7400BCE108A}"/>
              </a:ext>
            </a:extLst>
          </p:cNvPr>
          <p:cNvSpPr>
            <a:spLocks noGrp="1" noRot="1" noChangeAspect="1" noTextEdit="1"/>
          </p:cNvSpPr>
          <p:nvPr>
            <p:ph type="sldImg"/>
          </p:nvPr>
        </p:nvSpPr>
        <p:spPr>
          <a:ln/>
        </p:spPr>
      </p:sp>
      <p:sp>
        <p:nvSpPr>
          <p:cNvPr id="122883" name="Notes Placeholder 2">
            <a:extLst>
              <a:ext uri="{FF2B5EF4-FFF2-40B4-BE49-F238E27FC236}">
                <a16:creationId xmlns:a16="http://schemas.microsoft.com/office/drawing/2014/main" id="{3ACF1D07-3679-441F-970C-31938DFE67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PR" altLang="es-CL">
                <a:latin typeface="Arial" panose="020B0604020202020204" pitchFamily="34" charset="0"/>
              </a:rPr>
              <a:t>Se usan como materia prima para productos de consumo diario</a:t>
            </a:r>
          </a:p>
          <a:p>
            <a:endParaRPr lang="es-PR" altLang="es-CL">
              <a:latin typeface="Arial" panose="020B0604020202020204" pitchFamily="34" charset="0"/>
            </a:endParaRPr>
          </a:p>
          <a:p>
            <a:r>
              <a:rPr lang="es-PR" altLang="es-CL">
                <a:latin typeface="Arial" panose="020B0604020202020204" pitchFamily="34" charset="0"/>
              </a:rPr>
              <a:t>El acido ascórbico es conocido como vitamina C</a:t>
            </a:r>
          </a:p>
          <a:p>
            <a:endParaRPr lang="es-PR" altLang="es-CL">
              <a:latin typeface="Arial" panose="020B0604020202020204" pitchFamily="34" charset="0"/>
            </a:endParaRPr>
          </a:p>
          <a:p>
            <a:r>
              <a:rPr lang="es-PR" altLang="es-CL">
                <a:latin typeface="Arial" panose="020B0604020202020204" pitchFamily="34" charset="0"/>
              </a:rPr>
              <a:t>La metilcelulosa da consistencia a shampoos, pastas dentales  y alimentos (helados)</a:t>
            </a:r>
          </a:p>
          <a:p>
            <a:endParaRPr lang="es-PR" altLang="es-CL">
              <a:latin typeface="Arial" panose="020B0604020202020204" pitchFamily="34" charset="0"/>
            </a:endParaRPr>
          </a:p>
          <a:p>
            <a:r>
              <a:rPr lang="es-PR" altLang="es-CL">
                <a:latin typeface="Arial" panose="020B0604020202020204" pitchFamily="34" charset="0"/>
              </a:rPr>
              <a:t>El esterato sódico es la base de los desodorantes sólidos, algunas gomas, pinturas de latex y tintas</a:t>
            </a:r>
          </a:p>
          <a:p>
            <a:r>
              <a:rPr lang="es-PR" altLang="es-CL">
                <a:latin typeface="Arial" panose="020B0604020202020204" pitchFamily="34" charset="0"/>
              </a:rPr>
              <a:t>La dextrina tiene varios usos, si es amarilla para adhesivos/ pegamentos.  Si es blanca como aditivo alimentario, tratamiento para fibras textiles, agente aglutinante en medicamentos y papel.</a:t>
            </a:r>
          </a:p>
        </p:txBody>
      </p:sp>
      <p:sp>
        <p:nvSpPr>
          <p:cNvPr id="122884" name="Slide Number Placeholder 3">
            <a:extLst>
              <a:ext uri="{FF2B5EF4-FFF2-40B4-BE49-F238E27FC236}">
                <a16:creationId xmlns:a16="http://schemas.microsoft.com/office/drawing/2014/main" id="{42D5827B-DD7C-409A-BCB5-6EFAD04720B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E2BBE9B-6B89-4057-9148-29C7B781068D}" type="slidenum">
              <a:rPr lang="en-US" altLang="es-CL"/>
              <a:pPr eaLnBrk="1" hangingPunct="1"/>
              <a:t>38</a:t>
            </a:fld>
            <a:endParaRPr lang="en-US" altLang="es-CL"/>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C1DEA0E8-4AC1-4889-8FF6-2B13A597D251}"/>
              </a:ext>
            </a:extLst>
          </p:cNvPr>
          <p:cNvSpPr>
            <a:spLocks noGrp="1" noRot="1" noChangeAspect="1" noTextEdit="1"/>
          </p:cNvSpPr>
          <p:nvPr>
            <p:ph type="sldImg"/>
          </p:nvPr>
        </p:nvSpPr>
        <p:spPr>
          <a:ln/>
        </p:spPr>
      </p:sp>
      <p:sp>
        <p:nvSpPr>
          <p:cNvPr id="123907" name="Notes Placeholder 2">
            <a:extLst>
              <a:ext uri="{FF2B5EF4-FFF2-40B4-BE49-F238E27FC236}">
                <a16:creationId xmlns:a16="http://schemas.microsoft.com/office/drawing/2014/main" id="{33E0739A-2834-4E60-A9B3-864626CA1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a:latin typeface="Arial" panose="020B0604020202020204" pitchFamily="34" charset="0"/>
            </a:endParaRPr>
          </a:p>
        </p:txBody>
      </p:sp>
      <p:sp>
        <p:nvSpPr>
          <p:cNvPr id="123908" name="Slide Number Placeholder 3">
            <a:extLst>
              <a:ext uri="{FF2B5EF4-FFF2-40B4-BE49-F238E27FC236}">
                <a16:creationId xmlns:a16="http://schemas.microsoft.com/office/drawing/2014/main" id="{25B575BF-2659-4DE5-9FC1-4B991B8DB6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8654686-1F3C-4D8E-B3EB-EF1D7B5E025F}" type="slidenum">
              <a:rPr lang="en-US" altLang="es-CL"/>
              <a:pPr eaLnBrk="1" hangingPunct="1"/>
              <a:t>39</a:t>
            </a:fld>
            <a:endParaRPr lang="en-US" altLang="es-CL"/>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28EF089A-BF06-4A07-8A8C-AFD8A5EF3E61}"/>
              </a:ext>
            </a:extLst>
          </p:cNvPr>
          <p:cNvSpPr txBox="1">
            <a:spLocks noGrp="1" noChangeArrowheads="1"/>
          </p:cNvSpPr>
          <p:nvPr/>
        </p:nvSpPr>
        <p:spPr bwMode="auto">
          <a:xfrm>
            <a:off x="3884613" y="864393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69F3F67-37D5-4ED6-A930-3D8FF2029DDD}" type="slidenum">
              <a:rPr lang="en-US" altLang="es-CL" sz="1200"/>
              <a:pPr algn="r" eaLnBrk="1" hangingPunct="1"/>
              <a:t>40</a:t>
            </a:fld>
            <a:endParaRPr lang="en-US" altLang="es-CL" sz="1200"/>
          </a:p>
        </p:txBody>
      </p:sp>
      <p:sp>
        <p:nvSpPr>
          <p:cNvPr id="124931" name="Rectangle 2">
            <a:extLst>
              <a:ext uri="{FF2B5EF4-FFF2-40B4-BE49-F238E27FC236}">
                <a16:creationId xmlns:a16="http://schemas.microsoft.com/office/drawing/2014/main" id="{C485149E-1D74-4900-B0C6-51C19A0596C4}"/>
              </a:ext>
            </a:extLst>
          </p:cNvPr>
          <p:cNvSpPr>
            <a:spLocks noGrp="1" noRot="1" noChangeAspect="1" noChangeArrowheads="1" noTextEdit="1"/>
          </p:cNvSpPr>
          <p:nvPr>
            <p:ph type="sldImg"/>
          </p:nvPr>
        </p:nvSpPr>
        <p:spPr>
          <a:ln/>
        </p:spPr>
      </p:sp>
      <p:sp>
        <p:nvSpPr>
          <p:cNvPr id="124932" name="Rectangle 3">
            <a:extLst>
              <a:ext uri="{FF2B5EF4-FFF2-40B4-BE49-F238E27FC236}">
                <a16:creationId xmlns:a16="http://schemas.microsoft.com/office/drawing/2014/main" id="{03D154C4-F3A4-46CF-BCAB-6857F4C970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PR" altLang="es-CL">
                <a:latin typeface="Arial" panose="020B0604020202020204" pitchFamily="34" charset="0"/>
              </a:rPr>
              <a:t>La gran mayoría de los materiales orgánicos naturales y sintéticos, así como algunos metales, pueden formar polvo combustible.  </a:t>
            </a:r>
          </a:p>
          <a:p>
            <a:pPr eaLnBrk="1" hangingPunct="1"/>
            <a:endParaRPr lang="es-PR" altLang="es-CL" u="sng">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814BC197-1846-4F69-827E-551CA268573E}"/>
              </a:ext>
            </a:extLst>
          </p:cNvPr>
          <p:cNvSpPr>
            <a:spLocks noGrp="1" noRot="1" noChangeAspect="1" noTextEdit="1"/>
          </p:cNvSpPr>
          <p:nvPr>
            <p:ph type="sldImg"/>
          </p:nvPr>
        </p:nvSpPr>
        <p:spPr>
          <a:ln/>
        </p:spPr>
      </p:sp>
      <p:sp>
        <p:nvSpPr>
          <p:cNvPr id="125955" name="Notes Placeholder 2">
            <a:extLst>
              <a:ext uri="{FF2B5EF4-FFF2-40B4-BE49-F238E27FC236}">
                <a16:creationId xmlns:a16="http://schemas.microsoft.com/office/drawing/2014/main" id="{0A28AB2B-B815-45C3-AE50-3AF204FCC3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a:latin typeface="Arial" panose="020B0604020202020204" pitchFamily="34" charset="0"/>
            </a:endParaRPr>
          </a:p>
        </p:txBody>
      </p:sp>
      <p:sp>
        <p:nvSpPr>
          <p:cNvPr id="125956" name="Slide Number Placeholder 3">
            <a:extLst>
              <a:ext uri="{FF2B5EF4-FFF2-40B4-BE49-F238E27FC236}">
                <a16:creationId xmlns:a16="http://schemas.microsoft.com/office/drawing/2014/main" id="{97E89D97-82FC-42B5-876F-E234D1E726C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3FD9D25-26CE-4459-A20B-A92C4A94FA0B}" type="slidenum">
              <a:rPr lang="en-US" altLang="es-CL"/>
              <a:pPr eaLnBrk="1" hangingPunct="1"/>
              <a:t>41</a:t>
            </a:fld>
            <a:endParaRPr lang="en-US" altLang="es-CL"/>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EF7178A2-DEC5-4A8B-B1E2-4C3CD7FD8150}"/>
              </a:ext>
            </a:extLst>
          </p:cNvPr>
          <p:cNvSpPr>
            <a:spLocks noGrp="1" noRot="1" noChangeAspect="1" noTextEdit="1"/>
          </p:cNvSpPr>
          <p:nvPr>
            <p:ph type="sldImg"/>
          </p:nvPr>
        </p:nvSpPr>
        <p:spPr>
          <a:ln/>
        </p:spPr>
      </p:sp>
      <p:sp>
        <p:nvSpPr>
          <p:cNvPr id="126979" name="Notes Placeholder 2">
            <a:extLst>
              <a:ext uri="{FF2B5EF4-FFF2-40B4-BE49-F238E27FC236}">
                <a16:creationId xmlns:a16="http://schemas.microsoft.com/office/drawing/2014/main" id="{D4373A58-09A5-49AA-9349-CC7893D7AFC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a:latin typeface="Arial" panose="020B0604020202020204" pitchFamily="34" charset="0"/>
            </a:endParaRPr>
          </a:p>
        </p:txBody>
      </p:sp>
      <p:sp>
        <p:nvSpPr>
          <p:cNvPr id="126980" name="Slide Number Placeholder 3">
            <a:extLst>
              <a:ext uri="{FF2B5EF4-FFF2-40B4-BE49-F238E27FC236}">
                <a16:creationId xmlns:a16="http://schemas.microsoft.com/office/drawing/2014/main" id="{1E863104-7034-4FE0-8C7E-DC2BBA622AC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8D43EAD-C0EB-46A7-A38E-FD656B0A9D54}" type="slidenum">
              <a:rPr lang="en-US" altLang="es-CL"/>
              <a:pPr eaLnBrk="1" hangingPunct="1"/>
              <a:t>42</a:t>
            </a:fld>
            <a:endParaRPr lang="en-US" altLang="es-C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3AD3706E-926B-4A0F-8249-659392403643}"/>
              </a:ext>
            </a:extLst>
          </p:cNvPr>
          <p:cNvSpPr>
            <a:spLocks noGrp="1" noRot="1" noChangeAspect="1" noTextEdit="1"/>
          </p:cNvSpPr>
          <p:nvPr>
            <p:ph type="sldImg"/>
          </p:nvPr>
        </p:nvSpPr>
        <p:spPr>
          <a:ln/>
        </p:spPr>
      </p:sp>
      <p:sp>
        <p:nvSpPr>
          <p:cNvPr id="91139" name="Notes Placeholder 2">
            <a:extLst>
              <a:ext uri="{FF2B5EF4-FFF2-40B4-BE49-F238E27FC236}">
                <a16:creationId xmlns:a16="http://schemas.microsoft.com/office/drawing/2014/main" id="{375D6CF4-3794-46A8-9014-BF0213254D8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a:latin typeface="Arial" panose="020B0604020202020204" pitchFamily="34" charset="0"/>
            </a:endParaRPr>
          </a:p>
        </p:txBody>
      </p:sp>
      <p:sp>
        <p:nvSpPr>
          <p:cNvPr id="91140" name="Slide Number Placeholder 3">
            <a:extLst>
              <a:ext uri="{FF2B5EF4-FFF2-40B4-BE49-F238E27FC236}">
                <a16:creationId xmlns:a16="http://schemas.microsoft.com/office/drawing/2014/main" id="{A270B1DE-EDF4-41C9-9EED-11AA7C8B427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ABDC2F0-7ED2-460B-A2B2-B4185FDD148E}" type="slidenum">
              <a:rPr lang="en-US" altLang="es-CL"/>
              <a:pPr eaLnBrk="1" hangingPunct="1"/>
              <a:t>7</a:t>
            </a:fld>
            <a:endParaRPr lang="en-US" altLang="es-CL"/>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437F8C18-8E4E-40CF-B706-986A7CFD6F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9AFFFF2-1049-43A1-BB7D-74977F7AC47C}" type="slidenum">
              <a:rPr lang="en-US" altLang="es-CL"/>
              <a:pPr eaLnBrk="1" hangingPunct="1"/>
              <a:t>43</a:t>
            </a:fld>
            <a:endParaRPr lang="en-US" altLang="es-CL"/>
          </a:p>
        </p:txBody>
      </p:sp>
      <p:sp>
        <p:nvSpPr>
          <p:cNvPr id="128003" name="Rectangle 2">
            <a:extLst>
              <a:ext uri="{FF2B5EF4-FFF2-40B4-BE49-F238E27FC236}">
                <a16:creationId xmlns:a16="http://schemas.microsoft.com/office/drawing/2014/main" id="{3AAFFE53-6459-45C8-BEEB-EE9A97CD737D}"/>
              </a:ext>
            </a:extLst>
          </p:cNvPr>
          <p:cNvSpPr>
            <a:spLocks noGrp="1" noRot="1" noChangeAspect="1" noChangeArrowheads="1" noTextEdit="1"/>
          </p:cNvSpPr>
          <p:nvPr>
            <p:ph type="sldImg"/>
          </p:nvPr>
        </p:nvSpPr>
        <p:spPr>
          <a:ln/>
        </p:spPr>
      </p:sp>
      <p:sp>
        <p:nvSpPr>
          <p:cNvPr id="128004" name="Rectangle 3">
            <a:extLst>
              <a:ext uri="{FF2B5EF4-FFF2-40B4-BE49-F238E27FC236}">
                <a16:creationId xmlns:a16="http://schemas.microsoft.com/office/drawing/2014/main" id="{805967BE-7BA2-440C-8484-080944858E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PR" altLang="es-CL">
                <a:latin typeface="Arial" panose="020B0604020202020204" pitchFamily="34" charset="0"/>
              </a:rPr>
              <a:t>Para determinar si puede ocurrir una explosión en una instalación, hay que realizar un análisis del riesgo para el polvo. Lo principal a determinar en  ese  análisis es si el polvo es en realidad combustible.  Para ello es necesario saber si una nube del polvo estudiado detonara, deflagrara,  o si presenta algún peligro de incendio.  Esta información puede ser ubicada en los datos que provea el manufacturero o realizando pruebas especificas de combustibilidad (vea ASTM)</a:t>
            </a:r>
          </a:p>
          <a:p>
            <a:pPr eaLnBrk="1" hangingPunct="1"/>
            <a:endParaRPr lang="es-PR" altLang="es-CL" u="sng">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3E173653-DCA9-4DAE-89F1-FEA3988ACD85}"/>
              </a:ext>
            </a:extLst>
          </p:cNvPr>
          <p:cNvSpPr txBox="1">
            <a:spLocks noGrp="1" noChangeArrowheads="1"/>
          </p:cNvSpPr>
          <p:nvPr/>
        </p:nvSpPr>
        <p:spPr bwMode="auto">
          <a:xfrm>
            <a:off x="3884613" y="864393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2FAFB8A-0E68-4C29-88D8-CBF214AC38E7}" type="slidenum">
              <a:rPr lang="en-US" altLang="es-CL" sz="1200"/>
              <a:pPr algn="r" eaLnBrk="1" hangingPunct="1"/>
              <a:t>44</a:t>
            </a:fld>
            <a:endParaRPr lang="en-US" altLang="es-CL" sz="1200"/>
          </a:p>
        </p:txBody>
      </p:sp>
      <p:sp>
        <p:nvSpPr>
          <p:cNvPr id="129027" name="Rectangle 2">
            <a:extLst>
              <a:ext uri="{FF2B5EF4-FFF2-40B4-BE49-F238E27FC236}">
                <a16:creationId xmlns:a16="http://schemas.microsoft.com/office/drawing/2014/main" id="{04FD28BA-416E-473D-B74B-6F3EC4CD972D}"/>
              </a:ext>
            </a:extLst>
          </p:cNvPr>
          <p:cNvSpPr>
            <a:spLocks noGrp="1" noRot="1" noChangeAspect="1" noChangeArrowheads="1" noTextEdit="1"/>
          </p:cNvSpPr>
          <p:nvPr>
            <p:ph type="sldImg"/>
          </p:nvPr>
        </p:nvSpPr>
        <p:spPr>
          <a:ln/>
        </p:spPr>
      </p:sp>
      <p:sp>
        <p:nvSpPr>
          <p:cNvPr id="129028" name="Rectangle 3">
            <a:extLst>
              <a:ext uri="{FF2B5EF4-FFF2-40B4-BE49-F238E27FC236}">
                <a16:creationId xmlns:a16="http://schemas.microsoft.com/office/drawing/2014/main" id="{D6C97645-12AF-4D96-9826-AF9ED04FF8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PR" altLang="es-CL">
                <a:latin typeface="Arial" panose="020B0604020202020204" pitchFamily="34" charset="0"/>
              </a:rPr>
              <a:t>Se cree que las partículas finas o mas pequeñas pueden jugar  un papel importante en la ignición de las nubes de polvo y por ende, en la propagación de la explosión. Mientras mas partículas de pequeño tamaño haya en un determinado espacio, mayor superficie disponible habrá para la combustión. Mientras  menor sea la partícula, más fácil es calentarla  a la temperatura de ignición de la sustancia correspondiente</a:t>
            </a:r>
          </a:p>
          <a:p>
            <a:pPr eaLnBrk="1" hangingPunct="1"/>
            <a:endParaRPr lang="es-PR" altLang="es-CL">
              <a:latin typeface="Arial" panose="020B0604020202020204" pitchFamily="34" charset="0"/>
            </a:endParaRPr>
          </a:p>
          <a:p>
            <a:pPr eaLnBrk="1" hangingPunct="1"/>
            <a:endParaRPr lang="es-ES" altLang="es-CL">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6CEC1442-70BC-473A-9D39-B6587700C97D}"/>
              </a:ext>
            </a:extLst>
          </p:cNvPr>
          <p:cNvSpPr>
            <a:spLocks noGrp="1" noRot="1" noChangeAspect="1" noTextEdit="1"/>
          </p:cNvSpPr>
          <p:nvPr>
            <p:ph type="sldImg"/>
          </p:nvPr>
        </p:nvSpPr>
        <p:spPr>
          <a:ln/>
        </p:spPr>
      </p:sp>
      <p:sp>
        <p:nvSpPr>
          <p:cNvPr id="130051" name="Notes Placeholder 2">
            <a:extLst>
              <a:ext uri="{FF2B5EF4-FFF2-40B4-BE49-F238E27FC236}">
                <a16:creationId xmlns:a16="http://schemas.microsoft.com/office/drawing/2014/main" id="{547D34E6-185E-4A52-8AEA-0555B8A081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s-PR" altLang="es-CL">
                <a:latin typeface="Arial" panose="020B0604020202020204" pitchFamily="34" charset="0"/>
              </a:rPr>
              <a:t>La acumulación de polvo puede ocurrir en </a:t>
            </a:r>
            <a:r>
              <a:rPr lang="es-PR" altLang="es-CL" b="1">
                <a:latin typeface="Arial" panose="020B0604020202020204" pitchFamily="34" charset="0"/>
              </a:rPr>
              <a:t>Áreas abiertas  </a:t>
            </a:r>
            <a:r>
              <a:rPr lang="es-PR" altLang="es-CL">
                <a:latin typeface="Arial" panose="020B0604020202020204" pitchFamily="34" charset="0"/>
              </a:rPr>
              <a:t>como superficies de trabajo o pisos o</a:t>
            </a:r>
            <a:r>
              <a:rPr lang="es-PR" altLang="es-CL" b="1">
                <a:latin typeface="Arial" panose="020B0604020202020204" pitchFamily="34" charset="0"/>
              </a:rPr>
              <a:t> en Zonas ocultas </a:t>
            </a:r>
            <a:r>
              <a:rPr lang="es-PR" altLang="es-CL">
                <a:latin typeface="Arial" panose="020B0604020202020204" pitchFamily="34" charset="0"/>
              </a:rPr>
              <a:t>como sobre vigas y techos falsos donde no posible observar la acumulación fácilmente.</a:t>
            </a:r>
          </a:p>
          <a:p>
            <a:pPr eaLnBrk="1" hangingPunct="1">
              <a:spcBef>
                <a:spcPct val="0"/>
              </a:spcBef>
            </a:pPr>
            <a:endParaRPr lang="es-PR" altLang="es-CL">
              <a:latin typeface="Arial" panose="020B0604020202020204" pitchFamily="34" charset="0"/>
            </a:endParaRPr>
          </a:p>
          <a:p>
            <a:pPr eaLnBrk="1" hangingPunct="1">
              <a:spcBef>
                <a:spcPct val="0"/>
              </a:spcBef>
            </a:pPr>
            <a:r>
              <a:rPr lang="es-PR" altLang="es-CL">
                <a:latin typeface="Arial" panose="020B0604020202020204" pitchFamily="34" charset="0"/>
              </a:rPr>
              <a:t>La dispersión de polvo pocas veces ocurre como consecuencia de ventilación natural, en la mayoría de los casos algún elemento mecánico o equipo de limpieza origina el movimiento de polvo </a:t>
            </a:r>
          </a:p>
        </p:txBody>
      </p:sp>
      <p:sp>
        <p:nvSpPr>
          <p:cNvPr id="130052" name="Slide Number Placeholder 3">
            <a:extLst>
              <a:ext uri="{FF2B5EF4-FFF2-40B4-BE49-F238E27FC236}">
                <a16:creationId xmlns:a16="http://schemas.microsoft.com/office/drawing/2014/main" id="{91601ED6-7245-4650-B8DE-09F1C3FD95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F08ADF9-A4C7-4A58-86AA-C4DE5CF407D7}" type="slidenum">
              <a:rPr lang="en-US" altLang="es-CL"/>
              <a:pPr eaLnBrk="1" hangingPunct="1"/>
              <a:t>45</a:t>
            </a:fld>
            <a:endParaRPr lang="en-US" altLang="es-CL"/>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1C2BC493-8D79-4EAB-85ED-78B3525C5D79}"/>
              </a:ext>
            </a:extLst>
          </p:cNvPr>
          <p:cNvSpPr>
            <a:spLocks noGrp="1" noRot="1" noChangeAspect="1" noTextEdit="1"/>
          </p:cNvSpPr>
          <p:nvPr>
            <p:ph type="sldImg"/>
          </p:nvPr>
        </p:nvSpPr>
        <p:spPr>
          <a:ln/>
        </p:spPr>
      </p:sp>
      <p:sp>
        <p:nvSpPr>
          <p:cNvPr id="131075" name="Notes Placeholder 2">
            <a:extLst>
              <a:ext uri="{FF2B5EF4-FFF2-40B4-BE49-F238E27FC236}">
                <a16:creationId xmlns:a16="http://schemas.microsoft.com/office/drawing/2014/main" id="{C01ADBF2-D58B-41A0-81D0-DEF3BC852137}"/>
              </a:ext>
            </a:extLst>
          </p:cNvPr>
          <p:cNvSpPr>
            <a:spLocks noGrp="1"/>
          </p:cNvSpPr>
          <p:nvPr>
            <p:ph type="body" idx="1"/>
          </p:nvPr>
        </p:nvSpPr>
        <p:spPr>
          <a:xfrm>
            <a:off x="685800" y="4322763"/>
            <a:ext cx="5486400" cy="4475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PR" altLang="es-CL">
                <a:latin typeface="Arial" panose="020B0604020202020204" pitchFamily="34" charset="0"/>
              </a:rPr>
              <a:t>Cualquier fuente potencial de ignición presente en el área de trabajo puede suplir la energía necesaria para comenzar el fuego y/o explosión .</a:t>
            </a:r>
          </a:p>
          <a:p>
            <a:endParaRPr lang="es-PR" altLang="es-CL">
              <a:latin typeface="Arial" panose="020B0604020202020204" pitchFamily="34" charset="0"/>
            </a:endParaRPr>
          </a:p>
          <a:p>
            <a:r>
              <a:rPr lang="es-PR" altLang="es-CL">
                <a:latin typeface="Arial" panose="020B0604020202020204" pitchFamily="34" charset="0"/>
              </a:rPr>
              <a:t>Vehículos – montacargas deben estar clasificados para uso en áreas Clase II, típicamente son eléctricos o de gas con cubiertas internas especiales en las áreas del motor o de emisión para evitar chispas </a:t>
            </a:r>
          </a:p>
          <a:p>
            <a:endParaRPr lang="es-PR" altLang="es-CL">
              <a:latin typeface="Arial" panose="020B0604020202020204" pitchFamily="34" charset="0"/>
            </a:endParaRPr>
          </a:p>
          <a:p>
            <a:r>
              <a:rPr lang="es-PR" altLang="es-CL">
                <a:latin typeface="Arial" panose="020B0604020202020204" pitchFamily="34" charset="0"/>
              </a:rPr>
              <a:t>Equipo de proceso – debe estar conectado a tierra o tener dispositivos adecuado para conducir o disipar cargas estáticas.  No deben generar chispas mecánicas ni tener superficies calientes sin los debidos sistemas de protección </a:t>
            </a:r>
          </a:p>
          <a:p>
            <a:endParaRPr lang="es-PR" altLang="es-CL">
              <a:latin typeface="Arial" panose="020B0604020202020204" pitchFamily="34" charset="0"/>
            </a:endParaRPr>
          </a:p>
          <a:p>
            <a:r>
              <a:rPr lang="es-PR" altLang="es-CL">
                <a:latin typeface="Arial" panose="020B0604020202020204" pitchFamily="34" charset="0"/>
              </a:rPr>
              <a:t>La luminaria debe cumplir con los requisitos del código eléctrico </a:t>
            </a:r>
            <a:r>
              <a:rPr lang="es-ES" altLang="es-CL">
                <a:latin typeface="Arial" panose="020B0604020202020204" pitchFamily="34" charset="0"/>
              </a:rPr>
              <a:t>vigente (NEC,NEMA) y con las regulaciones locales aplicables </a:t>
            </a:r>
            <a:endParaRPr lang="es-PR" altLang="es-CL">
              <a:latin typeface="Arial" panose="020B0604020202020204" pitchFamily="34" charset="0"/>
            </a:endParaRPr>
          </a:p>
          <a:p>
            <a:endParaRPr lang="es-PR" altLang="es-CL">
              <a:latin typeface="Arial" panose="020B0604020202020204" pitchFamily="34" charset="0"/>
            </a:endParaRPr>
          </a:p>
          <a:p>
            <a:r>
              <a:rPr lang="es-PR" altLang="es-CL">
                <a:latin typeface="Arial" panose="020B0604020202020204" pitchFamily="34" charset="0"/>
              </a:rPr>
              <a:t>Los equipos mecánicos de limpieza como aspiradores tiene que ser del tipo aprobado para uso en clasificación eléctrica Clase II.</a:t>
            </a:r>
          </a:p>
        </p:txBody>
      </p:sp>
      <p:sp>
        <p:nvSpPr>
          <p:cNvPr id="131076" name="Slide Number Placeholder 3">
            <a:extLst>
              <a:ext uri="{FF2B5EF4-FFF2-40B4-BE49-F238E27FC236}">
                <a16:creationId xmlns:a16="http://schemas.microsoft.com/office/drawing/2014/main" id="{1F1BF460-99A0-4B32-B7A7-0CC383E0F12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7150818-8330-469E-B8C1-83EBB94A5CDE}" type="slidenum">
              <a:rPr lang="en-US" altLang="es-CL"/>
              <a:pPr eaLnBrk="1" hangingPunct="1"/>
              <a:t>46</a:t>
            </a:fld>
            <a:endParaRPr lang="en-US" altLang="es-CL"/>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0FE44BF3-B828-4CDF-BCF2-5754F22C9E41}"/>
              </a:ext>
            </a:extLst>
          </p:cNvPr>
          <p:cNvSpPr>
            <a:spLocks noGrp="1" noRot="1" noChangeAspect="1" noTextEdit="1"/>
          </p:cNvSpPr>
          <p:nvPr>
            <p:ph type="sldImg"/>
          </p:nvPr>
        </p:nvSpPr>
        <p:spPr>
          <a:ln/>
        </p:spPr>
      </p:sp>
      <p:sp>
        <p:nvSpPr>
          <p:cNvPr id="132099" name="Notes Placeholder 2">
            <a:extLst>
              <a:ext uri="{FF2B5EF4-FFF2-40B4-BE49-F238E27FC236}">
                <a16:creationId xmlns:a16="http://schemas.microsoft.com/office/drawing/2014/main" id="{F3F26C88-F2A1-440A-9A95-CEC959DFFD3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s-CL">
                <a:latin typeface="Arial" panose="020B0604020202020204" pitchFamily="34" charset="0"/>
              </a:rPr>
              <a:t>En realidad son varios los elementos ha tener en cuenta al evaluar una instalación para determinar si hay peligro de fuego o explosión por polvo combustible.  Esta grafica resume dichos factores:</a:t>
            </a:r>
            <a:br>
              <a:rPr lang="es-ES" altLang="es-CL">
                <a:latin typeface="Arial" panose="020B0604020202020204" pitchFamily="34" charset="0"/>
              </a:rPr>
            </a:br>
            <a:r>
              <a:rPr lang="es-ES" altLang="es-CL">
                <a:latin typeface="Arial" panose="020B0604020202020204" pitchFamily="34" charset="0"/>
              </a:rPr>
              <a:t> </a:t>
            </a:r>
          </a:p>
          <a:p>
            <a:pPr eaLnBrk="1" hangingPunct="1">
              <a:buFontTx/>
              <a:buChar char="•"/>
            </a:pPr>
            <a:r>
              <a:rPr lang="es-ES" altLang="es-CL">
                <a:latin typeface="Arial" panose="020B0604020202020204" pitchFamily="34" charset="0"/>
              </a:rPr>
              <a:t> Materiales que pueden ser combustibles al disminuir su tamaño de partícula</a:t>
            </a:r>
          </a:p>
          <a:p>
            <a:pPr eaLnBrk="1" hangingPunct="1">
              <a:buFontTx/>
              <a:buChar char="•"/>
            </a:pPr>
            <a:r>
              <a:rPr lang="es-ES" altLang="es-CL">
                <a:latin typeface="Arial" panose="020B0604020202020204" pitchFamily="34" charset="0"/>
              </a:rPr>
              <a:t> Procesos que </a:t>
            </a:r>
          </a:p>
          <a:p>
            <a:pPr lvl="1" eaLnBrk="1" hangingPunct="1">
              <a:buFontTx/>
              <a:buChar char="•"/>
            </a:pPr>
            <a:r>
              <a:rPr lang="es-ES" altLang="es-CL">
                <a:latin typeface="Arial" panose="020B0604020202020204" pitchFamily="34" charset="0"/>
              </a:rPr>
              <a:t> utilizan  (procesos de limpieza)</a:t>
            </a:r>
          </a:p>
          <a:p>
            <a:pPr lvl="1" eaLnBrk="1" hangingPunct="1">
              <a:buFontTx/>
              <a:buChar char="•"/>
            </a:pPr>
            <a:r>
              <a:rPr lang="es-ES" altLang="es-CL">
                <a:latin typeface="Arial" panose="020B0604020202020204" pitchFamily="34" charset="0"/>
              </a:rPr>
              <a:t> consumen (como parte de su material prima)</a:t>
            </a:r>
          </a:p>
          <a:p>
            <a:pPr lvl="1" eaLnBrk="1" hangingPunct="1">
              <a:buFontTx/>
              <a:buChar char="•"/>
            </a:pPr>
            <a:r>
              <a:rPr lang="es-ES" altLang="es-CL">
                <a:latin typeface="Arial" panose="020B0604020202020204" pitchFamily="34" charset="0"/>
              </a:rPr>
              <a:t> o producen polvos combustibles</a:t>
            </a:r>
          </a:p>
          <a:p>
            <a:pPr eaLnBrk="1" hangingPunct="1">
              <a:buFontTx/>
              <a:buChar char="•"/>
            </a:pPr>
            <a:r>
              <a:rPr lang="es-ES" altLang="es-CL">
                <a:latin typeface="Arial" panose="020B0604020202020204" pitchFamily="34" charset="0"/>
              </a:rPr>
              <a:t> Equipos en los que el polvo se pueda concentrar o que no sean apropiados para la clasificación eléctrica del área</a:t>
            </a:r>
          </a:p>
          <a:p>
            <a:pPr eaLnBrk="1" hangingPunct="1">
              <a:buFontTx/>
              <a:buChar char="•"/>
            </a:pPr>
            <a:r>
              <a:rPr lang="es-ES" altLang="es-CL">
                <a:latin typeface="Arial" panose="020B0604020202020204" pitchFamily="34" charset="0"/>
              </a:rPr>
              <a:t> Áreas abiertas donde se pueda acumular polvo combustible</a:t>
            </a:r>
          </a:p>
          <a:p>
            <a:pPr eaLnBrk="1" hangingPunct="1">
              <a:buFontTx/>
              <a:buChar char="•"/>
            </a:pPr>
            <a:r>
              <a:rPr lang="es-ES" altLang="es-CL">
                <a:latin typeface="Arial" panose="020B0604020202020204" pitchFamily="34" charset="0"/>
              </a:rPr>
              <a:t> Áreas ocultas donde se pueda acumular polvo combustible</a:t>
            </a:r>
          </a:p>
          <a:p>
            <a:pPr eaLnBrk="1" hangingPunct="1">
              <a:buFontTx/>
              <a:buChar char="•"/>
            </a:pPr>
            <a:r>
              <a:rPr lang="es-ES" altLang="es-CL">
                <a:latin typeface="Arial" panose="020B0604020202020204" pitchFamily="34" charset="0"/>
              </a:rPr>
              <a:t> Medios por los que el polvo se pueda dispersar en el aire, y</a:t>
            </a:r>
          </a:p>
          <a:p>
            <a:pPr eaLnBrk="1" hangingPunct="1">
              <a:buFontTx/>
              <a:buChar char="•"/>
            </a:pPr>
            <a:r>
              <a:rPr lang="es-ES" altLang="es-CL">
                <a:latin typeface="Arial" panose="020B0604020202020204" pitchFamily="34" charset="0"/>
              </a:rPr>
              <a:t> Las fuentes potenciales de ignición.</a:t>
            </a:r>
            <a:endParaRPr lang="en-US" altLang="es-CL">
              <a:latin typeface="Arial" panose="020B0604020202020204" pitchFamily="34" charset="0"/>
            </a:endParaRPr>
          </a:p>
        </p:txBody>
      </p:sp>
      <p:sp>
        <p:nvSpPr>
          <p:cNvPr id="132100" name="Slide Number Placeholder 3">
            <a:extLst>
              <a:ext uri="{FF2B5EF4-FFF2-40B4-BE49-F238E27FC236}">
                <a16:creationId xmlns:a16="http://schemas.microsoft.com/office/drawing/2014/main" id="{0FCD7C0B-4BDA-4044-AD80-12EDC5D064F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0FF2448-143D-4438-B935-7F02F1CEB751}" type="slidenum">
              <a:rPr lang="en-US" altLang="es-CL"/>
              <a:pPr eaLnBrk="1" hangingPunct="1"/>
              <a:t>47</a:t>
            </a:fld>
            <a:endParaRPr lang="en-US" altLang="es-CL"/>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8B470585-1119-45B7-8E75-525E362ECD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F530CB1-2C78-412C-85D9-2B49E3ECA531}" type="slidenum">
              <a:rPr lang="en-US" altLang="es-CL"/>
              <a:pPr eaLnBrk="1" hangingPunct="1"/>
              <a:t>48</a:t>
            </a:fld>
            <a:endParaRPr lang="en-US" altLang="es-CL"/>
          </a:p>
        </p:txBody>
      </p:sp>
      <p:sp>
        <p:nvSpPr>
          <p:cNvPr id="133123" name="Rectangle 2">
            <a:extLst>
              <a:ext uri="{FF2B5EF4-FFF2-40B4-BE49-F238E27FC236}">
                <a16:creationId xmlns:a16="http://schemas.microsoft.com/office/drawing/2014/main" id="{D0329078-1FF8-4954-9A48-5D638EFF8A19}"/>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8615AB98-270C-44EC-9D2C-A9EAA0AC013A}"/>
              </a:ext>
            </a:extLst>
          </p:cNvPr>
          <p:cNvSpPr>
            <a:spLocks noGrp="1" noChangeArrowheads="1"/>
          </p:cNvSpPr>
          <p:nvPr>
            <p:ph type="body" idx="1"/>
          </p:nvPr>
        </p:nvSpPr>
        <p:spPr>
          <a:xfrm>
            <a:off x="685800" y="4103688"/>
            <a:ext cx="5867400" cy="4848225"/>
          </a:xfrm>
          <a:ln/>
        </p:spPr>
        <p:txBody>
          <a:bodyPr/>
          <a:lstStyle/>
          <a:p>
            <a:pPr eaLnBrk="1" hangingPunct="1">
              <a:defRPr/>
            </a:pPr>
            <a:r>
              <a:rPr lang="es-ES" sz="1000" dirty="0">
                <a:latin typeface="Arial" pitchFamily="34" charset="0"/>
              </a:rPr>
              <a:t>El análisis de riesgos debe incluir la evaluación de la clasificación eléctrica. Se recomienda un análisis detallado que considere todos los posibles escenarios en los que se puede generar polvo, teniendo como referencia el código eléctrico correspondiente </a:t>
            </a:r>
            <a:endParaRPr lang="es-ES" sz="1000" dirty="0">
              <a:solidFill>
                <a:srgbClr val="0000FF"/>
              </a:solidFill>
              <a:latin typeface="Arial" pitchFamily="34" charset="0"/>
            </a:endParaRPr>
          </a:p>
          <a:p>
            <a:pPr marL="228600" indent="-228600" eaLnBrk="1" hangingPunct="1">
              <a:lnSpc>
                <a:spcPct val="90000"/>
              </a:lnSpc>
              <a:defRPr/>
            </a:pPr>
            <a:r>
              <a:rPr lang="es-ES" sz="1000" dirty="0">
                <a:latin typeface="Arial" pitchFamily="34" charset="0"/>
              </a:rPr>
              <a:t>Se han tratado de usar ciertas reglas subjetivas para  establecer una relación entre la clasificación eléctrica y la frecuencia de limpieza Se recomienda que comience a limpiar de inmediato:</a:t>
            </a:r>
          </a:p>
          <a:p>
            <a:pPr marL="228600" indent="-228600" eaLnBrk="1" hangingPunct="1">
              <a:lnSpc>
                <a:spcPct val="90000"/>
              </a:lnSpc>
              <a:buFont typeface="Arial" pitchFamily="34" charset="0"/>
              <a:buChar char="•"/>
              <a:defRPr/>
            </a:pPr>
            <a:r>
              <a:rPr lang="es-ES" sz="1000" dirty="0">
                <a:latin typeface="Arial" pitchFamily="34" charset="0"/>
              </a:rPr>
              <a:t>Cuando usted puede escribir en el polvo</a:t>
            </a:r>
          </a:p>
          <a:p>
            <a:pPr marL="228600" indent="-228600" eaLnBrk="1" hangingPunct="1">
              <a:lnSpc>
                <a:spcPct val="90000"/>
              </a:lnSpc>
              <a:buFontTx/>
              <a:buChar char="•"/>
              <a:defRPr/>
            </a:pPr>
            <a:r>
              <a:rPr lang="es-ES" sz="1000" dirty="0">
                <a:latin typeface="Arial" pitchFamily="34" charset="0"/>
              </a:rPr>
              <a:t>Si el polvo oscurece el color de la superficie - siempre por el polvo de metal</a:t>
            </a:r>
          </a:p>
          <a:p>
            <a:pPr marL="228600" indent="-228600" eaLnBrk="1" hangingPunct="1">
              <a:lnSpc>
                <a:spcPct val="90000"/>
              </a:lnSpc>
              <a:buFontTx/>
              <a:buChar char="•"/>
              <a:defRPr/>
            </a:pPr>
            <a:r>
              <a:rPr lang="es-ES" sz="1000" dirty="0">
                <a:latin typeface="Arial" pitchFamily="34" charset="0"/>
              </a:rPr>
              <a:t>Si la acumulación de polvo alcanza las dimensiones dadas en la tabla A.6.6.2 de NFPA 654</a:t>
            </a:r>
            <a:br>
              <a:rPr lang="es-ES" sz="1400" dirty="0">
                <a:latin typeface="Arial" pitchFamily="34" charset="0"/>
              </a:rPr>
            </a:br>
            <a:endParaRPr lang="es-ES" sz="1400" dirty="0">
              <a:latin typeface="Arial" pitchFamily="34" charset="0"/>
            </a:endParaRPr>
          </a:p>
          <a:p>
            <a:pPr marL="228600" indent="-228600" eaLnBrk="1" hangingPunct="1">
              <a:lnSpc>
                <a:spcPct val="90000"/>
              </a:lnSpc>
              <a:defRPr/>
            </a:pPr>
            <a:r>
              <a:rPr lang="es-ES" sz="900" b="1" u="sng" dirty="0"/>
              <a:t>Cantidad 	 Frecuencia de </a:t>
            </a:r>
            <a:r>
              <a:rPr lang="es-ES" sz="900" b="1" u="sng" dirty="0" err="1"/>
              <a:t>acumulacion</a:t>
            </a:r>
            <a:r>
              <a:rPr lang="es-ES" sz="900" b="1" u="sng" dirty="0"/>
              <a:t>	Frecuencia de Limpieza	Clasificación </a:t>
            </a:r>
            <a:r>
              <a:rPr lang="es-ES" sz="900" b="1" u="sng" dirty="0" err="1"/>
              <a:t>elect</a:t>
            </a:r>
            <a:r>
              <a:rPr lang="es-ES" sz="900" b="1" u="sng" dirty="0"/>
              <a:t>.</a:t>
            </a:r>
          </a:p>
          <a:p>
            <a:pPr>
              <a:defRPr/>
            </a:pPr>
            <a:r>
              <a:rPr lang="es-ES" sz="900" dirty="0"/>
              <a:t>Despreciable	Casi ninguna		N/A	         	Ninguna – uso gen</a:t>
            </a:r>
          </a:p>
          <a:p>
            <a:pPr>
              <a:defRPr/>
            </a:pPr>
            <a:endParaRPr lang="es-ES" sz="900" dirty="0"/>
          </a:p>
          <a:p>
            <a:pPr>
              <a:defRPr/>
            </a:pPr>
            <a:r>
              <a:rPr lang="es-ES" sz="900" dirty="0"/>
              <a:t>Hasta </a:t>
            </a:r>
            <a:r>
              <a:rPr lang="es-ES" sz="900" baseline="30000" dirty="0"/>
              <a:t>1</a:t>
            </a:r>
            <a:r>
              <a:rPr lang="es-ES" sz="900" dirty="0"/>
              <a:t>/</a:t>
            </a:r>
            <a:r>
              <a:rPr lang="es-ES" sz="900" baseline="-30000" dirty="0"/>
              <a:t>32</a:t>
            </a:r>
            <a:r>
              <a:rPr lang="es-ES" sz="900" dirty="0"/>
              <a:t>”	Poco frecuente, 		Limpie durante 		Ninguna – uso gen	no mas 2-3 veces anual	el turno </a:t>
            </a:r>
          </a:p>
          <a:p>
            <a:pPr>
              <a:defRPr/>
            </a:pPr>
            <a:endParaRPr lang="es-ES" sz="900" dirty="0"/>
          </a:p>
          <a:p>
            <a:pPr>
              <a:defRPr/>
            </a:pPr>
            <a:r>
              <a:rPr lang="es-ES" sz="900" dirty="0"/>
              <a:t>Hasta </a:t>
            </a:r>
            <a:r>
              <a:rPr lang="es-ES" sz="900" baseline="30000" dirty="0"/>
              <a:t>1</a:t>
            </a:r>
            <a:r>
              <a:rPr lang="es-ES" sz="900" dirty="0"/>
              <a:t>/</a:t>
            </a:r>
            <a:r>
              <a:rPr lang="es-ES" sz="900" baseline="-30000" dirty="0"/>
              <a:t>32</a:t>
            </a:r>
            <a:r>
              <a:rPr lang="es-ES" sz="900" dirty="0"/>
              <a:t>”	Frecuente(&gt;3 veces/año) 	Limpie según necesario	Ninguna – cubiertas</a:t>
            </a:r>
          </a:p>
          <a:p>
            <a:pPr>
              <a:defRPr/>
            </a:pPr>
            <a:r>
              <a:rPr lang="es-ES" sz="900" dirty="0"/>
              <a:t>	Continua – &lt; a </a:t>
            </a:r>
            <a:r>
              <a:rPr lang="es-ES" sz="900" baseline="30000" dirty="0"/>
              <a:t>1</a:t>
            </a:r>
            <a:r>
              <a:rPr lang="es-ES" sz="900" dirty="0"/>
              <a:t>/</a:t>
            </a:r>
            <a:r>
              <a:rPr lang="es-ES" sz="900" baseline="-30000" dirty="0"/>
              <a:t>32</a:t>
            </a:r>
            <a:r>
              <a:rPr lang="es-ES" sz="900" dirty="0"/>
              <a:t>” /24 </a:t>
            </a:r>
            <a:r>
              <a:rPr lang="es-ES" sz="900" dirty="0" err="1"/>
              <a:t>hr</a:t>
            </a:r>
            <a:r>
              <a:rPr lang="es-ES" sz="900" dirty="0"/>
              <a:t>	 para mantener </a:t>
            </a:r>
            <a:r>
              <a:rPr lang="es-ES" sz="900" baseline="30000" dirty="0"/>
              <a:t>1</a:t>
            </a:r>
            <a:r>
              <a:rPr lang="es-ES" sz="900" dirty="0"/>
              <a:t>/</a:t>
            </a:r>
            <a:r>
              <a:rPr lang="es-ES" sz="900" baseline="-30000" dirty="0"/>
              <a:t>64</a:t>
            </a:r>
            <a:r>
              <a:rPr lang="es-ES" sz="900" dirty="0"/>
              <a:t>” 	NEMA12, selladas		</a:t>
            </a:r>
          </a:p>
          <a:p>
            <a:pPr>
              <a:defRPr/>
            </a:pPr>
            <a:r>
              <a:rPr lang="es-ES" sz="900" dirty="0"/>
              <a:t>Desde </a:t>
            </a:r>
            <a:r>
              <a:rPr lang="es-ES" sz="900" baseline="30000" dirty="0"/>
              <a:t>1</a:t>
            </a:r>
            <a:r>
              <a:rPr lang="es-ES" sz="900" dirty="0"/>
              <a:t>/</a:t>
            </a:r>
            <a:r>
              <a:rPr lang="es-ES" sz="900" baseline="-30000" dirty="0"/>
              <a:t>32</a:t>
            </a:r>
            <a:r>
              <a:rPr lang="es-ES" sz="900" dirty="0"/>
              <a:t>” a </a:t>
            </a:r>
            <a:r>
              <a:rPr lang="es-ES" sz="900" baseline="30000" dirty="0"/>
              <a:t>1</a:t>
            </a:r>
            <a:r>
              <a:rPr lang="es-ES" sz="900" dirty="0"/>
              <a:t>/</a:t>
            </a:r>
            <a:r>
              <a:rPr lang="es-ES" sz="900" baseline="-30000" dirty="0"/>
              <a:t>8</a:t>
            </a:r>
            <a:r>
              <a:rPr lang="es-ES" sz="900" dirty="0"/>
              <a:t>” 	Poco frecuente 	Limpie durante 	Ninguna – cubiertas </a:t>
            </a:r>
          </a:p>
          <a:p>
            <a:pPr>
              <a:defRPr/>
            </a:pPr>
            <a:r>
              <a:rPr lang="es-ES" sz="900" dirty="0"/>
              <a:t>(2 monedas)			 el turno 		NEMA 12, selladas</a:t>
            </a:r>
          </a:p>
          <a:p>
            <a:pPr>
              <a:defRPr/>
            </a:pPr>
            <a:r>
              <a:rPr lang="es-ES" sz="900" dirty="0"/>
              <a:t> </a:t>
            </a:r>
          </a:p>
          <a:p>
            <a:pPr>
              <a:defRPr/>
            </a:pPr>
            <a:r>
              <a:rPr lang="es-ES" sz="900" dirty="0"/>
              <a:t>Desde </a:t>
            </a:r>
            <a:r>
              <a:rPr lang="es-ES" sz="900" baseline="30000" dirty="0"/>
              <a:t>1</a:t>
            </a:r>
            <a:r>
              <a:rPr lang="es-ES" sz="900" dirty="0"/>
              <a:t>/</a:t>
            </a:r>
            <a:r>
              <a:rPr lang="es-ES" sz="900" baseline="-30000" dirty="0"/>
              <a:t>32</a:t>
            </a:r>
            <a:r>
              <a:rPr lang="es-ES" sz="900" dirty="0"/>
              <a:t>” a </a:t>
            </a:r>
            <a:r>
              <a:rPr lang="es-ES" sz="900" baseline="30000" dirty="0"/>
              <a:t>1</a:t>
            </a:r>
            <a:r>
              <a:rPr lang="es-ES" sz="900" dirty="0"/>
              <a:t>/</a:t>
            </a:r>
            <a:r>
              <a:rPr lang="es-ES" sz="900" baseline="-30000" dirty="0"/>
              <a:t>8</a:t>
            </a:r>
            <a:r>
              <a:rPr lang="es-ES" sz="900" dirty="0"/>
              <a:t>”	Frecuente a Continua	Limpie según necesario	Clase III</a:t>
            </a:r>
          </a:p>
          <a:p>
            <a:pPr>
              <a:defRPr/>
            </a:pPr>
            <a:r>
              <a:rPr lang="es-ES" sz="900" dirty="0"/>
              <a:t>		 	 para mantener </a:t>
            </a:r>
            <a:r>
              <a:rPr lang="es-ES" sz="900" baseline="30000" dirty="0"/>
              <a:t>1</a:t>
            </a:r>
            <a:r>
              <a:rPr lang="es-ES" sz="900" dirty="0"/>
              <a:t>/</a:t>
            </a:r>
            <a:r>
              <a:rPr lang="es-ES" sz="900" baseline="-30000" dirty="0"/>
              <a:t>64</a:t>
            </a:r>
            <a:r>
              <a:rPr lang="es-ES" sz="900" dirty="0"/>
              <a:t>”	División 2</a:t>
            </a:r>
          </a:p>
          <a:p>
            <a:pPr>
              <a:defRPr/>
            </a:pPr>
            <a:r>
              <a:rPr lang="es-ES" sz="900" dirty="0"/>
              <a:t>		</a:t>
            </a:r>
          </a:p>
          <a:p>
            <a:pPr>
              <a:defRPr/>
            </a:pPr>
            <a:r>
              <a:rPr lang="es-ES" sz="900" dirty="0"/>
              <a:t>Mayor a  </a:t>
            </a:r>
            <a:r>
              <a:rPr lang="es-ES" sz="900" baseline="30000" dirty="0"/>
              <a:t>1</a:t>
            </a:r>
            <a:r>
              <a:rPr lang="es-ES" sz="900" dirty="0"/>
              <a:t>/</a:t>
            </a:r>
            <a:r>
              <a:rPr lang="es-ES" sz="900" baseline="-30000" dirty="0"/>
              <a:t>8</a:t>
            </a:r>
            <a:r>
              <a:rPr lang="es-ES" sz="900" dirty="0"/>
              <a:t>” 	Poco frecuente 		Detenga y Limpie 	Clase II</a:t>
            </a:r>
          </a:p>
          <a:p>
            <a:pPr>
              <a:defRPr/>
            </a:pPr>
            <a:r>
              <a:rPr lang="es-ES" sz="900" dirty="0"/>
              <a:t>			 inmediatamente		División 2</a:t>
            </a:r>
          </a:p>
          <a:p>
            <a:pPr>
              <a:defRPr/>
            </a:pPr>
            <a:r>
              <a:rPr lang="es-ES" sz="900" dirty="0"/>
              <a:t> </a:t>
            </a:r>
          </a:p>
          <a:p>
            <a:pPr>
              <a:defRPr/>
            </a:pPr>
            <a:r>
              <a:rPr lang="es-ES" sz="900" dirty="0"/>
              <a:t>Mayor a ¼”	Continua a frecuente			Clase II, 						División 1</a:t>
            </a:r>
          </a:p>
          <a:p>
            <a:pPr marL="228600" indent="-228600" eaLnBrk="1" hangingPunct="1">
              <a:lnSpc>
                <a:spcPct val="90000"/>
              </a:lnSpc>
              <a:buFontTx/>
              <a:buChar char="•"/>
              <a:defRPr/>
            </a:pPr>
            <a:endParaRPr lang="es-ES" sz="900" dirty="0">
              <a:latin typeface="Arial" pitchFamily="34" charset="0"/>
            </a:endParaRPr>
          </a:p>
          <a:p>
            <a:pPr marL="228600" indent="-228600" eaLnBrk="1" hangingPunct="1">
              <a:lnSpc>
                <a:spcPct val="90000"/>
              </a:lnSpc>
              <a:defRPr/>
            </a:pPr>
            <a:endParaRPr lang="es-ES" sz="900" dirty="0">
              <a:latin typeface="Arial" pitchFamily="34" charset="0"/>
            </a:endParaRPr>
          </a:p>
          <a:p>
            <a:pPr eaLnBrk="1" hangingPunct="1">
              <a:defRPr/>
            </a:pPr>
            <a:endParaRPr lang="en-US" sz="900" dirty="0">
              <a:solidFill>
                <a:srgbClr val="0000FF"/>
              </a:solidFill>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40193910-E165-4718-B8CE-AAD9554250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6FA78FF-3667-4038-95AE-EF41EB2B4303}" type="slidenum">
              <a:rPr lang="en-US" altLang="es-CL"/>
              <a:pPr eaLnBrk="1" hangingPunct="1"/>
              <a:t>49</a:t>
            </a:fld>
            <a:endParaRPr lang="en-US" altLang="es-CL"/>
          </a:p>
        </p:txBody>
      </p:sp>
      <p:sp>
        <p:nvSpPr>
          <p:cNvPr id="134147" name="Rectangle 2">
            <a:extLst>
              <a:ext uri="{FF2B5EF4-FFF2-40B4-BE49-F238E27FC236}">
                <a16:creationId xmlns:a16="http://schemas.microsoft.com/office/drawing/2014/main" id="{984BFB46-A3EA-4BD2-ABF0-6520E10083B5}"/>
              </a:ext>
            </a:extLst>
          </p:cNvPr>
          <p:cNvSpPr>
            <a:spLocks noGrp="1" noRot="1" noChangeAspect="1" noChangeArrowheads="1" noTextEdit="1"/>
          </p:cNvSpPr>
          <p:nvPr>
            <p:ph type="sldImg"/>
          </p:nvPr>
        </p:nvSpPr>
        <p:spPr>
          <a:ln/>
        </p:spPr>
      </p:sp>
      <p:sp>
        <p:nvSpPr>
          <p:cNvPr id="134148" name="Rectangle 3">
            <a:extLst>
              <a:ext uri="{FF2B5EF4-FFF2-40B4-BE49-F238E27FC236}">
                <a16:creationId xmlns:a16="http://schemas.microsoft.com/office/drawing/2014/main" id="{596F113E-2722-457F-97E4-7389F89426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s-PR" altLang="es-CL">
                <a:latin typeface="Arial" panose="020B0604020202020204" pitchFamily="34" charset="0"/>
              </a:rPr>
              <a:t>Busque </a:t>
            </a:r>
          </a:p>
          <a:p>
            <a:pPr marL="228600" indent="-228600" eaLnBrk="1" hangingPunct="1">
              <a:buFontTx/>
              <a:buChar char="•"/>
            </a:pPr>
            <a:r>
              <a:rPr lang="es-PR" altLang="es-CL">
                <a:latin typeface="Arial" panose="020B0604020202020204" pitchFamily="34" charset="0"/>
              </a:rPr>
              <a:t>los procesos que utilizan, consumen o producen polvos finos</a:t>
            </a:r>
          </a:p>
          <a:p>
            <a:pPr marL="228600" indent="-228600" eaLnBrk="1" hangingPunct="1">
              <a:buFontTx/>
              <a:buChar char="•"/>
            </a:pPr>
            <a:r>
              <a:rPr lang="es-PR" altLang="es-CL">
                <a:latin typeface="Arial" panose="020B0604020202020204" pitchFamily="34" charset="0"/>
              </a:rPr>
              <a:t>las acumulaciones de polvo fino, incluso en zonas ocultas (como el interior de los conductos del aire acondicionado o sobre los techos suspendidos (acústicos)).</a:t>
            </a:r>
            <a:endParaRPr lang="en-US" altLang="es-CL">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B4C0B349-CA29-4707-BAFC-919C4FC19FA2}"/>
              </a:ext>
            </a:extLst>
          </p:cNvPr>
          <p:cNvSpPr>
            <a:spLocks noGrp="1" noRot="1" noChangeAspect="1" noTextEdit="1"/>
          </p:cNvSpPr>
          <p:nvPr>
            <p:ph type="sldImg"/>
          </p:nvPr>
        </p:nvSpPr>
        <p:spPr>
          <a:ln/>
        </p:spPr>
      </p:sp>
      <p:sp>
        <p:nvSpPr>
          <p:cNvPr id="135171" name="Notes Placeholder 2">
            <a:extLst>
              <a:ext uri="{FF2B5EF4-FFF2-40B4-BE49-F238E27FC236}">
                <a16:creationId xmlns:a16="http://schemas.microsoft.com/office/drawing/2014/main" id="{2F04A0B7-719A-4636-BA9C-43878D89F5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a:latin typeface="Arial" panose="020B0604020202020204" pitchFamily="34" charset="0"/>
            </a:endParaRPr>
          </a:p>
        </p:txBody>
      </p:sp>
      <p:sp>
        <p:nvSpPr>
          <p:cNvPr id="135172" name="Slide Number Placeholder 3">
            <a:extLst>
              <a:ext uri="{FF2B5EF4-FFF2-40B4-BE49-F238E27FC236}">
                <a16:creationId xmlns:a16="http://schemas.microsoft.com/office/drawing/2014/main" id="{DC1F06F6-19C9-4F48-9BD2-5AE62B4D72C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F05BBD4-C4EC-4EBB-B022-A08BA5259334}" type="slidenum">
              <a:rPr lang="en-US" altLang="es-CL"/>
              <a:pPr eaLnBrk="1" hangingPunct="1"/>
              <a:t>50</a:t>
            </a:fld>
            <a:endParaRPr lang="en-US" altLang="es-CL"/>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3DFA7E43-8A50-4BBF-9A3C-AECBCA7FCC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BDA71E2-83E7-43CE-9869-3230BC3270DE}" type="slidenum">
              <a:rPr lang="en-US" altLang="es-CL"/>
              <a:pPr eaLnBrk="1" hangingPunct="1"/>
              <a:t>51</a:t>
            </a:fld>
            <a:endParaRPr lang="en-US" altLang="es-CL"/>
          </a:p>
        </p:txBody>
      </p:sp>
      <p:sp>
        <p:nvSpPr>
          <p:cNvPr id="136195" name="Rectangle 2">
            <a:extLst>
              <a:ext uri="{FF2B5EF4-FFF2-40B4-BE49-F238E27FC236}">
                <a16:creationId xmlns:a16="http://schemas.microsoft.com/office/drawing/2014/main" id="{249E9C5D-3DDA-4DE8-BA82-731BAF858791}"/>
              </a:ext>
            </a:extLst>
          </p:cNvPr>
          <p:cNvSpPr>
            <a:spLocks noGrp="1" noRot="1" noChangeAspect="1" noChangeArrowheads="1" noTextEdit="1"/>
          </p:cNvSpPr>
          <p:nvPr>
            <p:ph type="sldImg"/>
          </p:nvPr>
        </p:nvSpPr>
        <p:spPr>
          <a:ln/>
        </p:spPr>
      </p:sp>
      <p:sp>
        <p:nvSpPr>
          <p:cNvPr id="136196" name="Rectangle 3">
            <a:extLst>
              <a:ext uri="{FF2B5EF4-FFF2-40B4-BE49-F238E27FC236}">
                <a16:creationId xmlns:a16="http://schemas.microsoft.com/office/drawing/2014/main" id="{3F9C889E-7E78-440F-BD4A-4BDC0D291C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s-CL" u="sng">
                <a:latin typeface="Arial" panose="020B0604020202020204" pitchFamily="34" charset="0"/>
              </a:rPr>
              <a:t>Hay que establecer un programa de limpieza con frecuencias regulares para los pisos y las superficies horizontales, tales como conductos, tuberías, campanas extractoras, entretechos y vigas, para minimizar la acumulación de polvo dentro de las áreas de operación</a:t>
            </a:r>
            <a:r>
              <a:rPr lang="en-US" altLang="es-CL" u="sng">
                <a:latin typeface="Arial" panose="020B0604020202020204" pitchFamily="34" charset="0"/>
              </a:rPr>
              <a:t>.</a:t>
            </a:r>
          </a:p>
          <a:p>
            <a:pPr eaLnBrk="1" hangingPunct="1"/>
            <a:endParaRPr lang="en-US" altLang="es-CL" u="sng">
              <a:latin typeface="Arial" panose="020B0604020202020204" pitchFamily="34" charset="0"/>
            </a:endParaRPr>
          </a:p>
          <a:p>
            <a:pPr eaLnBrk="1" hangingPunct="1"/>
            <a:r>
              <a:rPr lang="en-US" altLang="es-CL" u="sng">
                <a:latin typeface="Arial" panose="020B0604020202020204" pitchFamily="34" charset="0"/>
              </a:rPr>
              <a:t> </a:t>
            </a:r>
            <a:r>
              <a:rPr lang="es-ES" altLang="es-CL" u="sng">
                <a:latin typeface="Arial" panose="020B0604020202020204" pitchFamily="34" charset="0"/>
              </a:rPr>
              <a:t>Las superficies de trabajo deben ser  diseñadas para reducir al mínimo la acumulación de polvo y facilitar la limpieza</a:t>
            </a:r>
            <a:r>
              <a:rPr lang="es-ES" altLang="es-CL">
                <a:latin typeface="Arial" panose="020B0604020202020204" pitchFamily="34" charset="0"/>
              </a:rPr>
              <a:t>.</a:t>
            </a:r>
            <a:endParaRPr lang="en-US" altLang="es-CL">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CD25597F-4242-4FBC-B7FE-6A031F44E9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3621F1B-FF0C-4019-9B97-CBA9B3EE7682}" type="slidenum">
              <a:rPr lang="en-US" altLang="es-CL"/>
              <a:pPr eaLnBrk="1" hangingPunct="1"/>
              <a:t>52</a:t>
            </a:fld>
            <a:endParaRPr lang="en-US" altLang="es-CL"/>
          </a:p>
        </p:txBody>
      </p:sp>
      <p:sp>
        <p:nvSpPr>
          <p:cNvPr id="137219" name="Rectangle 2">
            <a:extLst>
              <a:ext uri="{FF2B5EF4-FFF2-40B4-BE49-F238E27FC236}">
                <a16:creationId xmlns:a16="http://schemas.microsoft.com/office/drawing/2014/main" id="{277B5770-D44B-4725-A96C-D0FD8F9492FA}"/>
              </a:ext>
            </a:extLst>
          </p:cNvPr>
          <p:cNvSpPr>
            <a:spLocks noGrp="1" noRot="1" noChangeAspect="1" noChangeArrowheads="1" noTextEdit="1"/>
          </p:cNvSpPr>
          <p:nvPr>
            <p:ph type="sldImg"/>
          </p:nvPr>
        </p:nvSpPr>
        <p:spPr>
          <a:ln/>
        </p:spPr>
      </p:sp>
      <p:sp>
        <p:nvSpPr>
          <p:cNvPr id="137220" name="Rectangle 3">
            <a:extLst>
              <a:ext uri="{FF2B5EF4-FFF2-40B4-BE49-F238E27FC236}">
                <a16:creationId xmlns:a16="http://schemas.microsoft.com/office/drawing/2014/main" id="{29C15194-FD0B-4F3B-BFEF-7A584FE317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s-CL">
                <a:latin typeface="Arial" panose="020B0604020202020204" pitchFamily="34" charset="0"/>
              </a:rPr>
              <a:t>Estos métodos se describen con detalle en el NFPA 69 caps. 7,8,9</a:t>
            </a:r>
            <a:endParaRPr lang="en-US" altLang="es-C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2A87C290-6973-4D6C-B515-A3BAEFBB1613}"/>
              </a:ext>
            </a:extLst>
          </p:cNvPr>
          <p:cNvSpPr>
            <a:spLocks noGrp="1" noRot="1" noChangeAspect="1" noTextEdit="1"/>
          </p:cNvSpPr>
          <p:nvPr>
            <p:ph type="sldImg"/>
          </p:nvPr>
        </p:nvSpPr>
        <p:spPr>
          <a:ln/>
        </p:spPr>
      </p:sp>
      <p:sp>
        <p:nvSpPr>
          <p:cNvPr id="92163" name="Notes Placeholder 2">
            <a:extLst>
              <a:ext uri="{FF2B5EF4-FFF2-40B4-BE49-F238E27FC236}">
                <a16:creationId xmlns:a16="http://schemas.microsoft.com/office/drawing/2014/main" id="{96A2F621-DEB4-40BB-ACA4-29BA1A133B4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a:latin typeface="Arial" panose="020B0604020202020204" pitchFamily="34" charset="0"/>
            </a:endParaRPr>
          </a:p>
        </p:txBody>
      </p:sp>
      <p:sp>
        <p:nvSpPr>
          <p:cNvPr id="92164" name="Slide Number Placeholder 3">
            <a:extLst>
              <a:ext uri="{FF2B5EF4-FFF2-40B4-BE49-F238E27FC236}">
                <a16:creationId xmlns:a16="http://schemas.microsoft.com/office/drawing/2014/main" id="{8FBE8CB0-B586-41C2-B896-57D454B0FF8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A70B4CB-79F5-4AF3-8DA3-F2BB69C3A148}" type="slidenum">
              <a:rPr lang="en-US" altLang="es-CL"/>
              <a:pPr eaLnBrk="1" hangingPunct="1"/>
              <a:t>8</a:t>
            </a:fld>
            <a:endParaRPr lang="en-US" altLang="es-CL"/>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38A00500-F632-4C8B-93CA-65129DD084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590E062-B9E9-42DA-9DE1-381EE478C6A9}" type="slidenum">
              <a:rPr lang="en-US" altLang="es-CL"/>
              <a:pPr eaLnBrk="1" hangingPunct="1"/>
              <a:t>53</a:t>
            </a:fld>
            <a:endParaRPr lang="en-US" altLang="es-CL"/>
          </a:p>
        </p:txBody>
      </p:sp>
      <p:sp>
        <p:nvSpPr>
          <p:cNvPr id="138243" name="Rectangle 2">
            <a:extLst>
              <a:ext uri="{FF2B5EF4-FFF2-40B4-BE49-F238E27FC236}">
                <a16:creationId xmlns:a16="http://schemas.microsoft.com/office/drawing/2014/main" id="{06C7C1BF-EA2A-4447-93CC-D83B3503315F}"/>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DAF5764E-F87F-4682-A5C8-EAD642CC36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s-CL">
                <a:latin typeface="Arial" panose="020B0604020202020204" pitchFamily="34" charset="0"/>
              </a:rPr>
              <a:t>Estos métodos se describen con detalle en el NFPA 69 caps. 10-15</a:t>
            </a:r>
            <a:endParaRPr lang="en-US" altLang="es-CL">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B56B5C55-CA44-466C-8214-3EAA7C51A85B}"/>
              </a:ext>
            </a:extLst>
          </p:cNvPr>
          <p:cNvSpPr txBox="1">
            <a:spLocks noGrp="1" noChangeArrowheads="1"/>
          </p:cNvSpPr>
          <p:nvPr/>
        </p:nvSpPr>
        <p:spPr bwMode="auto">
          <a:xfrm>
            <a:off x="3884613" y="864393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7D824B5E-91B4-492D-ADF9-75CC7773ED7E}" type="slidenum">
              <a:rPr lang="en-US" altLang="es-CL" sz="1200"/>
              <a:pPr algn="r" eaLnBrk="1" hangingPunct="1"/>
              <a:t>54</a:t>
            </a:fld>
            <a:endParaRPr lang="en-US" altLang="es-CL" sz="1200"/>
          </a:p>
        </p:txBody>
      </p:sp>
      <p:sp>
        <p:nvSpPr>
          <p:cNvPr id="139267" name="Rectangle 2">
            <a:extLst>
              <a:ext uri="{FF2B5EF4-FFF2-40B4-BE49-F238E27FC236}">
                <a16:creationId xmlns:a16="http://schemas.microsoft.com/office/drawing/2014/main" id="{E777BF05-CCB9-4B1F-8373-C3C6CD8DF0F2}"/>
              </a:ext>
            </a:extLst>
          </p:cNvPr>
          <p:cNvSpPr>
            <a:spLocks noGrp="1" noRot="1" noChangeAspect="1" noChangeArrowheads="1" noTextEdit="1"/>
          </p:cNvSpPr>
          <p:nvPr>
            <p:ph type="sldImg"/>
          </p:nvPr>
        </p:nvSpPr>
        <p:spPr>
          <a:ln/>
        </p:spPr>
      </p:sp>
      <p:sp>
        <p:nvSpPr>
          <p:cNvPr id="139268" name="Rectangle 3">
            <a:extLst>
              <a:ext uri="{FF2B5EF4-FFF2-40B4-BE49-F238E27FC236}">
                <a16:creationId xmlns:a16="http://schemas.microsoft.com/office/drawing/2014/main" id="{A59B2C20-282E-4544-977F-37433519D2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L" altLang="es-CL">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D19F4F4E-8F5F-49D6-8537-F4F031F28E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724DC12-5A02-47D9-9702-8C68BB19F66F}" type="slidenum">
              <a:rPr lang="en-US" altLang="es-CL"/>
              <a:pPr eaLnBrk="1" hangingPunct="1"/>
              <a:t>55</a:t>
            </a:fld>
            <a:endParaRPr lang="en-US" altLang="es-CL"/>
          </a:p>
        </p:txBody>
      </p:sp>
      <p:sp>
        <p:nvSpPr>
          <p:cNvPr id="140291" name="Rectangle 2">
            <a:extLst>
              <a:ext uri="{FF2B5EF4-FFF2-40B4-BE49-F238E27FC236}">
                <a16:creationId xmlns:a16="http://schemas.microsoft.com/office/drawing/2014/main" id="{A47D3FAA-B944-4A8C-A7A1-F134E1C7A022}"/>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06F342DB-65A4-44F3-924D-90B7EDE210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s-CL">
                <a:latin typeface="Arial" panose="020B0604020202020204" pitchFamily="34" charset="0"/>
              </a:rPr>
              <a:t>NFPA 654 – provee recomendaciones generales  de prevención y control de daños que pueden adaptarse a cualquier industria </a:t>
            </a:r>
            <a:endParaRPr lang="en-US" altLang="es-CL">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C2216162-972B-464B-AD1E-C42B26D24F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4CAF02B-DF46-40A4-B8B0-9248F848EFDB}" type="slidenum">
              <a:rPr lang="en-US" altLang="es-CL"/>
              <a:pPr eaLnBrk="1" hangingPunct="1"/>
              <a:t>56</a:t>
            </a:fld>
            <a:endParaRPr lang="en-US" altLang="es-CL"/>
          </a:p>
        </p:txBody>
      </p:sp>
      <p:sp>
        <p:nvSpPr>
          <p:cNvPr id="141315" name="Rectangle 2">
            <a:extLst>
              <a:ext uri="{FF2B5EF4-FFF2-40B4-BE49-F238E27FC236}">
                <a16:creationId xmlns:a16="http://schemas.microsoft.com/office/drawing/2014/main" id="{421C75B8-BF58-4139-A72B-9A3E532A6025}"/>
              </a:ext>
            </a:extLst>
          </p:cNvPr>
          <p:cNvSpPr>
            <a:spLocks noGrp="1" noRot="1" noChangeAspect="1" noChangeArrowheads="1" noTextEdit="1"/>
          </p:cNvSpPr>
          <p:nvPr>
            <p:ph type="sldImg"/>
          </p:nvPr>
        </p:nvSpPr>
        <p:spPr>
          <a:ln/>
        </p:spPr>
      </p:sp>
      <p:sp>
        <p:nvSpPr>
          <p:cNvPr id="141316" name="Rectangle 3">
            <a:extLst>
              <a:ext uri="{FF2B5EF4-FFF2-40B4-BE49-F238E27FC236}">
                <a16:creationId xmlns:a16="http://schemas.microsoft.com/office/drawing/2014/main" id="{D08B63CA-22BA-44D0-B53C-C3E055D806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L" altLang="es-CL">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7AC0D7EF-135E-4248-A87E-3711C659A2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D138856-AE4A-4AFB-8F38-ECC15BDBE29C}" type="slidenum">
              <a:rPr lang="en-US" altLang="es-CL"/>
              <a:pPr eaLnBrk="1" hangingPunct="1"/>
              <a:t>57</a:t>
            </a:fld>
            <a:endParaRPr lang="en-US" altLang="es-CL"/>
          </a:p>
        </p:txBody>
      </p:sp>
      <p:sp>
        <p:nvSpPr>
          <p:cNvPr id="142339" name="Rectangle 2">
            <a:extLst>
              <a:ext uri="{FF2B5EF4-FFF2-40B4-BE49-F238E27FC236}">
                <a16:creationId xmlns:a16="http://schemas.microsoft.com/office/drawing/2014/main" id="{6D40A065-F029-42BB-8857-6BD3DFB912A1}"/>
              </a:ext>
            </a:extLst>
          </p:cNvPr>
          <p:cNvSpPr>
            <a:spLocks noGrp="1" noRot="1" noChangeAspect="1" noChangeArrowheads="1" noTextEdit="1"/>
          </p:cNvSpPr>
          <p:nvPr>
            <p:ph type="sldImg"/>
          </p:nvPr>
        </p:nvSpPr>
        <p:spPr>
          <a:ln/>
        </p:spPr>
      </p:sp>
      <p:sp>
        <p:nvSpPr>
          <p:cNvPr id="142340" name="Rectangle 3">
            <a:extLst>
              <a:ext uri="{FF2B5EF4-FFF2-40B4-BE49-F238E27FC236}">
                <a16:creationId xmlns:a16="http://schemas.microsoft.com/office/drawing/2014/main" id="{0CDBA15D-3735-4195-8F34-D14168763D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s-CL">
                <a:latin typeface="Arial" panose="020B0604020202020204" pitchFamily="34" charset="0"/>
              </a:rPr>
              <a:t>Sólo use las aspiradoras aprobados para recolección de polvo en áreas clasificadas como Clase II</a:t>
            </a:r>
            <a:endParaRPr lang="en-US" altLang="es-CL">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A6E03E20-50AE-47A1-A183-80E768B801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14DF5DE-FE77-4F2D-B3AD-4330AE7F0E2C}" type="slidenum">
              <a:rPr lang="en-US" altLang="es-CL"/>
              <a:pPr eaLnBrk="1" hangingPunct="1"/>
              <a:t>58</a:t>
            </a:fld>
            <a:endParaRPr lang="en-US" altLang="es-CL"/>
          </a:p>
        </p:txBody>
      </p:sp>
      <p:sp>
        <p:nvSpPr>
          <p:cNvPr id="143363" name="Rectangle 2">
            <a:extLst>
              <a:ext uri="{FF2B5EF4-FFF2-40B4-BE49-F238E27FC236}">
                <a16:creationId xmlns:a16="http://schemas.microsoft.com/office/drawing/2014/main" id="{98B3BF15-67C9-43EA-82D9-65F20999AB46}"/>
              </a:ext>
            </a:extLst>
          </p:cNvPr>
          <p:cNvSpPr>
            <a:spLocks noGrp="1" noRot="1" noChangeAspect="1" noChangeArrowheads="1" noTextEdit="1"/>
          </p:cNvSpPr>
          <p:nvPr>
            <p:ph type="sldImg"/>
          </p:nvPr>
        </p:nvSpPr>
        <p:spPr>
          <a:ln/>
        </p:spPr>
      </p:sp>
      <p:sp>
        <p:nvSpPr>
          <p:cNvPr id="143364" name="Rectangle 3">
            <a:extLst>
              <a:ext uri="{FF2B5EF4-FFF2-40B4-BE49-F238E27FC236}">
                <a16:creationId xmlns:a16="http://schemas.microsoft.com/office/drawing/2014/main" id="{72B7502C-0FA8-4236-9FD7-B4487B07C5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s-CL">
                <a:latin typeface="Arial" panose="020B0604020202020204" pitchFamily="34" charset="0"/>
              </a:rPr>
              <a:t>Use los siguientes controles de ignición</a:t>
            </a:r>
          </a:p>
          <a:p>
            <a:pPr eaLnBrk="1" hangingPunct="1"/>
            <a:endParaRPr lang="es-ES" altLang="es-CL">
              <a:latin typeface="Arial" panose="020B0604020202020204" pitchFamily="34" charset="0"/>
            </a:endParaRPr>
          </a:p>
          <a:p>
            <a:pPr eaLnBrk="1" hangingPunct="1">
              <a:buFontTx/>
              <a:buChar char="•"/>
            </a:pPr>
            <a:r>
              <a:rPr lang="es-ES" altLang="es-CL">
                <a:latin typeface="Arial" panose="020B0604020202020204" pitchFamily="34" charset="0"/>
              </a:rPr>
              <a:t>Utilizar métodos de cableado y el equipo eléctrico apropiado para el área.</a:t>
            </a:r>
          </a:p>
          <a:p>
            <a:pPr eaLnBrk="1" hangingPunct="1">
              <a:buFontTx/>
              <a:buChar char="•"/>
            </a:pPr>
            <a:r>
              <a:rPr lang="es-ES" altLang="es-CL">
                <a:latin typeface="Arial" panose="020B0604020202020204" pitchFamily="34" charset="0"/>
              </a:rPr>
              <a:t>Control de electricidad estática, que incluye conexión a tierra de los equipos.</a:t>
            </a:r>
          </a:p>
          <a:p>
            <a:pPr eaLnBrk="1" hangingPunct="1">
              <a:buFontTx/>
              <a:buChar char="•"/>
            </a:pPr>
            <a:r>
              <a:rPr lang="es-ES" altLang="es-CL">
                <a:latin typeface="Arial" panose="020B0604020202020204" pitchFamily="34" charset="0"/>
              </a:rPr>
              <a:t>Control de fumar, llamas y chispas</a:t>
            </a:r>
            <a:endParaRPr lang="en-US" altLang="es-CL">
              <a:latin typeface="Arial" panose="020B0604020202020204" pitchFamily="34" charset="0"/>
            </a:endParaRPr>
          </a:p>
          <a:p>
            <a:pPr eaLnBrk="1" hangingPunct="1"/>
            <a:endParaRPr lang="en-US" altLang="es-CL">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AB73A2AA-227D-4586-9B9C-77C28041CF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9B3FE2C-3088-4E68-A864-7FAE40AB67D7}" type="slidenum">
              <a:rPr lang="en-US" altLang="es-CL"/>
              <a:pPr eaLnBrk="1" hangingPunct="1"/>
              <a:t>59</a:t>
            </a:fld>
            <a:endParaRPr lang="en-US" altLang="es-CL"/>
          </a:p>
        </p:txBody>
      </p:sp>
      <p:sp>
        <p:nvSpPr>
          <p:cNvPr id="144387" name="Rectangle 2">
            <a:extLst>
              <a:ext uri="{FF2B5EF4-FFF2-40B4-BE49-F238E27FC236}">
                <a16:creationId xmlns:a16="http://schemas.microsoft.com/office/drawing/2014/main" id="{FB8B6270-7F68-4E78-A1E5-653C1B180BD5}"/>
              </a:ext>
            </a:extLst>
          </p:cNvPr>
          <p:cNvSpPr>
            <a:spLocks noGrp="1" noRot="1" noChangeAspect="1" noChangeArrowheads="1" noTextEdit="1"/>
          </p:cNvSpPr>
          <p:nvPr>
            <p:ph type="sldImg"/>
          </p:nvPr>
        </p:nvSpPr>
        <p:spPr>
          <a:ln/>
        </p:spPr>
      </p:sp>
      <p:sp>
        <p:nvSpPr>
          <p:cNvPr id="144388" name="Rectangle 3">
            <a:extLst>
              <a:ext uri="{FF2B5EF4-FFF2-40B4-BE49-F238E27FC236}">
                <a16:creationId xmlns:a16="http://schemas.microsoft.com/office/drawing/2014/main" id="{1EEC27E2-14F9-4C59-89C8-5DC4031CCA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L" altLang="es-CL">
              <a:latin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075A6660-72C6-4344-A00F-3EE8919E05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C192AC1-DA94-4DE8-9E52-829DEDF90D4D}" type="slidenum">
              <a:rPr lang="en-US" altLang="es-CL"/>
              <a:pPr eaLnBrk="1" hangingPunct="1"/>
              <a:t>60</a:t>
            </a:fld>
            <a:endParaRPr lang="en-US" altLang="es-CL"/>
          </a:p>
        </p:txBody>
      </p:sp>
      <p:sp>
        <p:nvSpPr>
          <p:cNvPr id="145411" name="Rectangle 2">
            <a:extLst>
              <a:ext uri="{FF2B5EF4-FFF2-40B4-BE49-F238E27FC236}">
                <a16:creationId xmlns:a16="http://schemas.microsoft.com/office/drawing/2014/main" id="{4E9463B9-05D1-4BF8-9412-E8FD3AE97169}"/>
              </a:ext>
            </a:extLst>
          </p:cNvPr>
          <p:cNvSpPr>
            <a:spLocks noGrp="1" noRot="1" noChangeAspect="1" noChangeArrowheads="1" noTextEdit="1"/>
          </p:cNvSpPr>
          <p:nvPr>
            <p:ph type="sldImg"/>
          </p:nvPr>
        </p:nvSpPr>
        <p:spPr>
          <a:ln/>
        </p:spPr>
      </p:sp>
      <p:sp>
        <p:nvSpPr>
          <p:cNvPr id="145412" name="Rectangle 3">
            <a:extLst>
              <a:ext uri="{FF2B5EF4-FFF2-40B4-BE49-F238E27FC236}">
                <a16:creationId xmlns:a16="http://schemas.microsoft.com/office/drawing/2014/main" id="{25A1E23B-CB5F-4755-A8CE-125D173D00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s-CL">
                <a:latin typeface="Arial" panose="020B0604020202020204" pitchFamily="34" charset="0"/>
              </a:rPr>
              <a:t>Se pueden usar imanes permanentes o electroimanes con indicadores de falla para alertar sobre material no deseado. </a:t>
            </a:r>
          </a:p>
          <a:p>
            <a:pPr eaLnBrk="1" hangingPunct="1"/>
            <a:r>
              <a:rPr lang="es-ES" altLang="es-CL">
                <a:latin typeface="Arial" panose="020B0604020202020204" pitchFamily="34" charset="0"/>
              </a:rPr>
              <a:t>Esta diapositiva ilustra la necesidad de la inspección y limpieza periódica</a:t>
            </a:r>
            <a:endParaRPr lang="en-US" altLang="es-CL">
              <a:latin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a:extLst>
              <a:ext uri="{FF2B5EF4-FFF2-40B4-BE49-F238E27FC236}">
                <a16:creationId xmlns:a16="http://schemas.microsoft.com/office/drawing/2014/main" id="{09A03F1D-4C10-47A3-9C47-66EE1974D2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3408E1A-72A1-4F39-9E0D-8A43B635E7E1}" type="slidenum">
              <a:rPr lang="en-US" altLang="es-CL"/>
              <a:pPr eaLnBrk="1" hangingPunct="1"/>
              <a:t>61</a:t>
            </a:fld>
            <a:endParaRPr lang="en-US" altLang="es-CL"/>
          </a:p>
        </p:txBody>
      </p:sp>
      <p:sp>
        <p:nvSpPr>
          <p:cNvPr id="146435" name="Rectangle 2">
            <a:extLst>
              <a:ext uri="{FF2B5EF4-FFF2-40B4-BE49-F238E27FC236}">
                <a16:creationId xmlns:a16="http://schemas.microsoft.com/office/drawing/2014/main" id="{5AA8D3B3-EAAC-41BB-92FB-42C341C18DF5}"/>
              </a:ext>
            </a:extLst>
          </p:cNvPr>
          <p:cNvSpPr>
            <a:spLocks noGrp="1" noRot="1" noChangeAspect="1" noChangeArrowheads="1" noTextEdit="1"/>
          </p:cNvSpPr>
          <p:nvPr>
            <p:ph type="sldImg"/>
          </p:nvPr>
        </p:nvSpPr>
        <p:spPr>
          <a:ln/>
        </p:spPr>
      </p:sp>
      <p:sp>
        <p:nvSpPr>
          <p:cNvPr id="146436" name="Rectangle 3">
            <a:extLst>
              <a:ext uri="{FF2B5EF4-FFF2-40B4-BE49-F238E27FC236}">
                <a16:creationId xmlns:a16="http://schemas.microsoft.com/office/drawing/2014/main" id="{6E685298-65D3-4BB5-8967-5FF1786820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PR" altLang="es-CL">
                <a:latin typeface="Arial" panose="020B0604020202020204" pitchFamily="34" charset="0"/>
              </a:rPr>
              <a:t>El 1910.178 establece las categorías de montacargas recomendadas para áreas clasificadas como Clase II</a:t>
            </a:r>
          </a:p>
          <a:p>
            <a:pPr eaLnBrk="1" hangingPunct="1"/>
            <a:endParaRPr lang="es-PR" altLang="es-CL">
              <a:latin typeface="Arial" panose="020B0604020202020204" pitchFamily="34" charset="0"/>
            </a:endParaRPr>
          </a:p>
          <a:p>
            <a:pPr eaLnBrk="1" hangingPunct="1"/>
            <a:r>
              <a:rPr lang="es-PR" altLang="es-CL">
                <a:latin typeface="Arial" panose="020B0604020202020204" pitchFamily="34" charset="0"/>
              </a:rPr>
              <a:t>El 1910.269 esta mas bien dirigido a los requisitos en área de distribución o generación de energía a partir de diferentes fuentes  en esta caso carbón</a:t>
            </a:r>
            <a:r>
              <a:rPr lang="en-US" altLang="es-CL">
                <a:latin typeface="Arial" panose="020B0604020202020204" pitchFamily="34" charset="0"/>
              </a:rPr>
              <a:t>.</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C12CC09C-924C-421D-89C7-726DC1B47F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BD2F3BF-CA87-445C-A6C4-927F13732A38}" type="slidenum">
              <a:rPr lang="en-US" altLang="es-CL"/>
              <a:pPr eaLnBrk="1" hangingPunct="1"/>
              <a:t>62</a:t>
            </a:fld>
            <a:endParaRPr lang="en-US" altLang="es-CL"/>
          </a:p>
        </p:txBody>
      </p:sp>
      <p:sp>
        <p:nvSpPr>
          <p:cNvPr id="147459" name="Rectangle 2">
            <a:extLst>
              <a:ext uri="{FF2B5EF4-FFF2-40B4-BE49-F238E27FC236}">
                <a16:creationId xmlns:a16="http://schemas.microsoft.com/office/drawing/2014/main" id="{16CB3672-96C9-46C9-A4CB-A92D60FC91A0}"/>
              </a:ext>
            </a:extLst>
          </p:cNvPr>
          <p:cNvSpPr>
            <a:spLocks noGrp="1" noRot="1" noChangeAspect="1" noChangeArrowheads="1" noTextEdit="1"/>
          </p:cNvSpPr>
          <p:nvPr>
            <p:ph type="sldImg"/>
          </p:nvPr>
        </p:nvSpPr>
        <p:spPr>
          <a:ln/>
        </p:spPr>
      </p:sp>
      <p:sp>
        <p:nvSpPr>
          <p:cNvPr id="147460" name="Rectangle 3">
            <a:extLst>
              <a:ext uri="{FF2B5EF4-FFF2-40B4-BE49-F238E27FC236}">
                <a16:creationId xmlns:a16="http://schemas.microsoft.com/office/drawing/2014/main" id="{AA00BC05-63E8-4D97-8FCD-ED669B9FD2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s-ES" altLang="es-CL">
                <a:latin typeface="Arial" panose="020B0604020202020204" pitchFamily="34" charset="0"/>
              </a:rPr>
              <a:t>El vertido de polvo combustible a partir de recipientes intermedios a granel (IBC) puede causar un riesgo de ignición estática. NFPA 654 discute los diversos tipos de IBC y el riesgo de ignición del polvo para cada tipo de IBC. Mientras más conductividad este asociada una IBC mas se reduce el riesgo de ignición. </a:t>
            </a:r>
          </a:p>
          <a:p>
            <a:pPr eaLnBrk="1" hangingPunct="1">
              <a:spcBef>
                <a:spcPct val="0"/>
              </a:spcBef>
            </a:pPr>
            <a:endParaRPr lang="es-ES" altLang="es-CL">
              <a:latin typeface="Arial" panose="020B0604020202020204" pitchFamily="34" charset="0"/>
            </a:endParaRPr>
          </a:p>
          <a:p>
            <a:pPr eaLnBrk="1" hangingPunct="1">
              <a:spcBef>
                <a:spcPct val="0"/>
              </a:spcBef>
            </a:pPr>
            <a:r>
              <a:rPr lang="es-ES" altLang="es-CL">
                <a:latin typeface="Arial" panose="020B0604020202020204" pitchFamily="34" charset="0"/>
              </a:rPr>
              <a:t>Adiciones manuales a través de una escotilla o tapa, a un recipiente que contiene vapores inflamables se permite en lotes de 50 lbs. o menos. La menor cantidad de producto reduce el riesgo de una bola de fuego que envuelva a los trabajadores.</a:t>
            </a:r>
            <a:endParaRPr lang="en-US" altLang="es-CL">
              <a:solidFill>
                <a:schemeClr val="tx2"/>
              </a:solidFill>
              <a:latin typeface="Arial" panose="020B0604020202020204" pitchFamily="34" charset="0"/>
            </a:endParaRPr>
          </a:p>
          <a:p>
            <a:pPr eaLnBrk="1" hangingPunct="1">
              <a:spcBef>
                <a:spcPct val="0"/>
              </a:spcBef>
            </a:pPr>
            <a:endParaRPr lang="en-US" altLang="es-CL">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E8BC5FE3-D2D1-46AF-829F-01BE2E32608E}"/>
              </a:ext>
            </a:extLst>
          </p:cNvPr>
          <p:cNvSpPr>
            <a:spLocks noGrp="1" noRot="1" noChangeAspect="1" noTextEdit="1"/>
          </p:cNvSpPr>
          <p:nvPr>
            <p:ph type="sldImg"/>
          </p:nvPr>
        </p:nvSpPr>
        <p:spPr>
          <a:ln/>
        </p:spPr>
      </p:sp>
      <p:sp>
        <p:nvSpPr>
          <p:cNvPr id="93187" name="Notes Placeholder 2">
            <a:extLst>
              <a:ext uri="{FF2B5EF4-FFF2-40B4-BE49-F238E27FC236}">
                <a16:creationId xmlns:a16="http://schemas.microsoft.com/office/drawing/2014/main" id="{6A9F5D05-B7C3-4455-99BE-9A2D9C2B42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PR" altLang="es-CL">
                <a:latin typeface="Arial" panose="020B0604020202020204" pitchFamily="34" charset="0"/>
              </a:rPr>
              <a:t>Desde  1980 se han registrado sobre 280 explosiones de polvo combustible , según un estudio de La Junta de Seguridad Química (CSB).  El resultado ha sido un total de 133 muertes y mas de 730 heridos.   La mayoría de los trabajadores o sus patronos no reconocen los peligros ocultos del polvo combustible en las operaciones de la industria general.</a:t>
            </a:r>
          </a:p>
        </p:txBody>
      </p:sp>
      <p:sp>
        <p:nvSpPr>
          <p:cNvPr id="93188" name="Slide Number Placeholder 3">
            <a:extLst>
              <a:ext uri="{FF2B5EF4-FFF2-40B4-BE49-F238E27FC236}">
                <a16:creationId xmlns:a16="http://schemas.microsoft.com/office/drawing/2014/main" id="{38ACB04A-F3B7-46BC-9797-0B0D52C87D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28F6654-F7D5-4945-8649-6699D2E566BC}" type="slidenum">
              <a:rPr lang="en-US" altLang="es-CL"/>
              <a:pPr eaLnBrk="1" hangingPunct="1"/>
              <a:t>9</a:t>
            </a:fld>
            <a:endParaRPr lang="en-US" altLang="es-CL"/>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a:extLst>
              <a:ext uri="{FF2B5EF4-FFF2-40B4-BE49-F238E27FC236}">
                <a16:creationId xmlns:a16="http://schemas.microsoft.com/office/drawing/2014/main" id="{0DCB25F9-8F12-48F8-85DC-E2D747B00A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D8ABF0B-9D65-41E4-AA30-FBD5EF4309B0}" type="slidenum">
              <a:rPr lang="en-US" altLang="es-CL"/>
              <a:pPr eaLnBrk="1" hangingPunct="1"/>
              <a:t>63</a:t>
            </a:fld>
            <a:endParaRPr lang="en-US" altLang="es-CL"/>
          </a:p>
        </p:txBody>
      </p:sp>
      <p:sp>
        <p:nvSpPr>
          <p:cNvPr id="148483" name="Rectangle 2">
            <a:extLst>
              <a:ext uri="{FF2B5EF4-FFF2-40B4-BE49-F238E27FC236}">
                <a16:creationId xmlns:a16="http://schemas.microsoft.com/office/drawing/2014/main" id="{5955A92E-9DD1-4D68-9B61-3FF63A29EC65}"/>
              </a:ext>
            </a:extLst>
          </p:cNvPr>
          <p:cNvSpPr>
            <a:spLocks noGrp="1" noRot="1" noChangeAspect="1" noChangeArrowheads="1" noTextEdit="1"/>
          </p:cNvSpPr>
          <p:nvPr>
            <p:ph type="sldImg"/>
          </p:nvPr>
        </p:nvSpPr>
        <p:spPr>
          <a:ln/>
        </p:spPr>
      </p:sp>
      <p:sp>
        <p:nvSpPr>
          <p:cNvPr id="148484" name="Rectangle 3">
            <a:extLst>
              <a:ext uri="{FF2B5EF4-FFF2-40B4-BE49-F238E27FC236}">
                <a16:creationId xmlns:a16="http://schemas.microsoft.com/office/drawing/2014/main" id="{F30CD108-F419-405A-A9EB-D0F2A9F0BB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s-ES" altLang="es-CL">
                <a:latin typeface="Arial" panose="020B0604020202020204" pitchFamily="34" charset="0"/>
              </a:rPr>
              <a:t>Algunos métodos de control y reducción de riesgos implica la separación del peligro (aislamiento con la distancia) o la segregación del peligro (aislado con una barrera). Estos y / o los otros métodos enumerados en esta diapositiva puede encajar en soluciones de ingeniería cuidadosamente planificada</a:t>
            </a:r>
            <a:endParaRPr lang="en-US" altLang="es-CL">
              <a:latin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a:extLst>
              <a:ext uri="{FF2B5EF4-FFF2-40B4-BE49-F238E27FC236}">
                <a16:creationId xmlns:a16="http://schemas.microsoft.com/office/drawing/2014/main" id="{0F8533C8-9E72-465F-8899-580AEEEB27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F72DEDC-D440-478D-909B-5BCDE09273E5}" type="slidenum">
              <a:rPr lang="en-US" altLang="es-CL"/>
              <a:pPr eaLnBrk="1" hangingPunct="1"/>
              <a:t>64</a:t>
            </a:fld>
            <a:endParaRPr lang="en-US" altLang="es-CL"/>
          </a:p>
        </p:txBody>
      </p:sp>
      <p:sp>
        <p:nvSpPr>
          <p:cNvPr id="149507" name="Rectangle 2">
            <a:extLst>
              <a:ext uri="{FF2B5EF4-FFF2-40B4-BE49-F238E27FC236}">
                <a16:creationId xmlns:a16="http://schemas.microsoft.com/office/drawing/2014/main" id="{083DD2FF-7DEB-4F96-A7C4-38C5B1A5470A}"/>
              </a:ext>
            </a:extLst>
          </p:cNvPr>
          <p:cNvSpPr>
            <a:spLocks noGrp="1" noRot="1" noChangeAspect="1" noChangeArrowheads="1" noTextEdit="1"/>
          </p:cNvSpPr>
          <p:nvPr>
            <p:ph type="sldImg"/>
          </p:nvPr>
        </p:nvSpPr>
        <p:spPr>
          <a:ln/>
        </p:spPr>
      </p:sp>
      <p:sp>
        <p:nvSpPr>
          <p:cNvPr id="149508" name="Rectangle 3">
            <a:extLst>
              <a:ext uri="{FF2B5EF4-FFF2-40B4-BE49-F238E27FC236}">
                <a16:creationId xmlns:a16="http://schemas.microsoft.com/office/drawing/2014/main" id="{99571661-CAF1-46C5-AE7F-C7EE6C1CA4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 altLang="es-CL">
              <a:latin typeface="Arial" panose="020B0604020202020204" pitchFamily="34" charset="0"/>
            </a:endParaRPr>
          </a:p>
          <a:p>
            <a:pPr eaLnBrk="1" hangingPunct="1">
              <a:spcBef>
                <a:spcPct val="0"/>
              </a:spcBef>
            </a:pPr>
            <a:endParaRPr lang="en-US" altLang="es-CL">
              <a:latin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a:extLst>
              <a:ext uri="{FF2B5EF4-FFF2-40B4-BE49-F238E27FC236}">
                <a16:creationId xmlns:a16="http://schemas.microsoft.com/office/drawing/2014/main" id="{A1E20971-7DA6-449C-A214-86B35D673AFD}"/>
              </a:ext>
            </a:extLst>
          </p:cNvPr>
          <p:cNvSpPr>
            <a:spLocks noGrp="1" noRot="1" noChangeAspect="1" noTextEdit="1"/>
          </p:cNvSpPr>
          <p:nvPr>
            <p:ph type="sldImg"/>
          </p:nvPr>
        </p:nvSpPr>
        <p:spPr>
          <a:ln/>
        </p:spPr>
      </p:sp>
      <p:sp>
        <p:nvSpPr>
          <p:cNvPr id="150531" name="Notes Placeholder 2">
            <a:extLst>
              <a:ext uri="{FF2B5EF4-FFF2-40B4-BE49-F238E27FC236}">
                <a16:creationId xmlns:a16="http://schemas.microsoft.com/office/drawing/2014/main" id="{42FC5AC2-9D26-4422-A6E3-5D04C7EE9E6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a:latin typeface="Arial" panose="020B0604020202020204" pitchFamily="34" charset="0"/>
            </a:endParaRPr>
          </a:p>
        </p:txBody>
      </p:sp>
      <p:sp>
        <p:nvSpPr>
          <p:cNvPr id="150532" name="Slide Number Placeholder 3">
            <a:extLst>
              <a:ext uri="{FF2B5EF4-FFF2-40B4-BE49-F238E27FC236}">
                <a16:creationId xmlns:a16="http://schemas.microsoft.com/office/drawing/2014/main" id="{E53E9B40-D64E-4B63-BF49-239DEC223D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60750A4-E997-4FB7-8208-B05ED1026A8A}" type="slidenum">
              <a:rPr lang="en-US" altLang="es-CL"/>
              <a:pPr eaLnBrk="1" hangingPunct="1"/>
              <a:t>65</a:t>
            </a:fld>
            <a:endParaRPr lang="en-US" altLang="es-CL"/>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a:extLst>
              <a:ext uri="{FF2B5EF4-FFF2-40B4-BE49-F238E27FC236}">
                <a16:creationId xmlns:a16="http://schemas.microsoft.com/office/drawing/2014/main" id="{EEF17167-AFD2-4797-9762-E258DA05C0B3}"/>
              </a:ext>
            </a:extLst>
          </p:cNvPr>
          <p:cNvSpPr txBox="1">
            <a:spLocks noGrp="1" noChangeArrowheads="1"/>
          </p:cNvSpPr>
          <p:nvPr/>
        </p:nvSpPr>
        <p:spPr bwMode="auto">
          <a:xfrm>
            <a:off x="3884613" y="864393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04A5E97-47CF-49A1-84F9-FC6E6B66DC1F}" type="slidenum">
              <a:rPr lang="en-US" altLang="es-CL" sz="1200"/>
              <a:pPr algn="r" eaLnBrk="1" hangingPunct="1"/>
              <a:t>66</a:t>
            </a:fld>
            <a:endParaRPr lang="en-US" altLang="es-CL" sz="1200"/>
          </a:p>
        </p:txBody>
      </p:sp>
      <p:sp>
        <p:nvSpPr>
          <p:cNvPr id="151555" name="Rectangle 2">
            <a:extLst>
              <a:ext uri="{FF2B5EF4-FFF2-40B4-BE49-F238E27FC236}">
                <a16:creationId xmlns:a16="http://schemas.microsoft.com/office/drawing/2014/main" id="{705339BE-D7A1-4322-B865-C5FF0538FBDB}"/>
              </a:ext>
            </a:extLst>
          </p:cNvPr>
          <p:cNvSpPr>
            <a:spLocks noGrp="1" noRot="1" noChangeAspect="1" noChangeArrowheads="1" noTextEdit="1"/>
          </p:cNvSpPr>
          <p:nvPr>
            <p:ph type="sldImg"/>
          </p:nvPr>
        </p:nvSpPr>
        <p:spPr>
          <a:ln/>
        </p:spPr>
      </p:sp>
      <p:sp>
        <p:nvSpPr>
          <p:cNvPr id="151556" name="Rectangle 3">
            <a:extLst>
              <a:ext uri="{FF2B5EF4-FFF2-40B4-BE49-F238E27FC236}">
                <a16:creationId xmlns:a16="http://schemas.microsoft.com/office/drawing/2014/main" id="{FBC468E1-4532-4F03-852C-B672E2BFC1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R" altLang="es-CL">
              <a:latin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a:extLst>
              <a:ext uri="{FF2B5EF4-FFF2-40B4-BE49-F238E27FC236}">
                <a16:creationId xmlns:a16="http://schemas.microsoft.com/office/drawing/2014/main" id="{3B159F70-57AC-4F9E-8B3A-FE93FC9211D2}"/>
              </a:ext>
            </a:extLst>
          </p:cNvPr>
          <p:cNvSpPr txBox="1">
            <a:spLocks noGrp="1" noChangeArrowheads="1"/>
          </p:cNvSpPr>
          <p:nvPr/>
        </p:nvSpPr>
        <p:spPr bwMode="auto">
          <a:xfrm>
            <a:off x="3884613" y="864393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28CB8D11-426E-4CF5-85FC-FF25FC4C2558}" type="slidenum">
              <a:rPr lang="en-US" altLang="es-CL" sz="1200"/>
              <a:pPr algn="r" eaLnBrk="1" hangingPunct="1"/>
              <a:t>67</a:t>
            </a:fld>
            <a:endParaRPr lang="en-US" altLang="es-CL" sz="1200"/>
          </a:p>
        </p:txBody>
      </p:sp>
      <p:sp>
        <p:nvSpPr>
          <p:cNvPr id="152579" name="Rectangle 2">
            <a:extLst>
              <a:ext uri="{FF2B5EF4-FFF2-40B4-BE49-F238E27FC236}">
                <a16:creationId xmlns:a16="http://schemas.microsoft.com/office/drawing/2014/main" id="{9F024A75-C6D5-498D-A2AF-FE4D9E2CD03E}"/>
              </a:ext>
            </a:extLst>
          </p:cNvPr>
          <p:cNvSpPr>
            <a:spLocks noGrp="1" noRot="1" noChangeAspect="1" noChangeArrowheads="1" noTextEdit="1"/>
          </p:cNvSpPr>
          <p:nvPr>
            <p:ph type="sldImg"/>
          </p:nvPr>
        </p:nvSpPr>
        <p:spPr>
          <a:ln/>
        </p:spPr>
      </p:sp>
      <p:sp>
        <p:nvSpPr>
          <p:cNvPr id="152580" name="Rectangle 3">
            <a:extLst>
              <a:ext uri="{FF2B5EF4-FFF2-40B4-BE49-F238E27FC236}">
                <a16:creationId xmlns:a16="http://schemas.microsoft.com/office/drawing/2014/main" id="{39B1C345-FE17-4AAD-B521-FE6A54EC17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R" altLang="es-CL">
              <a:latin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a:extLst>
              <a:ext uri="{FF2B5EF4-FFF2-40B4-BE49-F238E27FC236}">
                <a16:creationId xmlns:a16="http://schemas.microsoft.com/office/drawing/2014/main" id="{76E71CDD-B65F-4FBD-97BA-6197FE401CA9}"/>
              </a:ext>
            </a:extLst>
          </p:cNvPr>
          <p:cNvSpPr txBox="1">
            <a:spLocks noGrp="1" noChangeArrowheads="1"/>
          </p:cNvSpPr>
          <p:nvPr/>
        </p:nvSpPr>
        <p:spPr bwMode="auto">
          <a:xfrm>
            <a:off x="3884613" y="864393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956A1453-72FA-42FB-9688-8E13672F63CA}" type="slidenum">
              <a:rPr lang="en-US" altLang="es-CL" sz="1200"/>
              <a:pPr algn="r" eaLnBrk="1" hangingPunct="1"/>
              <a:t>68</a:t>
            </a:fld>
            <a:endParaRPr lang="en-US" altLang="es-CL" sz="1200"/>
          </a:p>
        </p:txBody>
      </p:sp>
      <p:sp>
        <p:nvSpPr>
          <p:cNvPr id="154627" name="Rectangle 2">
            <a:extLst>
              <a:ext uri="{FF2B5EF4-FFF2-40B4-BE49-F238E27FC236}">
                <a16:creationId xmlns:a16="http://schemas.microsoft.com/office/drawing/2014/main" id="{99AC40BE-56A1-4C7C-8BB0-5129CBC2163B}"/>
              </a:ext>
            </a:extLst>
          </p:cNvPr>
          <p:cNvSpPr>
            <a:spLocks noGrp="1" noRot="1" noChangeAspect="1" noChangeArrowheads="1" noTextEdit="1"/>
          </p:cNvSpPr>
          <p:nvPr>
            <p:ph type="sldImg"/>
          </p:nvPr>
        </p:nvSpPr>
        <p:spPr>
          <a:ln/>
        </p:spPr>
      </p:sp>
      <p:sp>
        <p:nvSpPr>
          <p:cNvPr id="154628" name="Rectangle 3">
            <a:extLst>
              <a:ext uri="{FF2B5EF4-FFF2-40B4-BE49-F238E27FC236}">
                <a16:creationId xmlns:a16="http://schemas.microsoft.com/office/drawing/2014/main" id="{636D3502-9D47-4087-8C74-4A72ADC8A2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PR" altLang="es-CL" b="1">
                <a:latin typeface="Arial" panose="020B0604020202020204" pitchFamily="34" charset="0"/>
              </a:rPr>
              <a:t>En el año 2006, la CSB  emitió un informe recomendando que la OSHA regulara los polvos para la industria en general—en función de lo establecido en las normas de la NFPA.</a:t>
            </a:r>
          </a:p>
          <a:p>
            <a:pPr eaLnBrk="1" hangingPunct="1"/>
            <a:r>
              <a:rPr lang="es-PR" altLang="es-CL" b="1">
                <a:latin typeface="Arial" panose="020B0604020202020204" pitchFamily="34" charset="0"/>
              </a:rPr>
              <a:t>A partir de esa recomendación OSHA estableció un programa de énfasis nacional.  También comenzó los pasos para crear una reglamentación para polvos. </a:t>
            </a:r>
            <a:endParaRPr lang="en-US" altLang="es-CL">
              <a:latin typeface="Arial" panose="020B0604020202020204" pitchFamily="34" charset="0"/>
            </a:endParaRPr>
          </a:p>
          <a:p>
            <a:pPr eaLnBrk="1" hangingPunct="1"/>
            <a:endParaRPr lang="es-PR" altLang="es-CL">
              <a:latin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FF498D59-CA21-401A-825A-BC0719A5DFCE}"/>
              </a:ext>
            </a:extLst>
          </p:cNvPr>
          <p:cNvSpPr>
            <a:spLocks noGrp="1" noRot="1" noChangeAspect="1" noTextEdit="1"/>
          </p:cNvSpPr>
          <p:nvPr>
            <p:ph type="sldImg"/>
          </p:nvPr>
        </p:nvSpPr>
        <p:spPr>
          <a:ln/>
        </p:spPr>
      </p:sp>
      <p:sp>
        <p:nvSpPr>
          <p:cNvPr id="155651" name="Notes Placeholder 2">
            <a:extLst>
              <a:ext uri="{FF2B5EF4-FFF2-40B4-BE49-F238E27FC236}">
                <a16:creationId xmlns:a16="http://schemas.microsoft.com/office/drawing/2014/main" id="{9CC8BAD1-CEF0-471F-B169-36B864867E1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469900" indent="-469900" eaLnBrk="1" hangingPunct="1"/>
            <a:endParaRPr lang="es-PR" altLang="es-CL">
              <a:latin typeface="Arial" panose="020B0604020202020204" pitchFamily="34" charset="0"/>
            </a:endParaRPr>
          </a:p>
        </p:txBody>
      </p:sp>
      <p:sp>
        <p:nvSpPr>
          <p:cNvPr id="155652" name="Slide Number Placeholder 3">
            <a:extLst>
              <a:ext uri="{FF2B5EF4-FFF2-40B4-BE49-F238E27FC236}">
                <a16:creationId xmlns:a16="http://schemas.microsoft.com/office/drawing/2014/main" id="{42D398CB-4184-4318-8F75-D9E31335B5F1}"/>
              </a:ext>
            </a:extLst>
          </p:cNvPr>
          <p:cNvSpPr txBox="1">
            <a:spLocks noGrp="1"/>
          </p:cNvSpPr>
          <p:nvPr/>
        </p:nvSpPr>
        <p:spPr bwMode="auto">
          <a:xfrm>
            <a:off x="3884613" y="864393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eaLnBrk="0" hangingPunct="0">
              <a:defRPr>
                <a:solidFill>
                  <a:schemeClr val="tx1"/>
                </a:solidFill>
                <a:latin typeface="Arial" panose="020B0604020202020204" pitchFamily="34" charset="0"/>
              </a:defRPr>
            </a:lvl1pPr>
            <a:lvl2pPr marL="742950" indent="-285750" defTabSz="896938" eaLnBrk="0" hangingPunct="0">
              <a:defRPr>
                <a:solidFill>
                  <a:schemeClr val="tx1"/>
                </a:solidFill>
                <a:latin typeface="Arial" panose="020B0604020202020204" pitchFamily="34" charset="0"/>
              </a:defRPr>
            </a:lvl2pPr>
            <a:lvl3pPr marL="1143000" indent="-228600" defTabSz="896938" eaLnBrk="0" hangingPunct="0">
              <a:defRPr>
                <a:solidFill>
                  <a:schemeClr val="tx1"/>
                </a:solidFill>
                <a:latin typeface="Arial" panose="020B0604020202020204" pitchFamily="34" charset="0"/>
              </a:defRPr>
            </a:lvl3pPr>
            <a:lvl4pPr marL="1600200" indent="-228600" defTabSz="896938" eaLnBrk="0" hangingPunct="0">
              <a:defRPr>
                <a:solidFill>
                  <a:schemeClr val="tx1"/>
                </a:solidFill>
                <a:latin typeface="Arial" panose="020B0604020202020204" pitchFamily="34" charset="0"/>
              </a:defRPr>
            </a:lvl4pPr>
            <a:lvl5pPr marL="2057400" indent="-228600" defTabSz="896938" eaLnBrk="0" hangingPunct="0">
              <a:defRPr>
                <a:solidFill>
                  <a:schemeClr val="tx1"/>
                </a:solidFill>
                <a:latin typeface="Arial" panose="020B0604020202020204" pitchFamily="34" charset="0"/>
              </a:defRPr>
            </a:lvl5pPr>
            <a:lvl6pPr marL="2514600" indent="-228600" defTabSz="896938" eaLnBrk="0" fontAlgn="base" hangingPunct="0">
              <a:spcBef>
                <a:spcPct val="0"/>
              </a:spcBef>
              <a:spcAft>
                <a:spcPct val="0"/>
              </a:spcAft>
              <a:defRPr>
                <a:solidFill>
                  <a:schemeClr val="tx1"/>
                </a:solidFill>
                <a:latin typeface="Arial" panose="020B0604020202020204" pitchFamily="34" charset="0"/>
              </a:defRPr>
            </a:lvl6pPr>
            <a:lvl7pPr marL="2971800" indent="-228600" defTabSz="896938" eaLnBrk="0" fontAlgn="base" hangingPunct="0">
              <a:spcBef>
                <a:spcPct val="0"/>
              </a:spcBef>
              <a:spcAft>
                <a:spcPct val="0"/>
              </a:spcAft>
              <a:defRPr>
                <a:solidFill>
                  <a:schemeClr val="tx1"/>
                </a:solidFill>
                <a:latin typeface="Arial" panose="020B0604020202020204" pitchFamily="34" charset="0"/>
              </a:defRPr>
            </a:lvl7pPr>
            <a:lvl8pPr marL="3429000" indent="-228600" defTabSz="896938" eaLnBrk="0" fontAlgn="base" hangingPunct="0">
              <a:spcBef>
                <a:spcPct val="0"/>
              </a:spcBef>
              <a:spcAft>
                <a:spcPct val="0"/>
              </a:spcAft>
              <a:defRPr>
                <a:solidFill>
                  <a:schemeClr val="tx1"/>
                </a:solidFill>
                <a:latin typeface="Arial" panose="020B0604020202020204" pitchFamily="34" charset="0"/>
              </a:defRPr>
            </a:lvl8pPr>
            <a:lvl9pPr marL="3886200" indent="-228600" defTabSz="896938" eaLnBrk="0" fontAlgn="base" hangingPunct="0">
              <a:spcBef>
                <a:spcPct val="0"/>
              </a:spcBef>
              <a:spcAft>
                <a:spcPct val="0"/>
              </a:spcAft>
              <a:defRPr>
                <a:solidFill>
                  <a:schemeClr val="tx1"/>
                </a:solidFill>
                <a:latin typeface="Arial" panose="020B0604020202020204" pitchFamily="34" charset="0"/>
              </a:defRPr>
            </a:lvl9pPr>
          </a:lstStyle>
          <a:p>
            <a:pPr algn="r"/>
            <a:fld id="{F2A08EAF-B6DF-42AD-84E9-F2DBFBE1B14E}" type="slidenum">
              <a:rPr lang="en-US" altLang="es-CL" sz="1200">
                <a:latin typeface="Verdana" panose="020B0604030504040204" pitchFamily="34" charset="0"/>
              </a:rPr>
              <a:pPr algn="r"/>
              <a:t>69</a:t>
            </a:fld>
            <a:endParaRPr lang="en-US" altLang="es-CL" sz="1200">
              <a:latin typeface="Verdana" panose="020B060403050404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id="{19D026F0-59BE-4588-AD66-A497CA0D4216}"/>
              </a:ext>
            </a:extLst>
          </p:cNvPr>
          <p:cNvSpPr>
            <a:spLocks noGrp="1" noRot="1" noChangeAspect="1" noTextEdit="1"/>
          </p:cNvSpPr>
          <p:nvPr>
            <p:ph type="sldImg"/>
          </p:nvPr>
        </p:nvSpPr>
        <p:spPr>
          <a:ln/>
        </p:spPr>
      </p:sp>
      <p:sp>
        <p:nvSpPr>
          <p:cNvPr id="156675" name="Notes Placeholder 2">
            <a:extLst>
              <a:ext uri="{FF2B5EF4-FFF2-40B4-BE49-F238E27FC236}">
                <a16:creationId xmlns:a16="http://schemas.microsoft.com/office/drawing/2014/main" id="{E8B8FE52-F5BC-4DC4-9F06-82CBE41E1E3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spcBef>
                <a:spcPct val="0"/>
              </a:spcBef>
            </a:pPr>
            <a:endParaRPr lang="es-PR" altLang="es-CL">
              <a:latin typeface="Arial" panose="020B0604020202020204" pitchFamily="34" charset="0"/>
            </a:endParaRPr>
          </a:p>
        </p:txBody>
      </p:sp>
      <p:sp>
        <p:nvSpPr>
          <p:cNvPr id="156676" name="Slide Number Placeholder 3">
            <a:extLst>
              <a:ext uri="{FF2B5EF4-FFF2-40B4-BE49-F238E27FC236}">
                <a16:creationId xmlns:a16="http://schemas.microsoft.com/office/drawing/2014/main" id="{2C34206C-7088-4DDE-8A17-53805919F4C2}"/>
              </a:ext>
            </a:extLst>
          </p:cNvPr>
          <p:cNvSpPr txBox="1">
            <a:spLocks noGrp="1"/>
          </p:cNvSpPr>
          <p:nvPr/>
        </p:nvSpPr>
        <p:spPr bwMode="auto">
          <a:xfrm>
            <a:off x="3884613" y="864393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eaLnBrk="0" hangingPunct="0">
              <a:defRPr>
                <a:solidFill>
                  <a:schemeClr val="tx1"/>
                </a:solidFill>
                <a:latin typeface="Arial" panose="020B0604020202020204" pitchFamily="34" charset="0"/>
              </a:defRPr>
            </a:lvl1pPr>
            <a:lvl2pPr marL="742950" indent="-285750" defTabSz="896938" eaLnBrk="0" hangingPunct="0">
              <a:defRPr>
                <a:solidFill>
                  <a:schemeClr val="tx1"/>
                </a:solidFill>
                <a:latin typeface="Arial" panose="020B0604020202020204" pitchFamily="34" charset="0"/>
              </a:defRPr>
            </a:lvl2pPr>
            <a:lvl3pPr marL="1143000" indent="-228600" defTabSz="896938" eaLnBrk="0" hangingPunct="0">
              <a:defRPr>
                <a:solidFill>
                  <a:schemeClr val="tx1"/>
                </a:solidFill>
                <a:latin typeface="Arial" panose="020B0604020202020204" pitchFamily="34" charset="0"/>
              </a:defRPr>
            </a:lvl3pPr>
            <a:lvl4pPr marL="1600200" indent="-228600" defTabSz="896938" eaLnBrk="0" hangingPunct="0">
              <a:defRPr>
                <a:solidFill>
                  <a:schemeClr val="tx1"/>
                </a:solidFill>
                <a:latin typeface="Arial" panose="020B0604020202020204" pitchFamily="34" charset="0"/>
              </a:defRPr>
            </a:lvl4pPr>
            <a:lvl5pPr marL="2057400" indent="-228600" defTabSz="896938" eaLnBrk="0" hangingPunct="0">
              <a:defRPr>
                <a:solidFill>
                  <a:schemeClr val="tx1"/>
                </a:solidFill>
                <a:latin typeface="Arial" panose="020B0604020202020204" pitchFamily="34" charset="0"/>
              </a:defRPr>
            </a:lvl5pPr>
            <a:lvl6pPr marL="2514600" indent="-228600" defTabSz="896938" eaLnBrk="0" fontAlgn="base" hangingPunct="0">
              <a:spcBef>
                <a:spcPct val="0"/>
              </a:spcBef>
              <a:spcAft>
                <a:spcPct val="0"/>
              </a:spcAft>
              <a:defRPr>
                <a:solidFill>
                  <a:schemeClr val="tx1"/>
                </a:solidFill>
                <a:latin typeface="Arial" panose="020B0604020202020204" pitchFamily="34" charset="0"/>
              </a:defRPr>
            </a:lvl6pPr>
            <a:lvl7pPr marL="2971800" indent="-228600" defTabSz="896938" eaLnBrk="0" fontAlgn="base" hangingPunct="0">
              <a:spcBef>
                <a:spcPct val="0"/>
              </a:spcBef>
              <a:spcAft>
                <a:spcPct val="0"/>
              </a:spcAft>
              <a:defRPr>
                <a:solidFill>
                  <a:schemeClr val="tx1"/>
                </a:solidFill>
                <a:latin typeface="Arial" panose="020B0604020202020204" pitchFamily="34" charset="0"/>
              </a:defRPr>
            </a:lvl7pPr>
            <a:lvl8pPr marL="3429000" indent="-228600" defTabSz="896938" eaLnBrk="0" fontAlgn="base" hangingPunct="0">
              <a:spcBef>
                <a:spcPct val="0"/>
              </a:spcBef>
              <a:spcAft>
                <a:spcPct val="0"/>
              </a:spcAft>
              <a:defRPr>
                <a:solidFill>
                  <a:schemeClr val="tx1"/>
                </a:solidFill>
                <a:latin typeface="Arial" panose="020B0604020202020204" pitchFamily="34" charset="0"/>
              </a:defRPr>
            </a:lvl8pPr>
            <a:lvl9pPr marL="3886200" indent="-228600" defTabSz="896938" eaLnBrk="0" fontAlgn="base" hangingPunct="0">
              <a:spcBef>
                <a:spcPct val="0"/>
              </a:spcBef>
              <a:spcAft>
                <a:spcPct val="0"/>
              </a:spcAft>
              <a:defRPr>
                <a:solidFill>
                  <a:schemeClr val="tx1"/>
                </a:solidFill>
                <a:latin typeface="Arial" panose="020B0604020202020204" pitchFamily="34" charset="0"/>
              </a:defRPr>
            </a:lvl9pPr>
          </a:lstStyle>
          <a:p>
            <a:pPr algn="r"/>
            <a:fld id="{1ED81E41-45E9-40B1-8F48-C7C3E438BCDB}" type="slidenum">
              <a:rPr lang="en-US" altLang="es-CL" sz="1200">
                <a:latin typeface="Verdana" panose="020B0604030504040204" pitchFamily="34" charset="0"/>
              </a:rPr>
              <a:pPr algn="r"/>
              <a:t>70</a:t>
            </a:fld>
            <a:endParaRPr lang="en-US" altLang="es-CL" sz="1200">
              <a:latin typeface="Verdana" panose="020B060403050404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a:extLst>
              <a:ext uri="{FF2B5EF4-FFF2-40B4-BE49-F238E27FC236}">
                <a16:creationId xmlns:a16="http://schemas.microsoft.com/office/drawing/2014/main" id="{D1CAA9B9-2574-40CE-9F05-D1B2B4DD71E5}"/>
              </a:ext>
            </a:extLst>
          </p:cNvPr>
          <p:cNvSpPr>
            <a:spLocks noGrp="1" noRot="1" noChangeAspect="1" noTextEdit="1"/>
          </p:cNvSpPr>
          <p:nvPr>
            <p:ph type="sldImg"/>
          </p:nvPr>
        </p:nvSpPr>
        <p:spPr>
          <a:ln/>
        </p:spPr>
      </p:sp>
      <p:sp>
        <p:nvSpPr>
          <p:cNvPr id="157699" name="Notes Placeholder 2">
            <a:extLst>
              <a:ext uri="{FF2B5EF4-FFF2-40B4-BE49-F238E27FC236}">
                <a16:creationId xmlns:a16="http://schemas.microsoft.com/office/drawing/2014/main" id="{33BCBD00-5E39-4D4A-9372-7A898D7B88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spcBef>
                <a:spcPct val="0"/>
              </a:spcBef>
            </a:pPr>
            <a:endParaRPr lang="es-PR" altLang="es-CL">
              <a:latin typeface="Arial" panose="020B0604020202020204" pitchFamily="34" charset="0"/>
            </a:endParaRPr>
          </a:p>
        </p:txBody>
      </p:sp>
      <p:sp>
        <p:nvSpPr>
          <p:cNvPr id="157700" name="Slide Number Placeholder 3">
            <a:extLst>
              <a:ext uri="{FF2B5EF4-FFF2-40B4-BE49-F238E27FC236}">
                <a16:creationId xmlns:a16="http://schemas.microsoft.com/office/drawing/2014/main" id="{30F24B14-BECF-429B-92AD-74F099BBBC73}"/>
              </a:ext>
            </a:extLst>
          </p:cNvPr>
          <p:cNvSpPr txBox="1">
            <a:spLocks noGrp="1"/>
          </p:cNvSpPr>
          <p:nvPr/>
        </p:nvSpPr>
        <p:spPr bwMode="auto">
          <a:xfrm>
            <a:off x="3884613" y="864393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eaLnBrk="0" hangingPunct="0">
              <a:defRPr>
                <a:solidFill>
                  <a:schemeClr val="tx1"/>
                </a:solidFill>
                <a:latin typeface="Arial" panose="020B0604020202020204" pitchFamily="34" charset="0"/>
              </a:defRPr>
            </a:lvl1pPr>
            <a:lvl2pPr marL="742950" indent="-285750" defTabSz="896938" eaLnBrk="0" hangingPunct="0">
              <a:defRPr>
                <a:solidFill>
                  <a:schemeClr val="tx1"/>
                </a:solidFill>
                <a:latin typeface="Arial" panose="020B0604020202020204" pitchFamily="34" charset="0"/>
              </a:defRPr>
            </a:lvl2pPr>
            <a:lvl3pPr marL="1143000" indent="-228600" defTabSz="896938" eaLnBrk="0" hangingPunct="0">
              <a:defRPr>
                <a:solidFill>
                  <a:schemeClr val="tx1"/>
                </a:solidFill>
                <a:latin typeface="Arial" panose="020B0604020202020204" pitchFamily="34" charset="0"/>
              </a:defRPr>
            </a:lvl3pPr>
            <a:lvl4pPr marL="1600200" indent="-228600" defTabSz="896938" eaLnBrk="0" hangingPunct="0">
              <a:defRPr>
                <a:solidFill>
                  <a:schemeClr val="tx1"/>
                </a:solidFill>
                <a:latin typeface="Arial" panose="020B0604020202020204" pitchFamily="34" charset="0"/>
              </a:defRPr>
            </a:lvl4pPr>
            <a:lvl5pPr marL="2057400" indent="-228600" defTabSz="896938" eaLnBrk="0" hangingPunct="0">
              <a:defRPr>
                <a:solidFill>
                  <a:schemeClr val="tx1"/>
                </a:solidFill>
                <a:latin typeface="Arial" panose="020B0604020202020204" pitchFamily="34" charset="0"/>
              </a:defRPr>
            </a:lvl5pPr>
            <a:lvl6pPr marL="2514600" indent="-228600" defTabSz="896938" eaLnBrk="0" fontAlgn="base" hangingPunct="0">
              <a:spcBef>
                <a:spcPct val="0"/>
              </a:spcBef>
              <a:spcAft>
                <a:spcPct val="0"/>
              </a:spcAft>
              <a:defRPr>
                <a:solidFill>
                  <a:schemeClr val="tx1"/>
                </a:solidFill>
                <a:latin typeface="Arial" panose="020B0604020202020204" pitchFamily="34" charset="0"/>
              </a:defRPr>
            </a:lvl6pPr>
            <a:lvl7pPr marL="2971800" indent="-228600" defTabSz="896938" eaLnBrk="0" fontAlgn="base" hangingPunct="0">
              <a:spcBef>
                <a:spcPct val="0"/>
              </a:spcBef>
              <a:spcAft>
                <a:spcPct val="0"/>
              </a:spcAft>
              <a:defRPr>
                <a:solidFill>
                  <a:schemeClr val="tx1"/>
                </a:solidFill>
                <a:latin typeface="Arial" panose="020B0604020202020204" pitchFamily="34" charset="0"/>
              </a:defRPr>
            </a:lvl7pPr>
            <a:lvl8pPr marL="3429000" indent="-228600" defTabSz="896938" eaLnBrk="0" fontAlgn="base" hangingPunct="0">
              <a:spcBef>
                <a:spcPct val="0"/>
              </a:spcBef>
              <a:spcAft>
                <a:spcPct val="0"/>
              </a:spcAft>
              <a:defRPr>
                <a:solidFill>
                  <a:schemeClr val="tx1"/>
                </a:solidFill>
                <a:latin typeface="Arial" panose="020B0604020202020204" pitchFamily="34" charset="0"/>
              </a:defRPr>
            </a:lvl8pPr>
            <a:lvl9pPr marL="3886200" indent="-228600" defTabSz="896938" eaLnBrk="0" fontAlgn="base" hangingPunct="0">
              <a:spcBef>
                <a:spcPct val="0"/>
              </a:spcBef>
              <a:spcAft>
                <a:spcPct val="0"/>
              </a:spcAft>
              <a:defRPr>
                <a:solidFill>
                  <a:schemeClr val="tx1"/>
                </a:solidFill>
                <a:latin typeface="Arial" panose="020B0604020202020204" pitchFamily="34" charset="0"/>
              </a:defRPr>
            </a:lvl9pPr>
          </a:lstStyle>
          <a:p>
            <a:pPr algn="r"/>
            <a:fld id="{73BFD125-6789-429F-BA7A-9E63C78EE514}" type="slidenum">
              <a:rPr lang="en-US" altLang="es-CL" sz="1200">
                <a:latin typeface="Verdana" panose="020B0604030504040204" pitchFamily="34" charset="0"/>
              </a:rPr>
              <a:pPr algn="r"/>
              <a:t>71</a:t>
            </a:fld>
            <a:endParaRPr lang="en-US" altLang="es-CL" sz="1200">
              <a:latin typeface="Verdana" panose="020B060403050404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a:extLst>
              <a:ext uri="{FF2B5EF4-FFF2-40B4-BE49-F238E27FC236}">
                <a16:creationId xmlns:a16="http://schemas.microsoft.com/office/drawing/2014/main" id="{92341100-45FE-45BA-93A9-93B48BA71895}"/>
              </a:ext>
            </a:extLst>
          </p:cNvPr>
          <p:cNvSpPr>
            <a:spLocks noGrp="1" noRot="1" noChangeAspect="1" noTextEdit="1"/>
          </p:cNvSpPr>
          <p:nvPr>
            <p:ph type="sldImg"/>
          </p:nvPr>
        </p:nvSpPr>
        <p:spPr>
          <a:ln/>
        </p:spPr>
      </p:sp>
      <p:sp>
        <p:nvSpPr>
          <p:cNvPr id="158723" name="Notes Placeholder 2">
            <a:extLst>
              <a:ext uri="{FF2B5EF4-FFF2-40B4-BE49-F238E27FC236}">
                <a16:creationId xmlns:a16="http://schemas.microsoft.com/office/drawing/2014/main" id="{71667700-9227-4D36-BB0C-F57566AB51A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spcBef>
                <a:spcPct val="0"/>
              </a:spcBef>
            </a:pPr>
            <a:endParaRPr lang="es-PR" altLang="es-CL">
              <a:latin typeface="Arial" panose="020B0604020202020204" pitchFamily="34" charset="0"/>
            </a:endParaRPr>
          </a:p>
        </p:txBody>
      </p:sp>
      <p:sp>
        <p:nvSpPr>
          <p:cNvPr id="158724" name="Slide Number Placeholder 3">
            <a:extLst>
              <a:ext uri="{FF2B5EF4-FFF2-40B4-BE49-F238E27FC236}">
                <a16:creationId xmlns:a16="http://schemas.microsoft.com/office/drawing/2014/main" id="{6A806D4F-F4A6-472C-8B12-89AD4C6CBCEE}"/>
              </a:ext>
            </a:extLst>
          </p:cNvPr>
          <p:cNvSpPr txBox="1">
            <a:spLocks noGrp="1"/>
          </p:cNvSpPr>
          <p:nvPr/>
        </p:nvSpPr>
        <p:spPr bwMode="auto">
          <a:xfrm>
            <a:off x="3884613" y="864393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eaLnBrk="0" hangingPunct="0">
              <a:defRPr>
                <a:solidFill>
                  <a:schemeClr val="tx1"/>
                </a:solidFill>
                <a:latin typeface="Arial" panose="020B0604020202020204" pitchFamily="34" charset="0"/>
              </a:defRPr>
            </a:lvl1pPr>
            <a:lvl2pPr marL="742950" indent="-285750" defTabSz="896938" eaLnBrk="0" hangingPunct="0">
              <a:defRPr>
                <a:solidFill>
                  <a:schemeClr val="tx1"/>
                </a:solidFill>
                <a:latin typeface="Arial" panose="020B0604020202020204" pitchFamily="34" charset="0"/>
              </a:defRPr>
            </a:lvl2pPr>
            <a:lvl3pPr marL="1143000" indent="-228600" defTabSz="896938" eaLnBrk="0" hangingPunct="0">
              <a:defRPr>
                <a:solidFill>
                  <a:schemeClr val="tx1"/>
                </a:solidFill>
                <a:latin typeface="Arial" panose="020B0604020202020204" pitchFamily="34" charset="0"/>
              </a:defRPr>
            </a:lvl3pPr>
            <a:lvl4pPr marL="1600200" indent="-228600" defTabSz="896938" eaLnBrk="0" hangingPunct="0">
              <a:defRPr>
                <a:solidFill>
                  <a:schemeClr val="tx1"/>
                </a:solidFill>
                <a:latin typeface="Arial" panose="020B0604020202020204" pitchFamily="34" charset="0"/>
              </a:defRPr>
            </a:lvl4pPr>
            <a:lvl5pPr marL="2057400" indent="-228600" defTabSz="896938" eaLnBrk="0" hangingPunct="0">
              <a:defRPr>
                <a:solidFill>
                  <a:schemeClr val="tx1"/>
                </a:solidFill>
                <a:latin typeface="Arial" panose="020B0604020202020204" pitchFamily="34" charset="0"/>
              </a:defRPr>
            </a:lvl5pPr>
            <a:lvl6pPr marL="2514600" indent="-228600" defTabSz="896938" eaLnBrk="0" fontAlgn="base" hangingPunct="0">
              <a:spcBef>
                <a:spcPct val="0"/>
              </a:spcBef>
              <a:spcAft>
                <a:spcPct val="0"/>
              </a:spcAft>
              <a:defRPr>
                <a:solidFill>
                  <a:schemeClr val="tx1"/>
                </a:solidFill>
                <a:latin typeface="Arial" panose="020B0604020202020204" pitchFamily="34" charset="0"/>
              </a:defRPr>
            </a:lvl6pPr>
            <a:lvl7pPr marL="2971800" indent="-228600" defTabSz="896938" eaLnBrk="0" fontAlgn="base" hangingPunct="0">
              <a:spcBef>
                <a:spcPct val="0"/>
              </a:spcBef>
              <a:spcAft>
                <a:spcPct val="0"/>
              </a:spcAft>
              <a:defRPr>
                <a:solidFill>
                  <a:schemeClr val="tx1"/>
                </a:solidFill>
                <a:latin typeface="Arial" panose="020B0604020202020204" pitchFamily="34" charset="0"/>
              </a:defRPr>
            </a:lvl7pPr>
            <a:lvl8pPr marL="3429000" indent="-228600" defTabSz="896938" eaLnBrk="0" fontAlgn="base" hangingPunct="0">
              <a:spcBef>
                <a:spcPct val="0"/>
              </a:spcBef>
              <a:spcAft>
                <a:spcPct val="0"/>
              </a:spcAft>
              <a:defRPr>
                <a:solidFill>
                  <a:schemeClr val="tx1"/>
                </a:solidFill>
                <a:latin typeface="Arial" panose="020B0604020202020204" pitchFamily="34" charset="0"/>
              </a:defRPr>
            </a:lvl8pPr>
            <a:lvl9pPr marL="3886200" indent="-228600" defTabSz="896938" eaLnBrk="0" fontAlgn="base" hangingPunct="0">
              <a:spcBef>
                <a:spcPct val="0"/>
              </a:spcBef>
              <a:spcAft>
                <a:spcPct val="0"/>
              </a:spcAft>
              <a:defRPr>
                <a:solidFill>
                  <a:schemeClr val="tx1"/>
                </a:solidFill>
                <a:latin typeface="Arial" panose="020B0604020202020204" pitchFamily="34" charset="0"/>
              </a:defRPr>
            </a:lvl9pPr>
          </a:lstStyle>
          <a:p>
            <a:pPr algn="r"/>
            <a:fld id="{6CEE8EE4-62D1-4DBF-BAB7-A25AFBE0A3F1}" type="slidenum">
              <a:rPr lang="en-US" altLang="es-CL" sz="1200">
                <a:latin typeface="Verdana" panose="020B0604030504040204" pitchFamily="34" charset="0"/>
              </a:rPr>
              <a:pPr algn="r"/>
              <a:t>72</a:t>
            </a:fld>
            <a:endParaRPr lang="en-US" altLang="es-CL" sz="1200">
              <a:latin typeface="Verdana" panose="020B060403050404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269A54BC-DD7E-4DD6-9D65-AE65C3E01098}"/>
              </a:ext>
            </a:extLst>
          </p:cNvPr>
          <p:cNvSpPr>
            <a:spLocks noGrp="1" noRot="1" noChangeAspect="1" noTextEdit="1"/>
          </p:cNvSpPr>
          <p:nvPr>
            <p:ph type="sldImg"/>
          </p:nvPr>
        </p:nvSpPr>
        <p:spPr>
          <a:ln/>
        </p:spPr>
      </p:sp>
      <p:sp>
        <p:nvSpPr>
          <p:cNvPr id="94211" name="Notes Placeholder 2">
            <a:extLst>
              <a:ext uri="{FF2B5EF4-FFF2-40B4-BE49-F238E27FC236}">
                <a16:creationId xmlns:a16="http://schemas.microsoft.com/office/drawing/2014/main" id="{DF9866D1-2125-439D-995D-17AC15213E1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PR" altLang="es-CL">
                <a:latin typeface="Arial" panose="020B0604020202020204" pitchFamily="34" charset="0"/>
              </a:rPr>
              <a:t>Todos estos materiales tienen el potencial de convertirse en polvo combustible si se reducen a un tamaño muy fino y se dan las demás condiciones necesarias para crear una explosión (vea Pág. 29)</a:t>
            </a:r>
          </a:p>
        </p:txBody>
      </p:sp>
      <p:sp>
        <p:nvSpPr>
          <p:cNvPr id="94212" name="Slide Number Placeholder 3">
            <a:extLst>
              <a:ext uri="{FF2B5EF4-FFF2-40B4-BE49-F238E27FC236}">
                <a16:creationId xmlns:a16="http://schemas.microsoft.com/office/drawing/2014/main" id="{DD9BF368-DE86-41FF-AAFA-715FC1BE435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0025135-91D0-487D-8B93-75B4459B56EF}" type="slidenum">
              <a:rPr lang="en-US" altLang="es-CL"/>
              <a:pPr eaLnBrk="1" hangingPunct="1"/>
              <a:t>10</a:t>
            </a:fld>
            <a:endParaRPr lang="en-US" altLang="es-CL"/>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a:extLst>
              <a:ext uri="{FF2B5EF4-FFF2-40B4-BE49-F238E27FC236}">
                <a16:creationId xmlns:a16="http://schemas.microsoft.com/office/drawing/2014/main" id="{075996B3-697C-4EB0-AF23-20392658EC35}"/>
              </a:ext>
            </a:extLst>
          </p:cNvPr>
          <p:cNvSpPr>
            <a:spLocks noGrp="1" noRot="1" noChangeAspect="1" noTextEdit="1"/>
          </p:cNvSpPr>
          <p:nvPr>
            <p:ph type="sldImg"/>
          </p:nvPr>
        </p:nvSpPr>
        <p:spPr>
          <a:ln/>
        </p:spPr>
      </p:sp>
      <p:sp>
        <p:nvSpPr>
          <p:cNvPr id="159747" name="Notes Placeholder 2">
            <a:extLst>
              <a:ext uri="{FF2B5EF4-FFF2-40B4-BE49-F238E27FC236}">
                <a16:creationId xmlns:a16="http://schemas.microsoft.com/office/drawing/2014/main" id="{C73BBAF9-BA1F-406D-9F2B-80B281F82CE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spcBef>
                <a:spcPct val="0"/>
              </a:spcBef>
            </a:pPr>
            <a:endParaRPr lang="es-PR" altLang="es-CL">
              <a:latin typeface="Arial" panose="020B0604020202020204" pitchFamily="34" charset="0"/>
            </a:endParaRPr>
          </a:p>
        </p:txBody>
      </p:sp>
      <p:sp>
        <p:nvSpPr>
          <p:cNvPr id="159748" name="Slide Number Placeholder 3">
            <a:extLst>
              <a:ext uri="{FF2B5EF4-FFF2-40B4-BE49-F238E27FC236}">
                <a16:creationId xmlns:a16="http://schemas.microsoft.com/office/drawing/2014/main" id="{40183AFF-2653-4811-A20F-0E828DD4D239}"/>
              </a:ext>
            </a:extLst>
          </p:cNvPr>
          <p:cNvSpPr txBox="1">
            <a:spLocks noGrp="1"/>
          </p:cNvSpPr>
          <p:nvPr/>
        </p:nvSpPr>
        <p:spPr bwMode="auto">
          <a:xfrm>
            <a:off x="3884613" y="864393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eaLnBrk="0" hangingPunct="0">
              <a:defRPr>
                <a:solidFill>
                  <a:schemeClr val="tx1"/>
                </a:solidFill>
                <a:latin typeface="Arial" panose="020B0604020202020204" pitchFamily="34" charset="0"/>
              </a:defRPr>
            </a:lvl1pPr>
            <a:lvl2pPr marL="742950" indent="-285750" defTabSz="896938" eaLnBrk="0" hangingPunct="0">
              <a:defRPr>
                <a:solidFill>
                  <a:schemeClr val="tx1"/>
                </a:solidFill>
                <a:latin typeface="Arial" panose="020B0604020202020204" pitchFamily="34" charset="0"/>
              </a:defRPr>
            </a:lvl2pPr>
            <a:lvl3pPr marL="1143000" indent="-228600" defTabSz="896938" eaLnBrk="0" hangingPunct="0">
              <a:defRPr>
                <a:solidFill>
                  <a:schemeClr val="tx1"/>
                </a:solidFill>
                <a:latin typeface="Arial" panose="020B0604020202020204" pitchFamily="34" charset="0"/>
              </a:defRPr>
            </a:lvl3pPr>
            <a:lvl4pPr marL="1600200" indent="-228600" defTabSz="896938" eaLnBrk="0" hangingPunct="0">
              <a:defRPr>
                <a:solidFill>
                  <a:schemeClr val="tx1"/>
                </a:solidFill>
                <a:latin typeface="Arial" panose="020B0604020202020204" pitchFamily="34" charset="0"/>
              </a:defRPr>
            </a:lvl4pPr>
            <a:lvl5pPr marL="2057400" indent="-228600" defTabSz="896938" eaLnBrk="0" hangingPunct="0">
              <a:defRPr>
                <a:solidFill>
                  <a:schemeClr val="tx1"/>
                </a:solidFill>
                <a:latin typeface="Arial" panose="020B0604020202020204" pitchFamily="34" charset="0"/>
              </a:defRPr>
            </a:lvl5pPr>
            <a:lvl6pPr marL="2514600" indent="-228600" defTabSz="896938" eaLnBrk="0" fontAlgn="base" hangingPunct="0">
              <a:spcBef>
                <a:spcPct val="0"/>
              </a:spcBef>
              <a:spcAft>
                <a:spcPct val="0"/>
              </a:spcAft>
              <a:defRPr>
                <a:solidFill>
                  <a:schemeClr val="tx1"/>
                </a:solidFill>
                <a:latin typeface="Arial" panose="020B0604020202020204" pitchFamily="34" charset="0"/>
              </a:defRPr>
            </a:lvl6pPr>
            <a:lvl7pPr marL="2971800" indent="-228600" defTabSz="896938" eaLnBrk="0" fontAlgn="base" hangingPunct="0">
              <a:spcBef>
                <a:spcPct val="0"/>
              </a:spcBef>
              <a:spcAft>
                <a:spcPct val="0"/>
              </a:spcAft>
              <a:defRPr>
                <a:solidFill>
                  <a:schemeClr val="tx1"/>
                </a:solidFill>
                <a:latin typeface="Arial" panose="020B0604020202020204" pitchFamily="34" charset="0"/>
              </a:defRPr>
            </a:lvl7pPr>
            <a:lvl8pPr marL="3429000" indent="-228600" defTabSz="896938" eaLnBrk="0" fontAlgn="base" hangingPunct="0">
              <a:spcBef>
                <a:spcPct val="0"/>
              </a:spcBef>
              <a:spcAft>
                <a:spcPct val="0"/>
              </a:spcAft>
              <a:defRPr>
                <a:solidFill>
                  <a:schemeClr val="tx1"/>
                </a:solidFill>
                <a:latin typeface="Arial" panose="020B0604020202020204" pitchFamily="34" charset="0"/>
              </a:defRPr>
            </a:lvl8pPr>
            <a:lvl9pPr marL="3886200" indent="-228600" defTabSz="896938" eaLnBrk="0" fontAlgn="base" hangingPunct="0">
              <a:spcBef>
                <a:spcPct val="0"/>
              </a:spcBef>
              <a:spcAft>
                <a:spcPct val="0"/>
              </a:spcAft>
              <a:defRPr>
                <a:solidFill>
                  <a:schemeClr val="tx1"/>
                </a:solidFill>
                <a:latin typeface="Arial" panose="020B0604020202020204" pitchFamily="34" charset="0"/>
              </a:defRPr>
            </a:lvl9pPr>
          </a:lstStyle>
          <a:p>
            <a:pPr algn="r"/>
            <a:fld id="{45EA0E47-A457-4973-BC66-01F7DE67C36E}" type="slidenum">
              <a:rPr lang="en-US" altLang="es-CL" sz="1200">
                <a:latin typeface="Verdana" panose="020B0604030504040204" pitchFamily="34" charset="0"/>
              </a:rPr>
              <a:pPr algn="r"/>
              <a:t>73</a:t>
            </a:fld>
            <a:endParaRPr lang="en-US" altLang="es-CL" sz="1200">
              <a:latin typeface="Verdana" panose="020B060403050404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a:extLst>
              <a:ext uri="{FF2B5EF4-FFF2-40B4-BE49-F238E27FC236}">
                <a16:creationId xmlns:a16="http://schemas.microsoft.com/office/drawing/2014/main" id="{DB69D2BB-7298-4EE7-857A-3B971E554B5F}"/>
              </a:ext>
            </a:extLst>
          </p:cNvPr>
          <p:cNvSpPr>
            <a:spLocks noGrp="1" noRot="1" noChangeAspect="1" noTextEdit="1"/>
          </p:cNvSpPr>
          <p:nvPr>
            <p:ph type="sldImg"/>
          </p:nvPr>
        </p:nvSpPr>
        <p:spPr>
          <a:ln/>
        </p:spPr>
      </p:sp>
      <p:sp>
        <p:nvSpPr>
          <p:cNvPr id="160771" name="Notes Placeholder 2">
            <a:extLst>
              <a:ext uri="{FF2B5EF4-FFF2-40B4-BE49-F238E27FC236}">
                <a16:creationId xmlns:a16="http://schemas.microsoft.com/office/drawing/2014/main" id="{C2121231-6438-4655-84AE-3FFBC924BC2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spcBef>
                <a:spcPct val="0"/>
              </a:spcBef>
            </a:pPr>
            <a:endParaRPr lang="es-PR" altLang="es-CL">
              <a:latin typeface="Arial" panose="020B0604020202020204" pitchFamily="34" charset="0"/>
            </a:endParaRPr>
          </a:p>
        </p:txBody>
      </p:sp>
      <p:sp>
        <p:nvSpPr>
          <p:cNvPr id="160772" name="Slide Number Placeholder 3">
            <a:extLst>
              <a:ext uri="{FF2B5EF4-FFF2-40B4-BE49-F238E27FC236}">
                <a16:creationId xmlns:a16="http://schemas.microsoft.com/office/drawing/2014/main" id="{268E5916-950D-416D-AA69-2728C2380105}"/>
              </a:ext>
            </a:extLst>
          </p:cNvPr>
          <p:cNvSpPr txBox="1">
            <a:spLocks noGrp="1"/>
          </p:cNvSpPr>
          <p:nvPr/>
        </p:nvSpPr>
        <p:spPr bwMode="auto">
          <a:xfrm>
            <a:off x="3884613" y="864393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eaLnBrk="0" hangingPunct="0">
              <a:defRPr>
                <a:solidFill>
                  <a:schemeClr val="tx1"/>
                </a:solidFill>
                <a:latin typeface="Arial" panose="020B0604020202020204" pitchFamily="34" charset="0"/>
              </a:defRPr>
            </a:lvl1pPr>
            <a:lvl2pPr marL="742950" indent="-285750" defTabSz="896938" eaLnBrk="0" hangingPunct="0">
              <a:defRPr>
                <a:solidFill>
                  <a:schemeClr val="tx1"/>
                </a:solidFill>
                <a:latin typeface="Arial" panose="020B0604020202020204" pitchFamily="34" charset="0"/>
              </a:defRPr>
            </a:lvl2pPr>
            <a:lvl3pPr marL="1143000" indent="-228600" defTabSz="896938" eaLnBrk="0" hangingPunct="0">
              <a:defRPr>
                <a:solidFill>
                  <a:schemeClr val="tx1"/>
                </a:solidFill>
                <a:latin typeface="Arial" panose="020B0604020202020204" pitchFamily="34" charset="0"/>
              </a:defRPr>
            </a:lvl3pPr>
            <a:lvl4pPr marL="1600200" indent="-228600" defTabSz="896938" eaLnBrk="0" hangingPunct="0">
              <a:defRPr>
                <a:solidFill>
                  <a:schemeClr val="tx1"/>
                </a:solidFill>
                <a:latin typeface="Arial" panose="020B0604020202020204" pitchFamily="34" charset="0"/>
              </a:defRPr>
            </a:lvl4pPr>
            <a:lvl5pPr marL="2057400" indent="-228600" defTabSz="896938" eaLnBrk="0" hangingPunct="0">
              <a:defRPr>
                <a:solidFill>
                  <a:schemeClr val="tx1"/>
                </a:solidFill>
                <a:latin typeface="Arial" panose="020B0604020202020204" pitchFamily="34" charset="0"/>
              </a:defRPr>
            </a:lvl5pPr>
            <a:lvl6pPr marL="2514600" indent="-228600" defTabSz="896938" eaLnBrk="0" fontAlgn="base" hangingPunct="0">
              <a:spcBef>
                <a:spcPct val="0"/>
              </a:spcBef>
              <a:spcAft>
                <a:spcPct val="0"/>
              </a:spcAft>
              <a:defRPr>
                <a:solidFill>
                  <a:schemeClr val="tx1"/>
                </a:solidFill>
                <a:latin typeface="Arial" panose="020B0604020202020204" pitchFamily="34" charset="0"/>
              </a:defRPr>
            </a:lvl6pPr>
            <a:lvl7pPr marL="2971800" indent="-228600" defTabSz="896938" eaLnBrk="0" fontAlgn="base" hangingPunct="0">
              <a:spcBef>
                <a:spcPct val="0"/>
              </a:spcBef>
              <a:spcAft>
                <a:spcPct val="0"/>
              </a:spcAft>
              <a:defRPr>
                <a:solidFill>
                  <a:schemeClr val="tx1"/>
                </a:solidFill>
                <a:latin typeface="Arial" panose="020B0604020202020204" pitchFamily="34" charset="0"/>
              </a:defRPr>
            </a:lvl7pPr>
            <a:lvl8pPr marL="3429000" indent="-228600" defTabSz="896938" eaLnBrk="0" fontAlgn="base" hangingPunct="0">
              <a:spcBef>
                <a:spcPct val="0"/>
              </a:spcBef>
              <a:spcAft>
                <a:spcPct val="0"/>
              </a:spcAft>
              <a:defRPr>
                <a:solidFill>
                  <a:schemeClr val="tx1"/>
                </a:solidFill>
                <a:latin typeface="Arial" panose="020B0604020202020204" pitchFamily="34" charset="0"/>
              </a:defRPr>
            </a:lvl8pPr>
            <a:lvl9pPr marL="3886200" indent="-228600" defTabSz="896938" eaLnBrk="0" fontAlgn="base" hangingPunct="0">
              <a:spcBef>
                <a:spcPct val="0"/>
              </a:spcBef>
              <a:spcAft>
                <a:spcPct val="0"/>
              </a:spcAft>
              <a:defRPr>
                <a:solidFill>
                  <a:schemeClr val="tx1"/>
                </a:solidFill>
                <a:latin typeface="Arial" panose="020B0604020202020204" pitchFamily="34" charset="0"/>
              </a:defRPr>
            </a:lvl9pPr>
          </a:lstStyle>
          <a:p>
            <a:pPr algn="r"/>
            <a:fld id="{670A980B-A70A-4093-896C-F78B5AF0A99F}" type="slidenum">
              <a:rPr lang="en-US" altLang="es-CL" sz="1200">
                <a:latin typeface="Verdana" panose="020B0604030504040204" pitchFamily="34" charset="0"/>
              </a:rPr>
              <a:pPr algn="r"/>
              <a:t>74</a:t>
            </a:fld>
            <a:endParaRPr lang="en-US" altLang="es-CL" sz="1200">
              <a:latin typeface="Verdana" panose="020B060403050404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a:extLst>
              <a:ext uri="{FF2B5EF4-FFF2-40B4-BE49-F238E27FC236}">
                <a16:creationId xmlns:a16="http://schemas.microsoft.com/office/drawing/2014/main" id="{B0E3E5FD-EF37-48D5-BCD4-9DCD1A4A02AD}"/>
              </a:ext>
            </a:extLst>
          </p:cNvPr>
          <p:cNvSpPr>
            <a:spLocks noGrp="1" noRot="1" noChangeAspect="1" noTextEdit="1"/>
          </p:cNvSpPr>
          <p:nvPr>
            <p:ph type="sldImg"/>
          </p:nvPr>
        </p:nvSpPr>
        <p:spPr>
          <a:ln/>
        </p:spPr>
      </p:sp>
      <p:sp>
        <p:nvSpPr>
          <p:cNvPr id="161795" name="Notes Placeholder 2">
            <a:extLst>
              <a:ext uri="{FF2B5EF4-FFF2-40B4-BE49-F238E27FC236}">
                <a16:creationId xmlns:a16="http://schemas.microsoft.com/office/drawing/2014/main" id="{6D5ECC44-9F19-4718-9F39-660D469B21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spcBef>
                <a:spcPct val="0"/>
              </a:spcBef>
            </a:pPr>
            <a:endParaRPr lang="es-PR" altLang="es-CL">
              <a:latin typeface="Arial" panose="020B0604020202020204" pitchFamily="34" charset="0"/>
            </a:endParaRPr>
          </a:p>
        </p:txBody>
      </p:sp>
      <p:sp>
        <p:nvSpPr>
          <p:cNvPr id="161796" name="Slide Number Placeholder 3">
            <a:extLst>
              <a:ext uri="{FF2B5EF4-FFF2-40B4-BE49-F238E27FC236}">
                <a16:creationId xmlns:a16="http://schemas.microsoft.com/office/drawing/2014/main" id="{65B3E1EE-442D-4C53-A63B-7BC9EFE501DA}"/>
              </a:ext>
            </a:extLst>
          </p:cNvPr>
          <p:cNvSpPr txBox="1">
            <a:spLocks noGrp="1"/>
          </p:cNvSpPr>
          <p:nvPr/>
        </p:nvSpPr>
        <p:spPr bwMode="auto">
          <a:xfrm>
            <a:off x="3884613" y="864393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eaLnBrk="0" hangingPunct="0">
              <a:defRPr>
                <a:solidFill>
                  <a:schemeClr val="tx1"/>
                </a:solidFill>
                <a:latin typeface="Arial" panose="020B0604020202020204" pitchFamily="34" charset="0"/>
              </a:defRPr>
            </a:lvl1pPr>
            <a:lvl2pPr marL="742950" indent="-285750" defTabSz="896938" eaLnBrk="0" hangingPunct="0">
              <a:defRPr>
                <a:solidFill>
                  <a:schemeClr val="tx1"/>
                </a:solidFill>
                <a:latin typeface="Arial" panose="020B0604020202020204" pitchFamily="34" charset="0"/>
              </a:defRPr>
            </a:lvl2pPr>
            <a:lvl3pPr marL="1143000" indent="-228600" defTabSz="896938" eaLnBrk="0" hangingPunct="0">
              <a:defRPr>
                <a:solidFill>
                  <a:schemeClr val="tx1"/>
                </a:solidFill>
                <a:latin typeface="Arial" panose="020B0604020202020204" pitchFamily="34" charset="0"/>
              </a:defRPr>
            </a:lvl3pPr>
            <a:lvl4pPr marL="1600200" indent="-228600" defTabSz="896938" eaLnBrk="0" hangingPunct="0">
              <a:defRPr>
                <a:solidFill>
                  <a:schemeClr val="tx1"/>
                </a:solidFill>
                <a:latin typeface="Arial" panose="020B0604020202020204" pitchFamily="34" charset="0"/>
              </a:defRPr>
            </a:lvl4pPr>
            <a:lvl5pPr marL="2057400" indent="-228600" defTabSz="896938" eaLnBrk="0" hangingPunct="0">
              <a:defRPr>
                <a:solidFill>
                  <a:schemeClr val="tx1"/>
                </a:solidFill>
                <a:latin typeface="Arial" panose="020B0604020202020204" pitchFamily="34" charset="0"/>
              </a:defRPr>
            </a:lvl5pPr>
            <a:lvl6pPr marL="2514600" indent="-228600" defTabSz="896938" eaLnBrk="0" fontAlgn="base" hangingPunct="0">
              <a:spcBef>
                <a:spcPct val="0"/>
              </a:spcBef>
              <a:spcAft>
                <a:spcPct val="0"/>
              </a:spcAft>
              <a:defRPr>
                <a:solidFill>
                  <a:schemeClr val="tx1"/>
                </a:solidFill>
                <a:latin typeface="Arial" panose="020B0604020202020204" pitchFamily="34" charset="0"/>
              </a:defRPr>
            </a:lvl6pPr>
            <a:lvl7pPr marL="2971800" indent="-228600" defTabSz="896938" eaLnBrk="0" fontAlgn="base" hangingPunct="0">
              <a:spcBef>
                <a:spcPct val="0"/>
              </a:spcBef>
              <a:spcAft>
                <a:spcPct val="0"/>
              </a:spcAft>
              <a:defRPr>
                <a:solidFill>
                  <a:schemeClr val="tx1"/>
                </a:solidFill>
                <a:latin typeface="Arial" panose="020B0604020202020204" pitchFamily="34" charset="0"/>
              </a:defRPr>
            </a:lvl7pPr>
            <a:lvl8pPr marL="3429000" indent="-228600" defTabSz="896938" eaLnBrk="0" fontAlgn="base" hangingPunct="0">
              <a:spcBef>
                <a:spcPct val="0"/>
              </a:spcBef>
              <a:spcAft>
                <a:spcPct val="0"/>
              </a:spcAft>
              <a:defRPr>
                <a:solidFill>
                  <a:schemeClr val="tx1"/>
                </a:solidFill>
                <a:latin typeface="Arial" panose="020B0604020202020204" pitchFamily="34" charset="0"/>
              </a:defRPr>
            </a:lvl8pPr>
            <a:lvl9pPr marL="3886200" indent="-228600" defTabSz="896938" eaLnBrk="0" fontAlgn="base" hangingPunct="0">
              <a:spcBef>
                <a:spcPct val="0"/>
              </a:spcBef>
              <a:spcAft>
                <a:spcPct val="0"/>
              </a:spcAft>
              <a:defRPr>
                <a:solidFill>
                  <a:schemeClr val="tx1"/>
                </a:solidFill>
                <a:latin typeface="Arial" panose="020B0604020202020204" pitchFamily="34" charset="0"/>
              </a:defRPr>
            </a:lvl9pPr>
          </a:lstStyle>
          <a:p>
            <a:pPr algn="r"/>
            <a:fld id="{50A7B180-34AE-474A-A554-4B8DD5CEFD10}" type="slidenum">
              <a:rPr lang="en-US" altLang="es-CL" sz="1200">
                <a:latin typeface="Verdana" panose="020B0604030504040204" pitchFamily="34" charset="0"/>
              </a:rPr>
              <a:pPr algn="r"/>
              <a:t>75</a:t>
            </a:fld>
            <a:endParaRPr lang="en-US" altLang="es-CL" sz="1200">
              <a:latin typeface="Verdana" panose="020B060403050404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AAA02F41-917D-4492-852A-EC063E1DFF7F}"/>
              </a:ext>
            </a:extLst>
          </p:cNvPr>
          <p:cNvSpPr>
            <a:spLocks noGrp="1" noRot="1" noChangeAspect="1" noTextEdit="1"/>
          </p:cNvSpPr>
          <p:nvPr>
            <p:ph type="sldImg"/>
          </p:nvPr>
        </p:nvSpPr>
        <p:spPr>
          <a:ln/>
        </p:spPr>
      </p:sp>
      <p:sp>
        <p:nvSpPr>
          <p:cNvPr id="162819" name="Notes Placeholder 2">
            <a:extLst>
              <a:ext uri="{FF2B5EF4-FFF2-40B4-BE49-F238E27FC236}">
                <a16:creationId xmlns:a16="http://schemas.microsoft.com/office/drawing/2014/main" id="{0DC6CACA-5678-40EB-A5F3-9E0DFF464D9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spcBef>
                <a:spcPct val="0"/>
              </a:spcBef>
            </a:pPr>
            <a:endParaRPr lang="es-PR" altLang="es-CL">
              <a:latin typeface="Arial" panose="020B0604020202020204" pitchFamily="34" charset="0"/>
            </a:endParaRPr>
          </a:p>
        </p:txBody>
      </p:sp>
      <p:sp>
        <p:nvSpPr>
          <p:cNvPr id="162820" name="Slide Number Placeholder 3">
            <a:extLst>
              <a:ext uri="{FF2B5EF4-FFF2-40B4-BE49-F238E27FC236}">
                <a16:creationId xmlns:a16="http://schemas.microsoft.com/office/drawing/2014/main" id="{2D4D58FC-6174-4D9B-8375-42475138FCA2}"/>
              </a:ext>
            </a:extLst>
          </p:cNvPr>
          <p:cNvSpPr txBox="1">
            <a:spLocks noGrp="1"/>
          </p:cNvSpPr>
          <p:nvPr/>
        </p:nvSpPr>
        <p:spPr bwMode="auto">
          <a:xfrm>
            <a:off x="3884613" y="864393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eaLnBrk="0" hangingPunct="0">
              <a:defRPr>
                <a:solidFill>
                  <a:schemeClr val="tx1"/>
                </a:solidFill>
                <a:latin typeface="Arial" panose="020B0604020202020204" pitchFamily="34" charset="0"/>
              </a:defRPr>
            </a:lvl1pPr>
            <a:lvl2pPr marL="742950" indent="-285750" defTabSz="896938" eaLnBrk="0" hangingPunct="0">
              <a:defRPr>
                <a:solidFill>
                  <a:schemeClr val="tx1"/>
                </a:solidFill>
                <a:latin typeface="Arial" panose="020B0604020202020204" pitchFamily="34" charset="0"/>
              </a:defRPr>
            </a:lvl2pPr>
            <a:lvl3pPr marL="1143000" indent="-228600" defTabSz="896938" eaLnBrk="0" hangingPunct="0">
              <a:defRPr>
                <a:solidFill>
                  <a:schemeClr val="tx1"/>
                </a:solidFill>
                <a:latin typeface="Arial" panose="020B0604020202020204" pitchFamily="34" charset="0"/>
              </a:defRPr>
            </a:lvl3pPr>
            <a:lvl4pPr marL="1600200" indent="-228600" defTabSz="896938" eaLnBrk="0" hangingPunct="0">
              <a:defRPr>
                <a:solidFill>
                  <a:schemeClr val="tx1"/>
                </a:solidFill>
                <a:latin typeface="Arial" panose="020B0604020202020204" pitchFamily="34" charset="0"/>
              </a:defRPr>
            </a:lvl4pPr>
            <a:lvl5pPr marL="2057400" indent="-228600" defTabSz="896938" eaLnBrk="0" hangingPunct="0">
              <a:defRPr>
                <a:solidFill>
                  <a:schemeClr val="tx1"/>
                </a:solidFill>
                <a:latin typeface="Arial" panose="020B0604020202020204" pitchFamily="34" charset="0"/>
              </a:defRPr>
            </a:lvl5pPr>
            <a:lvl6pPr marL="2514600" indent="-228600" defTabSz="896938" eaLnBrk="0" fontAlgn="base" hangingPunct="0">
              <a:spcBef>
                <a:spcPct val="0"/>
              </a:spcBef>
              <a:spcAft>
                <a:spcPct val="0"/>
              </a:spcAft>
              <a:defRPr>
                <a:solidFill>
                  <a:schemeClr val="tx1"/>
                </a:solidFill>
                <a:latin typeface="Arial" panose="020B0604020202020204" pitchFamily="34" charset="0"/>
              </a:defRPr>
            </a:lvl6pPr>
            <a:lvl7pPr marL="2971800" indent="-228600" defTabSz="896938" eaLnBrk="0" fontAlgn="base" hangingPunct="0">
              <a:spcBef>
                <a:spcPct val="0"/>
              </a:spcBef>
              <a:spcAft>
                <a:spcPct val="0"/>
              </a:spcAft>
              <a:defRPr>
                <a:solidFill>
                  <a:schemeClr val="tx1"/>
                </a:solidFill>
                <a:latin typeface="Arial" panose="020B0604020202020204" pitchFamily="34" charset="0"/>
              </a:defRPr>
            </a:lvl7pPr>
            <a:lvl8pPr marL="3429000" indent="-228600" defTabSz="896938" eaLnBrk="0" fontAlgn="base" hangingPunct="0">
              <a:spcBef>
                <a:spcPct val="0"/>
              </a:spcBef>
              <a:spcAft>
                <a:spcPct val="0"/>
              </a:spcAft>
              <a:defRPr>
                <a:solidFill>
                  <a:schemeClr val="tx1"/>
                </a:solidFill>
                <a:latin typeface="Arial" panose="020B0604020202020204" pitchFamily="34" charset="0"/>
              </a:defRPr>
            </a:lvl8pPr>
            <a:lvl9pPr marL="3886200" indent="-228600" defTabSz="896938" eaLnBrk="0" fontAlgn="base" hangingPunct="0">
              <a:spcBef>
                <a:spcPct val="0"/>
              </a:spcBef>
              <a:spcAft>
                <a:spcPct val="0"/>
              </a:spcAft>
              <a:defRPr>
                <a:solidFill>
                  <a:schemeClr val="tx1"/>
                </a:solidFill>
                <a:latin typeface="Arial" panose="020B0604020202020204" pitchFamily="34" charset="0"/>
              </a:defRPr>
            </a:lvl9pPr>
          </a:lstStyle>
          <a:p>
            <a:pPr algn="r"/>
            <a:fld id="{71050720-8E1D-4B4A-A31E-7F8316899555}" type="slidenum">
              <a:rPr lang="en-US" altLang="es-CL" sz="1200">
                <a:latin typeface="Verdana" panose="020B0604030504040204" pitchFamily="34" charset="0"/>
              </a:rPr>
              <a:pPr algn="r"/>
              <a:t>76</a:t>
            </a:fld>
            <a:endParaRPr lang="en-US" altLang="es-CL" sz="1200">
              <a:latin typeface="Verdana" panose="020B060403050404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a:extLst>
              <a:ext uri="{FF2B5EF4-FFF2-40B4-BE49-F238E27FC236}">
                <a16:creationId xmlns:a16="http://schemas.microsoft.com/office/drawing/2014/main" id="{7255FEC3-D129-4110-A51F-15A9A09CE1F6}"/>
              </a:ext>
            </a:extLst>
          </p:cNvPr>
          <p:cNvSpPr>
            <a:spLocks noGrp="1" noRot="1" noChangeAspect="1" noTextEdit="1"/>
          </p:cNvSpPr>
          <p:nvPr>
            <p:ph type="sldImg"/>
          </p:nvPr>
        </p:nvSpPr>
        <p:spPr>
          <a:ln/>
        </p:spPr>
      </p:sp>
      <p:sp>
        <p:nvSpPr>
          <p:cNvPr id="166915" name="Notes Placeholder 2">
            <a:extLst>
              <a:ext uri="{FF2B5EF4-FFF2-40B4-BE49-F238E27FC236}">
                <a16:creationId xmlns:a16="http://schemas.microsoft.com/office/drawing/2014/main" id="{435F51BB-04D0-45ED-9DC0-FE51F466EAF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spcBef>
                <a:spcPct val="0"/>
              </a:spcBef>
            </a:pPr>
            <a:endParaRPr lang="es-PR" altLang="es-CL">
              <a:latin typeface="Arial" panose="020B0604020202020204" pitchFamily="34" charset="0"/>
            </a:endParaRPr>
          </a:p>
        </p:txBody>
      </p:sp>
      <p:sp>
        <p:nvSpPr>
          <p:cNvPr id="166916" name="Slide Number Placeholder 3">
            <a:extLst>
              <a:ext uri="{FF2B5EF4-FFF2-40B4-BE49-F238E27FC236}">
                <a16:creationId xmlns:a16="http://schemas.microsoft.com/office/drawing/2014/main" id="{7F5D230B-AF99-4A56-A1DC-71381B7EF323}"/>
              </a:ext>
            </a:extLst>
          </p:cNvPr>
          <p:cNvSpPr txBox="1">
            <a:spLocks noGrp="1"/>
          </p:cNvSpPr>
          <p:nvPr/>
        </p:nvSpPr>
        <p:spPr bwMode="auto">
          <a:xfrm>
            <a:off x="3884613" y="864393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eaLnBrk="0" hangingPunct="0">
              <a:defRPr>
                <a:solidFill>
                  <a:schemeClr val="tx1"/>
                </a:solidFill>
                <a:latin typeface="Arial" panose="020B0604020202020204" pitchFamily="34" charset="0"/>
              </a:defRPr>
            </a:lvl1pPr>
            <a:lvl2pPr marL="742950" indent="-285750" defTabSz="896938" eaLnBrk="0" hangingPunct="0">
              <a:defRPr>
                <a:solidFill>
                  <a:schemeClr val="tx1"/>
                </a:solidFill>
                <a:latin typeface="Arial" panose="020B0604020202020204" pitchFamily="34" charset="0"/>
              </a:defRPr>
            </a:lvl2pPr>
            <a:lvl3pPr marL="1143000" indent="-228600" defTabSz="896938" eaLnBrk="0" hangingPunct="0">
              <a:defRPr>
                <a:solidFill>
                  <a:schemeClr val="tx1"/>
                </a:solidFill>
                <a:latin typeface="Arial" panose="020B0604020202020204" pitchFamily="34" charset="0"/>
              </a:defRPr>
            </a:lvl3pPr>
            <a:lvl4pPr marL="1600200" indent="-228600" defTabSz="896938" eaLnBrk="0" hangingPunct="0">
              <a:defRPr>
                <a:solidFill>
                  <a:schemeClr val="tx1"/>
                </a:solidFill>
                <a:latin typeface="Arial" panose="020B0604020202020204" pitchFamily="34" charset="0"/>
              </a:defRPr>
            </a:lvl4pPr>
            <a:lvl5pPr marL="2057400" indent="-228600" defTabSz="896938" eaLnBrk="0" hangingPunct="0">
              <a:defRPr>
                <a:solidFill>
                  <a:schemeClr val="tx1"/>
                </a:solidFill>
                <a:latin typeface="Arial" panose="020B0604020202020204" pitchFamily="34" charset="0"/>
              </a:defRPr>
            </a:lvl5pPr>
            <a:lvl6pPr marL="2514600" indent="-228600" defTabSz="896938" eaLnBrk="0" fontAlgn="base" hangingPunct="0">
              <a:spcBef>
                <a:spcPct val="0"/>
              </a:spcBef>
              <a:spcAft>
                <a:spcPct val="0"/>
              </a:spcAft>
              <a:defRPr>
                <a:solidFill>
                  <a:schemeClr val="tx1"/>
                </a:solidFill>
                <a:latin typeface="Arial" panose="020B0604020202020204" pitchFamily="34" charset="0"/>
              </a:defRPr>
            </a:lvl6pPr>
            <a:lvl7pPr marL="2971800" indent="-228600" defTabSz="896938" eaLnBrk="0" fontAlgn="base" hangingPunct="0">
              <a:spcBef>
                <a:spcPct val="0"/>
              </a:spcBef>
              <a:spcAft>
                <a:spcPct val="0"/>
              </a:spcAft>
              <a:defRPr>
                <a:solidFill>
                  <a:schemeClr val="tx1"/>
                </a:solidFill>
                <a:latin typeface="Arial" panose="020B0604020202020204" pitchFamily="34" charset="0"/>
              </a:defRPr>
            </a:lvl7pPr>
            <a:lvl8pPr marL="3429000" indent="-228600" defTabSz="896938" eaLnBrk="0" fontAlgn="base" hangingPunct="0">
              <a:spcBef>
                <a:spcPct val="0"/>
              </a:spcBef>
              <a:spcAft>
                <a:spcPct val="0"/>
              </a:spcAft>
              <a:defRPr>
                <a:solidFill>
                  <a:schemeClr val="tx1"/>
                </a:solidFill>
                <a:latin typeface="Arial" panose="020B0604020202020204" pitchFamily="34" charset="0"/>
              </a:defRPr>
            </a:lvl8pPr>
            <a:lvl9pPr marL="3886200" indent="-228600" defTabSz="896938" eaLnBrk="0" fontAlgn="base" hangingPunct="0">
              <a:spcBef>
                <a:spcPct val="0"/>
              </a:spcBef>
              <a:spcAft>
                <a:spcPct val="0"/>
              </a:spcAft>
              <a:defRPr>
                <a:solidFill>
                  <a:schemeClr val="tx1"/>
                </a:solidFill>
                <a:latin typeface="Arial" panose="020B0604020202020204" pitchFamily="34" charset="0"/>
              </a:defRPr>
            </a:lvl9pPr>
          </a:lstStyle>
          <a:p>
            <a:pPr algn="r"/>
            <a:fld id="{6F9E86C3-F744-460C-981A-AAE3239E9A34}" type="slidenum">
              <a:rPr lang="en-US" altLang="es-CL" sz="1200">
                <a:latin typeface="Verdana" panose="020B0604030504040204" pitchFamily="34" charset="0"/>
              </a:rPr>
              <a:pPr algn="r"/>
              <a:t>77</a:t>
            </a:fld>
            <a:endParaRPr lang="en-US" altLang="es-CL" sz="1200">
              <a:latin typeface="Verdana" panose="020B0604030504040204"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a:extLst>
              <a:ext uri="{FF2B5EF4-FFF2-40B4-BE49-F238E27FC236}">
                <a16:creationId xmlns:a16="http://schemas.microsoft.com/office/drawing/2014/main" id="{A7858004-F091-4A8A-A014-646039851C7F}"/>
              </a:ext>
            </a:extLst>
          </p:cNvPr>
          <p:cNvSpPr>
            <a:spLocks noGrp="1" noRot="1" noChangeAspect="1" noTextEdit="1"/>
          </p:cNvSpPr>
          <p:nvPr>
            <p:ph type="sldImg"/>
          </p:nvPr>
        </p:nvSpPr>
        <p:spPr>
          <a:ln/>
        </p:spPr>
      </p:sp>
      <p:sp>
        <p:nvSpPr>
          <p:cNvPr id="167939" name="Notes Placeholder 2">
            <a:extLst>
              <a:ext uri="{FF2B5EF4-FFF2-40B4-BE49-F238E27FC236}">
                <a16:creationId xmlns:a16="http://schemas.microsoft.com/office/drawing/2014/main" id="{7E5B03A2-98CA-4F48-87D6-2C70E9B6CB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spcBef>
                <a:spcPct val="0"/>
              </a:spcBef>
            </a:pPr>
            <a:endParaRPr lang="es-PR" altLang="es-CL">
              <a:latin typeface="Arial" panose="020B0604020202020204" pitchFamily="34" charset="0"/>
            </a:endParaRPr>
          </a:p>
        </p:txBody>
      </p:sp>
      <p:sp>
        <p:nvSpPr>
          <p:cNvPr id="167940" name="Slide Number Placeholder 3">
            <a:extLst>
              <a:ext uri="{FF2B5EF4-FFF2-40B4-BE49-F238E27FC236}">
                <a16:creationId xmlns:a16="http://schemas.microsoft.com/office/drawing/2014/main" id="{E5711B9B-64E9-463D-9A6B-C0910917FB0B}"/>
              </a:ext>
            </a:extLst>
          </p:cNvPr>
          <p:cNvSpPr txBox="1">
            <a:spLocks noGrp="1"/>
          </p:cNvSpPr>
          <p:nvPr/>
        </p:nvSpPr>
        <p:spPr bwMode="auto">
          <a:xfrm>
            <a:off x="3884613" y="864393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896938" eaLnBrk="0" hangingPunct="0">
              <a:defRPr>
                <a:solidFill>
                  <a:schemeClr val="tx1"/>
                </a:solidFill>
                <a:latin typeface="Arial" panose="020B0604020202020204" pitchFamily="34" charset="0"/>
              </a:defRPr>
            </a:lvl1pPr>
            <a:lvl2pPr marL="742950" indent="-285750" defTabSz="896938" eaLnBrk="0" hangingPunct="0">
              <a:defRPr>
                <a:solidFill>
                  <a:schemeClr val="tx1"/>
                </a:solidFill>
                <a:latin typeface="Arial" panose="020B0604020202020204" pitchFamily="34" charset="0"/>
              </a:defRPr>
            </a:lvl2pPr>
            <a:lvl3pPr marL="1143000" indent="-228600" defTabSz="896938" eaLnBrk="0" hangingPunct="0">
              <a:defRPr>
                <a:solidFill>
                  <a:schemeClr val="tx1"/>
                </a:solidFill>
                <a:latin typeface="Arial" panose="020B0604020202020204" pitchFamily="34" charset="0"/>
              </a:defRPr>
            </a:lvl3pPr>
            <a:lvl4pPr marL="1600200" indent="-228600" defTabSz="896938" eaLnBrk="0" hangingPunct="0">
              <a:defRPr>
                <a:solidFill>
                  <a:schemeClr val="tx1"/>
                </a:solidFill>
                <a:latin typeface="Arial" panose="020B0604020202020204" pitchFamily="34" charset="0"/>
              </a:defRPr>
            </a:lvl4pPr>
            <a:lvl5pPr marL="2057400" indent="-228600" defTabSz="896938" eaLnBrk="0" hangingPunct="0">
              <a:defRPr>
                <a:solidFill>
                  <a:schemeClr val="tx1"/>
                </a:solidFill>
                <a:latin typeface="Arial" panose="020B0604020202020204" pitchFamily="34" charset="0"/>
              </a:defRPr>
            </a:lvl5pPr>
            <a:lvl6pPr marL="2514600" indent="-228600" defTabSz="896938" eaLnBrk="0" fontAlgn="base" hangingPunct="0">
              <a:spcBef>
                <a:spcPct val="0"/>
              </a:spcBef>
              <a:spcAft>
                <a:spcPct val="0"/>
              </a:spcAft>
              <a:defRPr>
                <a:solidFill>
                  <a:schemeClr val="tx1"/>
                </a:solidFill>
                <a:latin typeface="Arial" panose="020B0604020202020204" pitchFamily="34" charset="0"/>
              </a:defRPr>
            </a:lvl6pPr>
            <a:lvl7pPr marL="2971800" indent="-228600" defTabSz="896938" eaLnBrk="0" fontAlgn="base" hangingPunct="0">
              <a:spcBef>
                <a:spcPct val="0"/>
              </a:spcBef>
              <a:spcAft>
                <a:spcPct val="0"/>
              </a:spcAft>
              <a:defRPr>
                <a:solidFill>
                  <a:schemeClr val="tx1"/>
                </a:solidFill>
                <a:latin typeface="Arial" panose="020B0604020202020204" pitchFamily="34" charset="0"/>
              </a:defRPr>
            </a:lvl7pPr>
            <a:lvl8pPr marL="3429000" indent="-228600" defTabSz="896938" eaLnBrk="0" fontAlgn="base" hangingPunct="0">
              <a:spcBef>
                <a:spcPct val="0"/>
              </a:spcBef>
              <a:spcAft>
                <a:spcPct val="0"/>
              </a:spcAft>
              <a:defRPr>
                <a:solidFill>
                  <a:schemeClr val="tx1"/>
                </a:solidFill>
                <a:latin typeface="Arial" panose="020B0604020202020204" pitchFamily="34" charset="0"/>
              </a:defRPr>
            </a:lvl8pPr>
            <a:lvl9pPr marL="3886200" indent="-228600" defTabSz="896938" eaLnBrk="0" fontAlgn="base" hangingPunct="0">
              <a:spcBef>
                <a:spcPct val="0"/>
              </a:spcBef>
              <a:spcAft>
                <a:spcPct val="0"/>
              </a:spcAft>
              <a:defRPr>
                <a:solidFill>
                  <a:schemeClr val="tx1"/>
                </a:solidFill>
                <a:latin typeface="Arial" panose="020B0604020202020204" pitchFamily="34" charset="0"/>
              </a:defRPr>
            </a:lvl9pPr>
          </a:lstStyle>
          <a:p>
            <a:pPr algn="r"/>
            <a:fld id="{BD0946BC-98F5-492F-93EC-1446A864CD22}" type="slidenum">
              <a:rPr lang="en-US" altLang="es-CL" sz="1200">
                <a:latin typeface="Verdana" panose="020B0604030504040204" pitchFamily="34" charset="0"/>
              </a:rPr>
              <a:pPr algn="r"/>
              <a:t>78</a:t>
            </a:fld>
            <a:endParaRPr lang="en-US" altLang="es-CL" sz="1200">
              <a:latin typeface="Verdana" panose="020B0604030504040204"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a:extLst>
              <a:ext uri="{FF2B5EF4-FFF2-40B4-BE49-F238E27FC236}">
                <a16:creationId xmlns:a16="http://schemas.microsoft.com/office/drawing/2014/main" id="{C7E851CA-ED1F-4254-8736-5A9D18B5E1B6}"/>
              </a:ext>
            </a:extLst>
          </p:cNvPr>
          <p:cNvSpPr>
            <a:spLocks noGrp="1" noRot="1" noChangeAspect="1" noTextEdit="1"/>
          </p:cNvSpPr>
          <p:nvPr>
            <p:ph type="sldImg"/>
          </p:nvPr>
        </p:nvSpPr>
        <p:spPr>
          <a:ln/>
        </p:spPr>
      </p:sp>
      <p:sp>
        <p:nvSpPr>
          <p:cNvPr id="168963" name="Notes Placeholder 2">
            <a:extLst>
              <a:ext uri="{FF2B5EF4-FFF2-40B4-BE49-F238E27FC236}">
                <a16:creationId xmlns:a16="http://schemas.microsoft.com/office/drawing/2014/main" id="{772EBFD6-BED7-497C-B8A1-2ABC2FAE7B5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a:latin typeface="Arial" panose="020B0604020202020204" pitchFamily="34" charset="0"/>
            </a:endParaRPr>
          </a:p>
        </p:txBody>
      </p:sp>
      <p:sp>
        <p:nvSpPr>
          <p:cNvPr id="168964" name="Slide Number Placeholder 3">
            <a:extLst>
              <a:ext uri="{FF2B5EF4-FFF2-40B4-BE49-F238E27FC236}">
                <a16:creationId xmlns:a16="http://schemas.microsoft.com/office/drawing/2014/main" id="{52BEF3A1-239A-4BDA-8E94-83C6EEF8ADD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3535394-D1D5-417B-9108-65693FF5435D}" type="slidenum">
              <a:rPr lang="en-US" altLang="es-CL"/>
              <a:pPr eaLnBrk="1" hangingPunct="1"/>
              <a:t>79</a:t>
            </a:fld>
            <a:endParaRPr lang="en-US" altLang="es-CL"/>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a:extLst>
              <a:ext uri="{FF2B5EF4-FFF2-40B4-BE49-F238E27FC236}">
                <a16:creationId xmlns:a16="http://schemas.microsoft.com/office/drawing/2014/main" id="{6F47B8A8-D33B-4A29-93AE-8EF7CE8DDE65}"/>
              </a:ext>
            </a:extLst>
          </p:cNvPr>
          <p:cNvSpPr>
            <a:spLocks noGrp="1" noRot="1" noChangeAspect="1" noTextEdit="1"/>
          </p:cNvSpPr>
          <p:nvPr>
            <p:ph type="sldImg"/>
          </p:nvPr>
        </p:nvSpPr>
        <p:spPr>
          <a:ln/>
        </p:spPr>
      </p:sp>
      <p:sp>
        <p:nvSpPr>
          <p:cNvPr id="169987" name="Notes Placeholder 2">
            <a:extLst>
              <a:ext uri="{FF2B5EF4-FFF2-40B4-BE49-F238E27FC236}">
                <a16:creationId xmlns:a16="http://schemas.microsoft.com/office/drawing/2014/main" id="{621AE756-F3F4-4CCD-B62A-4F7A934E11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a:latin typeface="Arial" panose="020B0604020202020204" pitchFamily="34" charset="0"/>
            </a:endParaRPr>
          </a:p>
        </p:txBody>
      </p:sp>
      <p:sp>
        <p:nvSpPr>
          <p:cNvPr id="169988" name="Slide Number Placeholder 3">
            <a:extLst>
              <a:ext uri="{FF2B5EF4-FFF2-40B4-BE49-F238E27FC236}">
                <a16:creationId xmlns:a16="http://schemas.microsoft.com/office/drawing/2014/main" id="{2D8C6534-B12E-48D1-A30C-5EFAEC765BA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852765F-D631-4966-8D5D-70AE21867392}" type="slidenum">
              <a:rPr lang="en-US" altLang="es-CL"/>
              <a:pPr eaLnBrk="1" hangingPunct="1"/>
              <a:t>80</a:t>
            </a:fld>
            <a:endParaRPr lang="en-US" altLang="es-C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8034C974-CAB1-42DA-99AA-B672CE073B1D}"/>
              </a:ext>
            </a:extLst>
          </p:cNvPr>
          <p:cNvSpPr>
            <a:spLocks noGrp="1" noRot="1" noChangeAspect="1" noTextEdit="1"/>
          </p:cNvSpPr>
          <p:nvPr>
            <p:ph type="sldImg"/>
          </p:nvPr>
        </p:nvSpPr>
        <p:spPr>
          <a:ln/>
        </p:spPr>
      </p:sp>
      <p:sp>
        <p:nvSpPr>
          <p:cNvPr id="95235" name="Notes Placeholder 2">
            <a:extLst>
              <a:ext uri="{FF2B5EF4-FFF2-40B4-BE49-F238E27FC236}">
                <a16:creationId xmlns:a16="http://schemas.microsoft.com/office/drawing/2014/main" id="{56FB6638-AB64-4C4B-AEE3-12AEE57710F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PR" altLang="es-CL">
                <a:latin typeface="Arial" panose="020B0604020202020204" pitchFamily="34" charset="0"/>
              </a:rPr>
              <a:t>La planta de procesamiento de azúcar, con 91 años de antigüedad,  estaba localizada cerca de  la ciudad de Savannah, y procesaba azúcar granulada  y pulverizada.</a:t>
            </a:r>
          </a:p>
          <a:p>
            <a:pPr eaLnBrk="1" hangingPunct="1"/>
            <a:endParaRPr lang="es-PR" altLang="es-CL">
              <a:latin typeface="Arial" panose="020B0604020202020204" pitchFamily="34" charset="0"/>
            </a:endParaRPr>
          </a:p>
          <a:p>
            <a:pPr eaLnBrk="1" hangingPunct="1"/>
            <a:r>
              <a:rPr lang="es-PR" altLang="es-CL">
                <a:latin typeface="Arial" panose="020B0604020202020204" pitchFamily="34" charset="0"/>
              </a:rPr>
              <a:t>La  investigación de la Junta de Seguridad Química revelo que la explosión inicial se produjo en un elevador de cangilones.  Se presume que las operaciones en el silo crearon una acumulación de polvo combustible de azúcar suspendido en superficies horizontales y de trabajo generando la primera explosión. </a:t>
            </a:r>
          </a:p>
          <a:p>
            <a:pPr eaLnBrk="1" hangingPunct="1"/>
            <a:r>
              <a:rPr lang="es-PR" altLang="es-CL">
                <a:latin typeface="Arial" panose="020B0604020202020204" pitchFamily="34" charset="0"/>
              </a:rPr>
              <a:t>Esta explosión primaria produjo un incendio, provocó el derrumbe parcial del edificio de cuatro pisos, y que mas polvo se esparciera en la atmósfera.  El polvo suspendido genero una serie de explosiones secundarias que se propagaron rápidamente  por toda la galería del silo y el túnel.  El fuego de las explosiones secundarias afecto a su vez las  instalaciones de empaque y interior de los edificios adyacentes.</a:t>
            </a:r>
          </a:p>
        </p:txBody>
      </p:sp>
      <p:sp>
        <p:nvSpPr>
          <p:cNvPr id="95236" name="Slide Number Placeholder 3">
            <a:extLst>
              <a:ext uri="{FF2B5EF4-FFF2-40B4-BE49-F238E27FC236}">
                <a16:creationId xmlns:a16="http://schemas.microsoft.com/office/drawing/2014/main" id="{503441A7-0A99-4BE9-9874-9A33EA1D00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56E0CC0-DBDA-412C-9385-EA88ED871939}" type="slidenum">
              <a:rPr lang="en-US" altLang="es-CL"/>
              <a:pPr eaLnBrk="1" hangingPunct="1"/>
              <a:t>11</a:t>
            </a:fld>
            <a:endParaRPr lang="en-US" altLang="es-C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2A789146-C29E-4A7D-AFD0-8B6B1B031A49}"/>
              </a:ext>
            </a:extLst>
          </p:cNvPr>
          <p:cNvSpPr txBox="1">
            <a:spLocks noGrp="1" noChangeArrowheads="1"/>
          </p:cNvSpPr>
          <p:nvPr/>
        </p:nvSpPr>
        <p:spPr bwMode="auto">
          <a:xfrm>
            <a:off x="3884613" y="864393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73" tIns="45288" rIns="90573" bIns="45288" anchor="b"/>
          <a:lstStyle>
            <a:lvl1pPr defTabSz="904875" eaLnBrk="0" hangingPunct="0">
              <a:defRPr>
                <a:solidFill>
                  <a:schemeClr val="tx1"/>
                </a:solidFill>
                <a:latin typeface="Arial" panose="020B0604020202020204" pitchFamily="34" charset="0"/>
              </a:defRPr>
            </a:lvl1pPr>
            <a:lvl2pPr marL="742950" indent="-285750" defTabSz="904875" eaLnBrk="0" hangingPunct="0">
              <a:defRPr>
                <a:solidFill>
                  <a:schemeClr val="tx1"/>
                </a:solidFill>
                <a:latin typeface="Arial" panose="020B0604020202020204" pitchFamily="34" charset="0"/>
              </a:defRPr>
            </a:lvl2pPr>
            <a:lvl3pPr marL="1143000" indent="-228600" defTabSz="904875" eaLnBrk="0" hangingPunct="0">
              <a:defRPr>
                <a:solidFill>
                  <a:schemeClr val="tx1"/>
                </a:solidFill>
                <a:latin typeface="Arial" panose="020B0604020202020204" pitchFamily="34" charset="0"/>
              </a:defRPr>
            </a:lvl3pPr>
            <a:lvl4pPr marL="1600200" indent="-228600" defTabSz="904875" eaLnBrk="0" hangingPunct="0">
              <a:defRPr>
                <a:solidFill>
                  <a:schemeClr val="tx1"/>
                </a:solidFill>
                <a:latin typeface="Arial" panose="020B0604020202020204" pitchFamily="34" charset="0"/>
              </a:defRPr>
            </a:lvl4pPr>
            <a:lvl5pPr marL="2057400" indent="-228600" defTabSz="904875" eaLnBrk="0" hangingPunct="0">
              <a:defRPr>
                <a:solidFill>
                  <a:schemeClr val="tx1"/>
                </a:solidFill>
                <a:latin typeface="Arial" panose="020B0604020202020204" pitchFamily="34" charset="0"/>
              </a:defRPr>
            </a:lvl5pPr>
            <a:lvl6pPr marL="2514600" indent="-228600" defTabSz="904875" eaLnBrk="0" fontAlgn="base" hangingPunct="0">
              <a:spcBef>
                <a:spcPct val="0"/>
              </a:spcBef>
              <a:spcAft>
                <a:spcPct val="0"/>
              </a:spcAft>
              <a:defRPr>
                <a:solidFill>
                  <a:schemeClr val="tx1"/>
                </a:solidFill>
                <a:latin typeface="Arial" panose="020B0604020202020204" pitchFamily="34" charset="0"/>
              </a:defRPr>
            </a:lvl6pPr>
            <a:lvl7pPr marL="2971800" indent="-228600" defTabSz="904875" eaLnBrk="0" fontAlgn="base" hangingPunct="0">
              <a:spcBef>
                <a:spcPct val="0"/>
              </a:spcBef>
              <a:spcAft>
                <a:spcPct val="0"/>
              </a:spcAft>
              <a:defRPr>
                <a:solidFill>
                  <a:schemeClr val="tx1"/>
                </a:solidFill>
                <a:latin typeface="Arial" panose="020B0604020202020204" pitchFamily="34" charset="0"/>
              </a:defRPr>
            </a:lvl7pPr>
            <a:lvl8pPr marL="3429000" indent="-228600" defTabSz="904875" eaLnBrk="0" fontAlgn="base" hangingPunct="0">
              <a:spcBef>
                <a:spcPct val="0"/>
              </a:spcBef>
              <a:spcAft>
                <a:spcPct val="0"/>
              </a:spcAft>
              <a:defRPr>
                <a:solidFill>
                  <a:schemeClr val="tx1"/>
                </a:solidFill>
                <a:latin typeface="Arial" panose="020B0604020202020204" pitchFamily="34" charset="0"/>
              </a:defRPr>
            </a:lvl8pPr>
            <a:lvl9pPr marL="3886200" indent="-228600" defTabSz="904875"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AAC2208B-0094-4BA2-9A65-F34F35CC480B}" type="slidenum">
              <a:rPr lang="en-US" altLang="es-CL" sz="1200"/>
              <a:pPr algn="r" eaLnBrk="1" hangingPunct="1"/>
              <a:t>12</a:t>
            </a:fld>
            <a:endParaRPr lang="en-US" altLang="es-CL" sz="1200"/>
          </a:p>
        </p:txBody>
      </p:sp>
      <p:sp>
        <p:nvSpPr>
          <p:cNvPr id="96259" name="Rectangle 2">
            <a:extLst>
              <a:ext uri="{FF2B5EF4-FFF2-40B4-BE49-F238E27FC236}">
                <a16:creationId xmlns:a16="http://schemas.microsoft.com/office/drawing/2014/main" id="{9706DBB4-CF38-4745-9098-11AC30F878AA}"/>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7858154E-2386-4988-9883-B53001F8DC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73" tIns="45288" rIns="90573" bIns="45288"/>
          <a:lstStyle/>
          <a:p>
            <a:pPr eaLnBrk="1" hangingPunct="1"/>
            <a:r>
              <a:rPr lang="es-PR" altLang="es-CL">
                <a:latin typeface="Arial" panose="020B0604020202020204" pitchFamily="34" charset="0"/>
              </a:rPr>
              <a:t>Una explosión desastrosa y fuego ocurrieron en una fundición de piezas automotrices de aluminio en Indiana teniendo como  consecuencia  1 muerto y  6  heridos. La investigación del evento determino que la  explosión primaria ocurrió por causa de polvo en o cerca de un horno de fundición de pedazos de aluminio.   Esta fue seguida por una explosión secundaria en los equipos de colección de polvo, provocando un fuego de grandes proporciones.</a:t>
            </a:r>
            <a:endParaRPr lang="en-US" altLang="es-C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971987-BDE2-4D20-B46A-B8C422F795A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3D5CBC38-F8B4-4523-9BF9-43E6D7E32B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9AD674AE-1575-4ED7-B04B-399CEE6C7DB4}"/>
              </a:ext>
            </a:extLst>
          </p:cNvPr>
          <p:cNvSpPr>
            <a:spLocks noGrp="1"/>
          </p:cNvSpPr>
          <p:nvPr>
            <p:ph type="dt" sz="half" idx="10"/>
          </p:nvPr>
        </p:nvSpPr>
        <p:spPr/>
        <p:txBody>
          <a:bodyPr/>
          <a:lstStyle/>
          <a:p>
            <a:fld id="{5116A75C-86E7-49E3-A545-746C6494F017}" type="datetimeFigureOut">
              <a:rPr lang="es-CL" smtClean="0"/>
              <a:t>05-10-2022</a:t>
            </a:fld>
            <a:endParaRPr lang="es-CL"/>
          </a:p>
        </p:txBody>
      </p:sp>
      <p:sp>
        <p:nvSpPr>
          <p:cNvPr id="5" name="Marcador de pie de página 4">
            <a:extLst>
              <a:ext uri="{FF2B5EF4-FFF2-40B4-BE49-F238E27FC236}">
                <a16:creationId xmlns:a16="http://schemas.microsoft.com/office/drawing/2014/main" id="{54F8CDC5-93D5-4D7D-8999-25F65BD52BD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606C231-547A-4EBC-9C3C-1AC218DFD9B2}"/>
              </a:ext>
            </a:extLst>
          </p:cNvPr>
          <p:cNvSpPr>
            <a:spLocks noGrp="1"/>
          </p:cNvSpPr>
          <p:nvPr>
            <p:ph type="sldNum" sz="quarter" idx="12"/>
          </p:nvPr>
        </p:nvSpPr>
        <p:spPr/>
        <p:txBody>
          <a:bodyPr/>
          <a:lstStyle/>
          <a:p>
            <a:fld id="{071E1E61-5891-48BD-AC2E-7A82C62186B9}" type="slidenum">
              <a:rPr lang="es-CL" smtClean="0"/>
              <a:t>‹Nº›</a:t>
            </a:fld>
            <a:endParaRPr lang="es-CL"/>
          </a:p>
        </p:txBody>
      </p:sp>
    </p:spTree>
    <p:extLst>
      <p:ext uri="{BB962C8B-B14F-4D97-AF65-F5344CB8AC3E}">
        <p14:creationId xmlns:p14="http://schemas.microsoft.com/office/powerpoint/2010/main" val="2650313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C22295-4298-4836-BCC1-9371283D47E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837CC6B1-B6D5-4A9D-B3F6-B933DFF309A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7B403D79-AE88-45B8-98CB-B53D82CA6B3A}"/>
              </a:ext>
            </a:extLst>
          </p:cNvPr>
          <p:cNvSpPr>
            <a:spLocks noGrp="1"/>
          </p:cNvSpPr>
          <p:nvPr>
            <p:ph type="dt" sz="half" idx="10"/>
          </p:nvPr>
        </p:nvSpPr>
        <p:spPr/>
        <p:txBody>
          <a:bodyPr/>
          <a:lstStyle/>
          <a:p>
            <a:fld id="{5116A75C-86E7-49E3-A545-746C6494F017}" type="datetimeFigureOut">
              <a:rPr lang="es-CL" smtClean="0"/>
              <a:t>05-10-2022</a:t>
            </a:fld>
            <a:endParaRPr lang="es-CL"/>
          </a:p>
        </p:txBody>
      </p:sp>
      <p:sp>
        <p:nvSpPr>
          <p:cNvPr id="5" name="Marcador de pie de página 4">
            <a:extLst>
              <a:ext uri="{FF2B5EF4-FFF2-40B4-BE49-F238E27FC236}">
                <a16:creationId xmlns:a16="http://schemas.microsoft.com/office/drawing/2014/main" id="{7479B176-3336-4CB7-9CC8-5D53DFF8EFA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AAC2DBC-09C1-4E96-865E-57DD3A30DF4E}"/>
              </a:ext>
            </a:extLst>
          </p:cNvPr>
          <p:cNvSpPr>
            <a:spLocks noGrp="1"/>
          </p:cNvSpPr>
          <p:nvPr>
            <p:ph type="sldNum" sz="quarter" idx="12"/>
          </p:nvPr>
        </p:nvSpPr>
        <p:spPr/>
        <p:txBody>
          <a:bodyPr/>
          <a:lstStyle/>
          <a:p>
            <a:fld id="{071E1E61-5891-48BD-AC2E-7A82C62186B9}" type="slidenum">
              <a:rPr lang="es-CL" smtClean="0"/>
              <a:t>‹Nº›</a:t>
            </a:fld>
            <a:endParaRPr lang="es-CL"/>
          </a:p>
        </p:txBody>
      </p:sp>
    </p:spTree>
    <p:extLst>
      <p:ext uri="{BB962C8B-B14F-4D97-AF65-F5344CB8AC3E}">
        <p14:creationId xmlns:p14="http://schemas.microsoft.com/office/powerpoint/2010/main" val="2887855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4A0DBA8-C97D-47EA-94C3-FCD2B076A5E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12546591-E47F-46E1-B629-3B9470AF586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8C75BB08-A935-48BE-B5CB-3EEA22F706B5}"/>
              </a:ext>
            </a:extLst>
          </p:cNvPr>
          <p:cNvSpPr>
            <a:spLocks noGrp="1"/>
          </p:cNvSpPr>
          <p:nvPr>
            <p:ph type="dt" sz="half" idx="10"/>
          </p:nvPr>
        </p:nvSpPr>
        <p:spPr/>
        <p:txBody>
          <a:bodyPr/>
          <a:lstStyle/>
          <a:p>
            <a:fld id="{5116A75C-86E7-49E3-A545-746C6494F017}" type="datetimeFigureOut">
              <a:rPr lang="es-CL" smtClean="0"/>
              <a:t>05-10-2022</a:t>
            </a:fld>
            <a:endParaRPr lang="es-CL"/>
          </a:p>
        </p:txBody>
      </p:sp>
      <p:sp>
        <p:nvSpPr>
          <p:cNvPr id="5" name="Marcador de pie de página 4">
            <a:extLst>
              <a:ext uri="{FF2B5EF4-FFF2-40B4-BE49-F238E27FC236}">
                <a16:creationId xmlns:a16="http://schemas.microsoft.com/office/drawing/2014/main" id="{5DF0B351-3A3E-49E9-BCB2-0C90D550AC5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C975632-649F-4137-BA5B-1DA5269ECC3F}"/>
              </a:ext>
            </a:extLst>
          </p:cNvPr>
          <p:cNvSpPr>
            <a:spLocks noGrp="1"/>
          </p:cNvSpPr>
          <p:nvPr>
            <p:ph type="sldNum" sz="quarter" idx="12"/>
          </p:nvPr>
        </p:nvSpPr>
        <p:spPr/>
        <p:txBody>
          <a:bodyPr/>
          <a:lstStyle/>
          <a:p>
            <a:fld id="{071E1E61-5891-48BD-AC2E-7A82C62186B9}" type="slidenum">
              <a:rPr lang="es-CL" smtClean="0"/>
              <a:t>‹Nº›</a:t>
            </a:fld>
            <a:endParaRPr lang="es-CL"/>
          </a:p>
        </p:txBody>
      </p:sp>
    </p:spTree>
    <p:extLst>
      <p:ext uri="{BB962C8B-B14F-4D97-AF65-F5344CB8AC3E}">
        <p14:creationId xmlns:p14="http://schemas.microsoft.com/office/powerpoint/2010/main" val="2151354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143000"/>
          </a:xfrm>
          <a:solidFill>
            <a:schemeClr val="accent2">
              <a:lumMod val="75000"/>
            </a:schemeClr>
          </a:solidFill>
        </p:spPr>
        <p:txBody>
          <a:bodyPr/>
          <a:lstStyle/>
          <a:p>
            <a:r>
              <a:rPr lang="en-US"/>
              <a:t>Click to edit Master title style</a:t>
            </a:r>
            <a:endParaRPr lang="es-PR"/>
          </a:p>
        </p:txBody>
      </p:sp>
      <p:sp>
        <p:nvSpPr>
          <p:cNvPr id="3" name="Table Placeholder 2"/>
          <p:cNvSpPr>
            <a:spLocks noGrp="1"/>
          </p:cNvSpPr>
          <p:nvPr>
            <p:ph type="tbl" idx="1"/>
          </p:nvPr>
        </p:nvSpPr>
        <p:spPr>
          <a:xfrm>
            <a:off x="609600" y="1646238"/>
            <a:ext cx="10972800" cy="4525962"/>
          </a:xfrm>
        </p:spPr>
        <p:txBody>
          <a:bodyPr rtlCol="0">
            <a:normAutofit/>
          </a:bodyPr>
          <a:lstStyle/>
          <a:p>
            <a:pPr lvl="0"/>
            <a:endParaRPr lang="es-PR" noProof="0"/>
          </a:p>
        </p:txBody>
      </p:sp>
      <p:sp>
        <p:nvSpPr>
          <p:cNvPr id="4" name="Date Placeholder 3">
            <a:extLst>
              <a:ext uri="{FF2B5EF4-FFF2-40B4-BE49-F238E27FC236}">
                <a16:creationId xmlns:a16="http://schemas.microsoft.com/office/drawing/2014/main" id="{22958548-26A5-405A-8F3E-215EAA53FA1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E10977C-F3E9-41AB-9EFE-21ED5D462D1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1756D39-94D2-4762-B71E-4BFB321C5DFF}"/>
              </a:ext>
            </a:extLst>
          </p:cNvPr>
          <p:cNvSpPr>
            <a:spLocks noGrp="1"/>
          </p:cNvSpPr>
          <p:nvPr>
            <p:ph type="sldNum" sz="quarter" idx="12"/>
          </p:nvPr>
        </p:nvSpPr>
        <p:spPr/>
        <p:txBody>
          <a:bodyPr/>
          <a:lstStyle>
            <a:lvl1pPr>
              <a:defRPr/>
            </a:lvl1pPr>
          </a:lstStyle>
          <a:p>
            <a:fld id="{52A897A6-57F2-4527-BAC0-282B10777578}" type="slidenum">
              <a:rPr lang="en-US" altLang="es-CL"/>
              <a:pPr/>
              <a:t>‹Nº›</a:t>
            </a:fld>
            <a:endParaRPr lang="en-US" altLang="es-CL"/>
          </a:p>
        </p:txBody>
      </p:sp>
    </p:spTree>
    <p:extLst>
      <p:ext uri="{BB962C8B-B14F-4D97-AF65-F5344CB8AC3E}">
        <p14:creationId xmlns:p14="http://schemas.microsoft.com/office/powerpoint/2010/main" val="2049456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143000"/>
          </a:xfrm>
          <a:solidFill>
            <a:schemeClr val="accent2">
              <a:lumMod val="75000"/>
            </a:schemeClr>
          </a:solidFill>
        </p:spPr>
        <p:txBody>
          <a:bodyPr/>
          <a:lstStyle/>
          <a:p>
            <a:r>
              <a:rPr lang="en-US"/>
              <a:t>Click to edit Master title style</a:t>
            </a:r>
            <a:endParaRPr lang="es-PR"/>
          </a:p>
        </p:txBody>
      </p:sp>
      <p:sp>
        <p:nvSpPr>
          <p:cNvPr id="3" name="Text Placeholder 2"/>
          <p:cNvSpPr>
            <a:spLocks noGrp="1"/>
          </p:cNvSpPr>
          <p:nvPr>
            <p:ph type="body" sz="half" idx="1"/>
          </p:nvPr>
        </p:nvSpPr>
        <p:spPr>
          <a:xfrm>
            <a:off x="609600" y="164623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4" name="Content Placeholder 3"/>
          <p:cNvSpPr>
            <a:spLocks noGrp="1"/>
          </p:cNvSpPr>
          <p:nvPr>
            <p:ph sz="half" idx="2"/>
          </p:nvPr>
        </p:nvSpPr>
        <p:spPr>
          <a:xfrm>
            <a:off x="6197600" y="164623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5" name="Date Placeholder 3">
            <a:extLst>
              <a:ext uri="{FF2B5EF4-FFF2-40B4-BE49-F238E27FC236}">
                <a16:creationId xmlns:a16="http://schemas.microsoft.com/office/drawing/2014/main" id="{09766DA7-6938-45FB-AB19-01F9B34F812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05BA79E-428E-4FDA-BC08-D98C6A4CDEF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2EEA970-A431-4C6D-BA8D-F3051F22B6CB}"/>
              </a:ext>
            </a:extLst>
          </p:cNvPr>
          <p:cNvSpPr>
            <a:spLocks noGrp="1"/>
          </p:cNvSpPr>
          <p:nvPr>
            <p:ph type="sldNum" sz="quarter" idx="12"/>
          </p:nvPr>
        </p:nvSpPr>
        <p:spPr/>
        <p:txBody>
          <a:bodyPr/>
          <a:lstStyle>
            <a:lvl1pPr>
              <a:defRPr/>
            </a:lvl1pPr>
          </a:lstStyle>
          <a:p>
            <a:fld id="{E4E634F1-2B68-4A14-B672-526FF6C637B3}" type="slidenum">
              <a:rPr lang="en-US" altLang="es-CL"/>
              <a:pPr/>
              <a:t>‹Nº›</a:t>
            </a:fld>
            <a:endParaRPr lang="en-US" altLang="es-CL"/>
          </a:p>
        </p:txBody>
      </p:sp>
    </p:spTree>
    <p:extLst>
      <p:ext uri="{BB962C8B-B14F-4D97-AF65-F5344CB8AC3E}">
        <p14:creationId xmlns:p14="http://schemas.microsoft.com/office/powerpoint/2010/main" val="1345721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97BCB6-AABC-4D43-AB9B-34364C61425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24266C05-B290-4958-B595-CFDBD115C1B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B1E58AF8-C1BC-41B6-A307-4271D7BD2940}"/>
              </a:ext>
            </a:extLst>
          </p:cNvPr>
          <p:cNvSpPr>
            <a:spLocks noGrp="1"/>
          </p:cNvSpPr>
          <p:nvPr>
            <p:ph type="dt" sz="half" idx="10"/>
          </p:nvPr>
        </p:nvSpPr>
        <p:spPr/>
        <p:txBody>
          <a:bodyPr/>
          <a:lstStyle/>
          <a:p>
            <a:fld id="{5116A75C-86E7-49E3-A545-746C6494F017}" type="datetimeFigureOut">
              <a:rPr lang="es-CL" smtClean="0"/>
              <a:t>05-10-2022</a:t>
            </a:fld>
            <a:endParaRPr lang="es-CL"/>
          </a:p>
        </p:txBody>
      </p:sp>
      <p:sp>
        <p:nvSpPr>
          <p:cNvPr id="5" name="Marcador de pie de página 4">
            <a:extLst>
              <a:ext uri="{FF2B5EF4-FFF2-40B4-BE49-F238E27FC236}">
                <a16:creationId xmlns:a16="http://schemas.microsoft.com/office/drawing/2014/main" id="{5C098813-B95E-4602-8064-7ACBA278BC6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4E20BE0-5FD5-46E3-AF9D-F92940ECC9C3}"/>
              </a:ext>
            </a:extLst>
          </p:cNvPr>
          <p:cNvSpPr>
            <a:spLocks noGrp="1"/>
          </p:cNvSpPr>
          <p:nvPr>
            <p:ph type="sldNum" sz="quarter" idx="12"/>
          </p:nvPr>
        </p:nvSpPr>
        <p:spPr/>
        <p:txBody>
          <a:bodyPr/>
          <a:lstStyle/>
          <a:p>
            <a:fld id="{071E1E61-5891-48BD-AC2E-7A82C62186B9}" type="slidenum">
              <a:rPr lang="es-CL" smtClean="0"/>
              <a:t>‹Nº›</a:t>
            </a:fld>
            <a:endParaRPr lang="es-CL"/>
          </a:p>
        </p:txBody>
      </p:sp>
    </p:spTree>
    <p:extLst>
      <p:ext uri="{BB962C8B-B14F-4D97-AF65-F5344CB8AC3E}">
        <p14:creationId xmlns:p14="http://schemas.microsoft.com/office/powerpoint/2010/main" val="204024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F4ACCE-F42A-48C2-BB67-C9518A0C8A8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BC300354-8E74-46EC-BB5F-37F0483B5C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3FBEBAA-6803-4077-B64A-7DBB9951F187}"/>
              </a:ext>
            </a:extLst>
          </p:cNvPr>
          <p:cNvSpPr>
            <a:spLocks noGrp="1"/>
          </p:cNvSpPr>
          <p:nvPr>
            <p:ph type="dt" sz="half" idx="10"/>
          </p:nvPr>
        </p:nvSpPr>
        <p:spPr/>
        <p:txBody>
          <a:bodyPr/>
          <a:lstStyle/>
          <a:p>
            <a:fld id="{5116A75C-86E7-49E3-A545-746C6494F017}" type="datetimeFigureOut">
              <a:rPr lang="es-CL" smtClean="0"/>
              <a:t>05-10-2022</a:t>
            </a:fld>
            <a:endParaRPr lang="es-CL"/>
          </a:p>
        </p:txBody>
      </p:sp>
      <p:sp>
        <p:nvSpPr>
          <p:cNvPr id="5" name="Marcador de pie de página 4">
            <a:extLst>
              <a:ext uri="{FF2B5EF4-FFF2-40B4-BE49-F238E27FC236}">
                <a16:creationId xmlns:a16="http://schemas.microsoft.com/office/drawing/2014/main" id="{60297A70-9C02-4D32-ADBC-65DD760324E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17549BA-0483-4B11-8A17-A4809E41C926}"/>
              </a:ext>
            </a:extLst>
          </p:cNvPr>
          <p:cNvSpPr>
            <a:spLocks noGrp="1"/>
          </p:cNvSpPr>
          <p:nvPr>
            <p:ph type="sldNum" sz="quarter" idx="12"/>
          </p:nvPr>
        </p:nvSpPr>
        <p:spPr/>
        <p:txBody>
          <a:bodyPr/>
          <a:lstStyle/>
          <a:p>
            <a:fld id="{071E1E61-5891-48BD-AC2E-7A82C62186B9}" type="slidenum">
              <a:rPr lang="es-CL" smtClean="0"/>
              <a:t>‹Nº›</a:t>
            </a:fld>
            <a:endParaRPr lang="es-CL"/>
          </a:p>
        </p:txBody>
      </p:sp>
    </p:spTree>
    <p:extLst>
      <p:ext uri="{BB962C8B-B14F-4D97-AF65-F5344CB8AC3E}">
        <p14:creationId xmlns:p14="http://schemas.microsoft.com/office/powerpoint/2010/main" val="1998217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46E583-C0F5-4617-BF91-6A7A18D54783}"/>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07062F7D-5D3D-46C2-ADAE-FDE3DB81CA7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FE7975B0-672E-4D7D-85F7-8010C813095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F87EEFE6-FBC7-4D25-8407-77268FEB2636}"/>
              </a:ext>
            </a:extLst>
          </p:cNvPr>
          <p:cNvSpPr>
            <a:spLocks noGrp="1"/>
          </p:cNvSpPr>
          <p:nvPr>
            <p:ph type="dt" sz="half" idx="10"/>
          </p:nvPr>
        </p:nvSpPr>
        <p:spPr/>
        <p:txBody>
          <a:bodyPr/>
          <a:lstStyle/>
          <a:p>
            <a:fld id="{5116A75C-86E7-49E3-A545-746C6494F017}" type="datetimeFigureOut">
              <a:rPr lang="es-CL" smtClean="0"/>
              <a:t>05-10-2022</a:t>
            </a:fld>
            <a:endParaRPr lang="es-CL"/>
          </a:p>
        </p:txBody>
      </p:sp>
      <p:sp>
        <p:nvSpPr>
          <p:cNvPr id="6" name="Marcador de pie de página 5">
            <a:extLst>
              <a:ext uri="{FF2B5EF4-FFF2-40B4-BE49-F238E27FC236}">
                <a16:creationId xmlns:a16="http://schemas.microsoft.com/office/drawing/2014/main" id="{8B63D0AF-3570-4FE4-90DE-D1F485DE4A0B}"/>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C92AD7E9-440F-4781-A622-DD3CFFF24C8A}"/>
              </a:ext>
            </a:extLst>
          </p:cNvPr>
          <p:cNvSpPr>
            <a:spLocks noGrp="1"/>
          </p:cNvSpPr>
          <p:nvPr>
            <p:ph type="sldNum" sz="quarter" idx="12"/>
          </p:nvPr>
        </p:nvSpPr>
        <p:spPr/>
        <p:txBody>
          <a:bodyPr/>
          <a:lstStyle/>
          <a:p>
            <a:fld id="{071E1E61-5891-48BD-AC2E-7A82C62186B9}" type="slidenum">
              <a:rPr lang="es-CL" smtClean="0"/>
              <a:t>‹Nº›</a:t>
            </a:fld>
            <a:endParaRPr lang="es-CL"/>
          </a:p>
        </p:txBody>
      </p:sp>
    </p:spTree>
    <p:extLst>
      <p:ext uri="{BB962C8B-B14F-4D97-AF65-F5344CB8AC3E}">
        <p14:creationId xmlns:p14="http://schemas.microsoft.com/office/powerpoint/2010/main" val="223280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EF04A1-56DF-49CB-84B6-B1B69ED1AC0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C7E269DF-1B9D-4A41-B909-A0A7B100D6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BAD8964-21B3-4E90-9541-C0576D2C7EA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3FED8490-6C52-45E5-8C27-30F06EE6C9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F3D3CEC-2C17-4F46-9A25-A810DBBB8E8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7CF48D49-F867-48F4-BA6E-782E9D544CBF}"/>
              </a:ext>
            </a:extLst>
          </p:cNvPr>
          <p:cNvSpPr>
            <a:spLocks noGrp="1"/>
          </p:cNvSpPr>
          <p:nvPr>
            <p:ph type="dt" sz="half" idx="10"/>
          </p:nvPr>
        </p:nvSpPr>
        <p:spPr/>
        <p:txBody>
          <a:bodyPr/>
          <a:lstStyle/>
          <a:p>
            <a:fld id="{5116A75C-86E7-49E3-A545-746C6494F017}" type="datetimeFigureOut">
              <a:rPr lang="es-CL" smtClean="0"/>
              <a:t>05-10-2022</a:t>
            </a:fld>
            <a:endParaRPr lang="es-CL"/>
          </a:p>
        </p:txBody>
      </p:sp>
      <p:sp>
        <p:nvSpPr>
          <p:cNvPr id="8" name="Marcador de pie de página 7">
            <a:extLst>
              <a:ext uri="{FF2B5EF4-FFF2-40B4-BE49-F238E27FC236}">
                <a16:creationId xmlns:a16="http://schemas.microsoft.com/office/drawing/2014/main" id="{FAC29DEA-BF74-4E7F-9FDD-72F390B8AF2A}"/>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FCB193EE-7F8C-4E38-9EC4-7A263E20880D}"/>
              </a:ext>
            </a:extLst>
          </p:cNvPr>
          <p:cNvSpPr>
            <a:spLocks noGrp="1"/>
          </p:cNvSpPr>
          <p:nvPr>
            <p:ph type="sldNum" sz="quarter" idx="12"/>
          </p:nvPr>
        </p:nvSpPr>
        <p:spPr/>
        <p:txBody>
          <a:bodyPr/>
          <a:lstStyle/>
          <a:p>
            <a:fld id="{071E1E61-5891-48BD-AC2E-7A82C62186B9}" type="slidenum">
              <a:rPr lang="es-CL" smtClean="0"/>
              <a:t>‹Nº›</a:t>
            </a:fld>
            <a:endParaRPr lang="es-CL"/>
          </a:p>
        </p:txBody>
      </p:sp>
    </p:spTree>
    <p:extLst>
      <p:ext uri="{BB962C8B-B14F-4D97-AF65-F5344CB8AC3E}">
        <p14:creationId xmlns:p14="http://schemas.microsoft.com/office/powerpoint/2010/main" val="3220232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4EAD40-D484-4628-9EF9-24AD2139BDAE}"/>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1485C7A9-55AF-419A-9F0F-0A2B5F0BB9B4}"/>
              </a:ext>
            </a:extLst>
          </p:cNvPr>
          <p:cNvSpPr>
            <a:spLocks noGrp="1"/>
          </p:cNvSpPr>
          <p:nvPr>
            <p:ph type="dt" sz="half" idx="10"/>
          </p:nvPr>
        </p:nvSpPr>
        <p:spPr/>
        <p:txBody>
          <a:bodyPr/>
          <a:lstStyle/>
          <a:p>
            <a:fld id="{5116A75C-86E7-49E3-A545-746C6494F017}" type="datetimeFigureOut">
              <a:rPr lang="es-CL" smtClean="0"/>
              <a:t>05-10-2022</a:t>
            </a:fld>
            <a:endParaRPr lang="es-CL"/>
          </a:p>
        </p:txBody>
      </p:sp>
      <p:sp>
        <p:nvSpPr>
          <p:cNvPr id="4" name="Marcador de pie de página 3">
            <a:extLst>
              <a:ext uri="{FF2B5EF4-FFF2-40B4-BE49-F238E27FC236}">
                <a16:creationId xmlns:a16="http://schemas.microsoft.com/office/drawing/2014/main" id="{1B28F1B9-928F-4056-AE21-08E3A4C8D1DE}"/>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125D6BA8-3856-4CB1-A96F-3BE6736FD3A1}"/>
              </a:ext>
            </a:extLst>
          </p:cNvPr>
          <p:cNvSpPr>
            <a:spLocks noGrp="1"/>
          </p:cNvSpPr>
          <p:nvPr>
            <p:ph type="sldNum" sz="quarter" idx="12"/>
          </p:nvPr>
        </p:nvSpPr>
        <p:spPr/>
        <p:txBody>
          <a:bodyPr/>
          <a:lstStyle/>
          <a:p>
            <a:fld id="{071E1E61-5891-48BD-AC2E-7A82C62186B9}" type="slidenum">
              <a:rPr lang="es-CL" smtClean="0"/>
              <a:t>‹Nº›</a:t>
            </a:fld>
            <a:endParaRPr lang="es-CL"/>
          </a:p>
        </p:txBody>
      </p:sp>
    </p:spTree>
    <p:extLst>
      <p:ext uri="{BB962C8B-B14F-4D97-AF65-F5344CB8AC3E}">
        <p14:creationId xmlns:p14="http://schemas.microsoft.com/office/powerpoint/2010/main" val="3027907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1BD5092-0132-4438-A3AA-2AF61D65944F}"/>
              </a:ext>
            </a:extLst>
          </p:cNvPr>
          <p:cNvSpPr>
            <a:spLocks noGrp="1"/>
          </p:cNvSpPr>
          <p:nvPr>
            <p:ph type="dt" sz="half" idx="10"/>
          </p:nvPr>
        </p:nvSpPr>
        <p:spPr/>
        <p:txBody>
          <a:bodyPr/>
          <a:lstStyle/>
          <a:p>
            <a:fld id="{5116A75C-86E7-49E3-A545-746C6494F017}" type="datetimeFigureOut">
              <a:rPr lang="es-CL" smtClean="0"/>
              <a:t>05-10-2022</a:t>
            </a:fld>
            <a:endParaRPr lang="es-CL"/>
          </a:p>
        </p:txBody>
      </p:sp>
      <p:sp>
        <p:nvSpPr>
          <p:cNvPr id="3" name="Marcador de pie de página 2">
            <a:extLst>
              <a:ext uri="{FF2B5EF4-FFF2-40B4-BE49-F238E27FC236}">
                <a16:creationId xmlns:a16="http://schemas.microsoft.com/office/drawing/2014/main" id="{DCF11D73-FC92-4CBD-960B-191E11D4F968}"/>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000EB5E7-D757-441E-9D37-80C889A7893D}"/>
              </a:ext>
            </a:extLst>
          </p:cNvPr>
          <p:cNvSpPr>
            <a:spLocks noGrp="1"/>
          </p:cNvSpPr>
          <p:nvPr>
            <p:ph type="sldNum" sz="quarter" idx="12"/>
          </p:nvPr>
        </p:nvSpPr>
        <p:spPr/>
        <p:txBody>
          <a:bodyPr/>
          <a:lstStyle/>
          <a:p>
            <a:fld id="{071E1E61-5891-48BD-AC2E-7A82C62186B9}" type="slidenum">
              <a:rPr lang="es-CL" smtClean="0"/>
              <a:t>‹Nº›</a:t>
            </a:fld>
            <a:endParaRPr lang="es-CL"/>
          </a:p>
        </p:txBody>
      </p:sp>
    </p:spTree>
    <p:extLst>
      <p:ext uri="{BB962C8B-B14F-4D97-AF65-F5344CB8AC3E}">
        <p14:creationId xmlns:p14="http://schemas.microsoft.com/office/powerpoint/2010/main" val="3467849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1E52B4-538D-4F60-B157-FF5EDE94921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16B76A50-0AC0-4227-B534-84F2EF6C41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E0FAA588-3CCC-4BA2-BBA6-754D66CFB0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0A5B8F4-374E-4348-8A3C-8ADDCD614288}"/>
              </a:ext>
            </a:extLst>
          </p:cNvPr>
          <p:cNvSpPr>
            <a:spLocks noGrp="1"/>
          </p:cNvSpPr>
          <p:nvPr>
            <p:ph type="dt" sz="half" idx="10"/>
          </p:nvPr>
        </p:nvSpPr>
        <p:spPr/>
        <p:txBody>
          <a:bodyPr/>
          <a:lstStyle/>
          <a:p>
            <a:fld id="{5116A75C-86E7-49E3-A545-746C6494F017}" type="datetimeFigureOut">
              <a:rPr lang="es-CL" smtClean="0"/>
              <a:t>05-10-2022</a:t>
            </a:fld>
            <a:endParaRPr lang="es-CL"/>
          </a:p>
        </p:txBody>
      </p:sp>
      <p:sp>
        <p:nvSpPr>
          <p:cNvPr id="6" name="Marcador de pie de página 5">
            <a:extLst>
              <a:ext uri="{FF2B5EF4-FFF2-40B4-BE49-F238E27FC236}">
                <a16:creationId xmlns:a16="http://schemas.microsoft.com/office/drawing/2014/main" id="{82A355E7-B627-4F5F-8AA3-3A975CF20A60}"/>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845F9DD1-4E8E-4F2D-A7FC-C12B923FFE54}"/>
              </a:ext>
            </a:extLst>
          </p:cNvPr>
          <p:cNvSpPr>
            <a:spLocks noGrp="1"/>
          </p:cNvSpPr>
          <p:nvPr>
            <p:ph type="sldNum" sz="quarter" idx="12"/>
          </p:nvPr>
        </p:nvSpPr>
        <p:spPr/>
        <p:txBody>
          <a:bodyPr/>
          <a:lstStyle/>
          <a:p>
            <a:fld id="{071E1E61-5891-48BD-AC2E-7A82C62186B9}" type="slidenum">
              <a:rPr lang="es-CL" smtClean="0"/>
              <a:t>‹Nº›</a:t>
            </a:fld>
            <a:endParaRPr lang="es-CL"/>
          </a:p>
        </p:txBody>
      </p:sp>
    </p:spTree>
    <p:extLst>
      <p:ext uri="{BB962C8B-B14F-4D97-AF65-F5344CB8AC3E}">
        <p14:creationId xmlns:p14="http://schemas.microsoft.com/office/powerpoint/2010/main" val="4020841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5A0B03-851C-4EED-8F92-14196E43CE8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6C3AC504-9BF9-4C5E-9AF1-9AF0555A26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7CAE9B88-18F8-474A-9E2C-F36D4F3B55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893F911-5C49-4FEE-B3EC-D0A3E0B47643}"/>
              </a:ext>
            </a:extLst>
          </p:cNvPr>
          <p:cNvSpPr>
            <a:spLocks noGrp="1"/>
          </p:cNvSpPr>
          <p:nvPr>
            <p:ph type="dt" sz="half" idx="10"/>
          </p:nvPr>
        </p:nvSpPr>
        <p:spPr/>
        <p:txBody>
          <a:bodyPr/>
          <a:lstStyle/>
          <a:p>
            <a:fld id="{5116A75C-86E7-49E3-A545-746C6494F017}" type="datetimeFigureOut">
              <a:rPr lang="es-CL" smtClean="0"/>
              <a:t>05-10-2022</a:t>
            </a:fld>
            <a:endParaRPr lang="es-CL"/>
          </a:p>
        </p:txBody>
      </p:sp>
      <p:sp>
        <p:nvSpPr>
          <p:cNvPr id="6" name="Marcador de pie de página 5">
            <a:extLst>
              <a:ext uri="{FF2B5EF4-FFF2-40B4-BE49-F238E27FC236}">
                <a16:creationId xmlns:a16="http://schemas.microsoft.com/office/drawing/2014/main" id="{9EBB6151-CB01-4CC3-BD87-58ED06FF35F1}"/>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E679798-B4A6-4F49-B63E-4F35FF42DE7C}"/>
              </a:ext>
            </a:extLst>
          </p:cNvPr>
          <p:cNvSpPr>
            <a:spLocks noGrp="1"/>
          </p:cNvSpPr>
          <p:nvPr>
            <p:ph type="sldNum" sz="quarter" idx="12"/>
          </p:nvPr>
        </p:nvSpPr>
        <p:spPr/>
        <p:txBody>
          <a:bodyPr/>
          <a:lstStyle/>
          <a:p>
            <a:fld id="{071E1E61-5891-48BD-AC2E-7A82C62186B9}" type="slidenum">
              <a:rPr lang="es-CL" smtClean="0"/>
              <a:t>‹Nº›</a:t>
            </a:fld>
            <a:endParaRPr lang="es-CL"/>
          </a:p>
        </p:txBody>
      </p:sp>
    </p:spTree>
    <p:extLst>
      <p:ext uri="{BB962C8B-B14F-4D97-AF65-F5344CB8AC3E}">
        <p14:creationId xmlns:p14="http://schemas.microsoft.com/office/powerpoint/2010/main" val="1767180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4048E5C-8E34-4F89-9911-D3FC3C94DB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BF48B6E3-613A-4030-8639-82CAC31F1D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3492733A-220D-4494-A978-E9BF6FF34C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6A75C-86E7-49E3-A545-746C6494F017}" type="datetimeFigureOut">
              <a:rPr lang="es-CL" smtClean="0"/>
              <a:t>05-10-2022</a:t>
            </a:fld>
            <a:endParaRPr lang="es-CL"/>
          </a:p>
        </p:txBody>
      </p:sp>
      <p:sp>
        <p:nvSpPr>
          <p:cNvPr id="5" name="Marcador de pie de página 4">
            <a:extLst>
              <a:ext uri="{FF2B5EF4-FFF2-40B4-BE49-F238E27FC236}">
                <a16:creationId xmlns:a16="http://schemas.microsoft.com/office/drawing/2014/main" id="{94996326-45B2-4A49-961A-9C23DAE214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399BC50B-12DB-4D24-97D1-627B0D9FFD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1E1E61-5891-48BD-AC2E-7A82C62186B9}" type="slidenum">
              <a:rPr lang="es-CL" smtClean="0"/>
              <a:t>‹Nº›</a:t>
            </a:fld>
            <a:endParaRPr lang="es-CL"/>
          </a:p>
        </p:txBody>
      </p:sp>
    </p:spTree>
    <p:extLst>
      <p:ext uri="{BB962C8B-B14F-4D97-AF65-F5344CB8AC3E}">
        <p14:creationId xmlns:p14="http://schemas.microsoft.com/office/powerpoint/2010/main" val="3770348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jpeg"/><Relationship Id="rId7" Type="http://schemas.openxmlformats.org/officeDocument/2006/relationships/hyperlink" Target="http://www.google.es/imgres?imgurl=http://poesiamas.net/blog/wp-content/uploads/2010/01/carbon.jpg&amp;imgrefurl=http://poesiamas.net/blog/2010/01/06/y-si-me-trajeron-carbon/&amp;usg=__ie3Ifn3Dac4VnV96-q8fYn1zzyg=&amp;h=360&amp;w=360&amp;sz=41&amp;hl=es&amp;start=6&amp;itbs=1&amp;tbnid=grmXmLyffm_W0M:&amp;tbnh=121&amp;tbnw=121&amp;prev=/images%3Fq%3Dcarbon%26hl%3Des%26gbv%3D2%26tbs%3Disch: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 Id="rId9"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s.wikipedia.org/wiki/Archivo:Pellets_hand.jp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emf"/><Relationship Id="rId4" Type="http://schemas.openxmlformats.org/officeDocument/2006/relationships/image" Target="../media/image31.wmf"/></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8.emf"/></Relationships>
</file>

<file path=ppt/slides/_rels/slide28.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hyperlink" Target="http://www.google.com.pr/imgres?imgurl=http://www.allthingsgreen.net/marketplace/images/traders/167/8583-1-litre-hdpe-wide-mouthed-bottle-blue-by-nalgene-image4.jpg&amp;imgrefurl=http://www.allthingsgreen.net/marketplace/litre-hdpe-wide-mouthed-bottle-blue-nalgene-p-8583.html&amp;usg=__nLZj2yozTedBOW8rEeI1z6EpHw4=&amp;h=495&amp;w=300&amp;sz=13&amp;hl=es&amp;start=12&amp;itbs=1&amp;tbnid=9aZkycIyJ9J1jM:&amp;tbnh=130&amp;tbnw=79&amp;prev=/images%3Fq%3Dpolietilene%2Bbottle%26hl%3Des%26gbv%3D2%26tbs%3Disch:1" TargetMode="External"/><Relationship Id="rId7" Type="http://schemas.openxmlformats.org/officeDocument/2006/relationships/hyperlink" Target="http://en.wikipedia.org/wiki/File:Polyethylene.jpg"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hyperlink" Target="http://www.google.com.pr/imgres?imgurl=http://www.simplysmartliving.com/assets/images/gt_melamine_comp_plates(1).jpg&amp;imgrefurl=http://www.simplysmartliving.com/Mardi-Gras-Melamine-Plastic-Three-Compartment-Plate--10in_p_213-130.html&amp;usg=__eMPinIKTZwuquFiV3q_8pWnocW8=&amp;h=269&amp;w=264&amp;sz=13&amp;hl=es&amp;start=5&amp;itbs=1&amp;tbnid=2yTI9sJUd22n6M:&amp;tbnh=113&amp;tbnw=111&amp;prev=/images%3Fq%3Dmelamine%2Bplastic%26hl%3Des%26gbv%3D2%26tbs%3Disch:1" TargetMode="External"/><Relationship Id="rId4" Type="http://schemas.openxmlformats.org/officeDocument/2006/relationships/image" Target="../media/image42.jpeg"/></Relationships>
</file>

<file path=ppt/slides/_rels/slide3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www.google.com.pr/imgres?imgurl=http://www.clker.com/cliparts/e/5/5/2/1195434073128740637liftarn_Paint_can_with_brush.svg.hi.png&amp;imgrefurl=http://www.clker.com/embed-11028-1011028-large.html&amp;usg=__H2rws88wwwRt5oXudc7nNTUMGP4=&amp;h=553&amp;w=600&amp;sz=67&amp;hl=es&amp;start=109&amp;itbs=1&amp;tbnid=o07J5d-ewEB0dM:&amp;tbnh=124&amp;tbnw=135&amp;prev=/images%3Fq%3Dpaint%2Bcartoon%26start%3D100%26hl%3Des%26sa%3DN%26gbv%3D2%26ndsp%3D20%26tbs%3Disch:1" TargetMode="External"/><Relationship Id="rId7" Type="http://schemas.openxmlformats.org/officeDocument/2006/relationships/image" Target="../media/image49.wmf"/><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hyperlink" Target="http://www.google.com.pr/imgres?imgurl=http://www.iconarchive.com/icons/rokey/fantastic-dream/128/toothpaste-monster-icon.png&amp;imgrefurl=http://www.iconarchive.com/show/fantastic-dream-icons-by-rokey/toothpaste-monster-icon.html&amp;usg=__gTwxqZvWOqp_9cI5x9ge94MwoPk=&amp;h=128&amp;w=128&amp;sz=10&amp;hl=es&amp;start=77&amp;itbs=1&amp;tbnid=QpaOeb2CbXYdGM:&amp;tbnh=91&amp;tbnw=91&amp;prev=/images%3Fq%3Dtoothpaste%2Bcartoon%26start%3D60%26hl%3Des%26sa%3DN%26gbv%3D2%26ndsp%3D20%26tbs%3Disch:1" TargetMode="External"/><Relationship Id="rId4" Type="http://schemas.openxmlformats.org/officeDocument/2006/relationships/image" Target="../media/image47.jpeg"/></Relationships>
</file>

<file path=ppt/slides/_rels/slide39.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51.e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www.google.com.pr/imgres?imgurl=http://www.istockphoto.com/file_thumbview_approve/6085667/2/istockphoto_6085667-explosion.jpg&amp;imgrefurl=http://espanol.istockphoto.com/stock-illustration-6085667-explosion.php&amp;usg=__nw675nydD2lM2wJlZtJKfU0B05A=&amp;h=367&amp;w=380&amp;sz=80&amp;hl=es&amp;start=18&amp;itbs=1&amp;tbnid=ZrhC6Wra7cmiQM:&amp;tbnh=119&amp;tbnw=123&amp;prev=/images%3Fq%3Dexplosion%26hl%3Des%26gbv%3D2%26tbs%3Disch:1"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www.google.com.pr/imgres?imgurl=http://www.istockphoto.com/file_thumbview_approve/6085667/2/istockphoto_6085667-explosion.jpg&amp;imgrefurl=http://espanol.istockphoto.com/stock-illustration-6085667-explosion.php&amp;usg=__nw675nydD2lM2wJlZtJKfU0B05A=&amp;h=367&amp;w=380&amp;sz=80&amp;hl=es&amp;start=18&amp;itbs=1&amp;tbnid=ZrhC6Wra7cmiQM:&amp;tbnh=119&amp;tbnw=123&amp;prev=/images%3Fq%3Dexplosion%26hl%3Des%26gbv%3D2%26tbs%3Disch:1"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54.jpeg"/></Relationships>
</file>

<file path=ppt/slides/_rels/slide48.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6.gif"/><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81.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82.emf"/></Relationships>
</file>

<file path=ppt/slides/_rels/slide7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68.xml"/><Relationship Id="rId1" Type="http://schemas.openxmlformats.org/officeDocument/2006/relationships/slideLayout" Target="../slideLayouts/slideLayout7.xml"/><Relationship Id="rId6" Type="http://schemas.openxmlformats.org/officeDocument/2006/relationships/image" Target="../media/image85.gif"/><Relationship Id="rId5" Type="http://schemas.openxmlformats.org/officeDocument/2006/relationships/hyperlink" Target="http://www.reecesafety.co.uk/IEC60320_connector_lockout_device.htm" TargetMode="External"/><Relationship Id="rId4" Type="http://schemas.openxmlformats.org/officeDocument/2006/relationships/image" Target="../media/image84.jpe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descr="Logotipo, Icono&#10;&#10;Descripción generada automáticamente">
            <a:extLst>
              <a:ext uri="{FF2B5EF4-FFF2-40B4-BE49-F238E27FC236}">
                <a16:creationId xmlns:a16="http://schemas.microsoft.com/office/drawing/2014/main" id="{C9A620A4-71A3-4297-AF04-0163D66DA3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8179" y="844846"/>
            <a:ext cx="5535642" cy="5168308"/>
          </a:xfrm>
          <a:prstGeom prst="rect">
            <a:avLst/>
          </a:prstGeom>
        </p:spPr>
      </p:pic>
    </p:spTree>
    <p:extLst>
      <p:ext uri="{BB962C8B-B14F-4D97-AF65-F5344CB8AC3E}">
        <p14:creationId xmlns:p14="http://schemas.microsoft.com/office/powerpoint/2010/main" val="1487015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E6DA6867-B1C6-4192-B5AA-43102A54FA5B}"/>
              </a:ext>
            </a:extLst>
          </p:cNvPr>
          <p:cNvSpPr>
            <a:spLocks noGrp="1"/>
          </p:cNvSpPr>
          <p:nvPr>
            <p:ph type="title"/>
          </p:nvPr>
        </p:nvSpPr>
        <p:spPr>
          <a:xfrm>
            <a:off x="321733" y="633412"/>
            <a:ext cx="8229600" cy="1143000"/>
          </a:xfrm>
        </p:spPr>
        <p:txBody>
          <a:bodyPr vert="horz" lIns="91440" tIns="45720" rIns="91440" bIns="45720" rtlCol="0" anchor="ctr">
            <a:normAutofit/>
          </a:bodyPr>
          <a:lstStyle/>
          <a:p>
            <a:r>
              <a:rPr lang="es-PR" b="1" dirty="0">
                <a:solidFill>
                  <a:srgbClr val="C00000"/>
                </a:solidFill>
              </a:rPr>
              <a:t>¿Son explosivos estos materiales? </a:t>
            </a:r>
            <a:endParaRPr lang="en-US" b="1" dirty="0">
              <a:solidFill>
                <a:srgbClr val="C00000"/>
              </a:solidFill>
            </a:endParaRPr>
          </a:p>
        </p:txBody>
      </p:sp>
      <p:pic>
        <p:nvPicPr>
          <p:cNvPr id="11267" name="Picture 2" descr="azucar_copia">
            <a:extLst>
              <a:ext uri="{FF2B5EF4-FFF2-40B4-BE49-F238E27FC236}">
                <a16:creationId xmlns:a16="http://schemas.microsoft.com/office/drawing/2014/main" id="{E6C5392F-1915-455F-AE12-E2F406101D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019" y="1848381"/>
            <a:ext cx="2508250"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7" descr="Image1279">
            <a:extLst>
              <a:ext uri="{FF2B5EF4-FFF2-40B4-BE49-F238E27FC236}">
                <a16:creationId xmlns:a16="http://schemas.microsoft.com/office/drawing/2014/main" id="{8D4AF03E-8F39-46FE-AA6A-A252E116A0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866" y="4120095"/>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9" descr="aserrin">
            <a:extLst>
              <a:ext uri="{FF2B5EF4-FFF2-40B4-BE49-F238E27FC236}">
                <a16:creationId xmlns:a16="http://schemas.microsoft.com/office/drawing/2014/main" id="{2642D8E3-0D51-447B-816A-E27D0C3F02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1333" y="4309008"/>
            <a:ext cx="2628900"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1" descr="aluminum_chip">
            <a:extLst>
              <a:ext uri="{FF2B5EF4-FFF2-40B4-BE49-F238E27FC236}">
                <a16:creationId xmlns:a16="http://schemas.microsoft.com/office/drawing/2014/main" id="{02016511-72EB-4829-A2DB-76D64D8E72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5066" y="1901561"/>
            <a:ext cx="25527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3" descr="carbon">
            <a:hlinkClick r:id="rId7"/>
            <a:extLst>
              <a:ext uri="{FF2B5EF4-FFF2-40B4-BE49-F238E27FC236}">
                <a16:creationId xmlns:a16="http://schemas.microsoft.com/office/drawing/2014/main" id="{B4DE6BC8-7B10-402C-87D3-9B72D0CBD15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50563" y="1848381"/>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5" descr="medicamentos-1">
            <a:extLst>
              <a:ext uri="{FF2B5EF4-FFF2-40B4-BE49-F238E27FC236}">
                <a16:creationId xmlns:a16="http://schemas.microsoft.com/office/drawing/2014/main" id="{354328D4-B5E0-4914-80A0-E3C48AFEBB6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40835" y="4158444"/>
            <a:ext cx="2243138"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Text Box 16">
            <a:extLst>
              <a:ext uri="{FF2B5EF4-FFF2-40B4-BE49-F238E27FC236}">
                <a16:creationId xmlns:a16="http://schemas.microsoft.com/office/drawing/2014/main" id="{7B7938F7-6019-4E2A-B9B0-FF10549BFC00}"/>
              </a:ext>
            </a:extLst>
          </p:cNvPr>
          <p:cNvSpPr txBox="1">
            <a:spLocks noChangeArrowheads="1"/>
          </p:cNvSpPr>
          <p:nvPr/>
        </p:nvSpPr>
        <p:spPr bwMode="auto">
          <a:xfrm>
            <a:off x="1013619" y="2534181"/>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PR" altLang="es-CL" b="1"/>
              <a:t>azúcar</a:t>
            </a:r>
          </a:p>
        </p:txBody>
      </p:sp>
      <p:sp>
        <p:nvSpPr>
          <p:cNvPr id="11274" name="Text Box 17">
            <a:extLst>
              <a:ext uri="{FF2B5EF4-FFF2-40B4-BE49-F238E27FC236}">
                <a16:creationId xmlns:a16="http://schemas.microsoft.com/office/drawing/2014/main" id="{D34D16F9-8A46-4237-8BB7-E153BD5207D0}"/>
              </a:ext>
            </a:extLst>
          </p:cNvPr>
          <p:cNvSpPr txBox="1">
            <a:spLocks noChangeArrowheads="1"/>
          </p:cNvSpPr>
          <p:nvPr/>
        </p:nvSpPr>
        <p:spPr bwMode="auto">
          <a:xfrm>
            <a:off x="4635500" y="3352535"/>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PR" altLang="es-CL" b="1" dirty="0">
                <a:solidFill>
                  <a:schemeClr val="bg1"/>
                </a:solidFill>
              </a:rPr>
              <a:t>metal</a:t>
            </a:r>
          </a:p>
        </p:txBody>
      </p:sp>
      <p:sp>
        <p:nvSpPr>
          <p:cNvPr id="11275" name="Text Box 18">
            <a:extLst>
              <a:ext uri="{FF2B5EF4-FFF2-40B4-BE49-F238E27FC236}">
                <a16:creationId xmlns:a16="http://schemas.microsoft.com/office/drawing/2014/main" id="{F8A2ED04-AFE7-4091-9ADD-E7D6BC6B54E8}"/>
              </a:ext>
            </a:extLst>
          </p:cNvPr>
          <p:cNvSpPr txBox="1">
            <a:spLocks noChangeArrowheads="1"/>
          </p:cNvSpPr>
          <p:nvPr/>
        </p:nvSpPr>
        <p:spPr bwMode="auto">
          <a:xfrm>
            <a:off x="950866" y="4196296"/>
            <a:ext cx="1295400" cy="36671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PR" altLang="es-CL" b="1"/>
              <a:t>plástico</a:t>
            </a:r>
          </a:p>
        </p:txBody>
      </p:sp>
      <p:sp>
        <p:nvSpPr>
          <p:cNvPr id="11276" name="Text Box 19">
            <a:extLst>
              <a:ext uri="{FF2B5EF4-FFF2-40B4-BE49-F238E27FC236}">
                <a16:creationId xmlns:a16="http://schemas.microsoft.com/office/drawing/2014/main" id="{73E57D36-18D7-4393-B339-66DADF70F7DD}"/>
              </a:ext>
            </a:extLst>
          </p:cNvPr>
          <p:cNvSpPr txBox="1">
            <a:spLocks noChangeArrowheads="1"/>
          </p:cNvSpPr>
          <p:nvPr/>
        </p:nvSpPr>
        <p:spPr bwMode="auto">
          <a:xfrm>
            <a:off x="9237133" y="4424895"/>
            <a:ext cx="1295400" cy="36671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PR" altLang="es-CL" b="1"/>
              <a:t>madera</a:t>
            </a:r>
          </a:p>
        </p:txBody>
      </p:sp>
      <p:sp>
        <p:nvSpPr>
          <p:cNvPr id="11277" name="Text Box 20">
            <a:extLst>
              <a:ext uri="{FF2B5EF4-FFF2-40B4-BE49-F238E27FC236}">
                <a16:creationId xmlns:a16="http://schemas.microsoft.com/office/drawing/2014/main" id="{8B419D74-4EF5-45B2-BE31-2C1D6AC399FB}"/>
              </a:ext>
            </a:extLst>
          </p:cNvPr>
          <p:cNvSpPr txBox="1">
            <a:spLocks noChangeArrowheads="1"/>
          </p:cNvSpPr>
          <p:nvPr/>
        </p:nvSpPr>
        <p:spPr bwMode="auto">
          <a:xfrm>
            <a:off x="9485046" y="2020624"/>
            <a:ext cx="1295400" cy="36671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PR" altLang="es-CL" b="1"/>
              <a:t>carbón</a:t>
            </a:r>
          </a:p>
        </p:txBody>
      </p:sp>
      <p:sp>
        <p:nvSpPr>
          <p:cNvPr id="11278" name="Text Box 21">
            <a:extLst>
              <a:ext uri="{FF2B5EF4-FFF2-40B4-BE49-F238E27FC236}">
                <a16:creationId xmlns:a16="http://schemas.microsoft.com/office/drawing/2014/main" id="{6F2B3412-E188-4EE9-A25E-713ADBF71E77}"/>
              </a:ext>
            </a:extLst>
          </p:cNvPr>
          <p:cNvSpPr txBox="1">
            <a:spLocks noChangeArrowheads="1"/>
          </p:cNvSpPr>
          <p:nvPr/>
        </p:nvSpPr>
        <p:spPr bwMode="auto">
          <a:xfrm>
            <a:off x="4969435" y="5834845"/>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PR" altLang="es-CL" b="1"/>
              <a:t>medicamentos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97BCBA7-9F57-4995-8828-F37A54CE746D}"/>
              </a:ext>
            </a:extLst>
          </p:cNvPr>
          <p:cNvSpPr>
            <a:spLocks noGrp="1" noChangeArrowheads="1"/>
          </p:cNvSpPr>
          <p:nvPr>
            <p:ph type="title"/>
          </p:nvPr>
        </p:nvSpPr>
        <p:spPr>
          <a:xfrm>
            <a:off x="355600" y="1210733"/>
            <a:ext cx="10515600" cy="971022"/>
          </a:xfrm>
        </p:spPr>
        <p:txBody>
          <a:bodyPr vert="horz" lIns="91440" tIns="45720" rIns="91440" bIns="45720" rtlCol="0" anchor="ctr">
            <a:normAutofit/>
          </a:bodyPr>
          <a:lstStyle/>
          <a:p>
            <a:r>
              <a:rPr lang="es-PR" b="1" dirty="0">
                <a:solidFill>
                  <a:srgbClr val="C00000"/>
                </a:solidFill>
              </a:rPr>
              <a:t> Imperial </a:t>
            </a:r>
            <a:r>
              <a:rPr lang="es-PR" b="1" dirty="0" err="1">
                <a:solidFill>
                  <a:srgbClr val="C00000"/>
                </a:solidFill>
              </a:rPr>
              <a:t>Sugar</a:t>
            </a:r>
            <a:r>
              <a:rPr lang="es-PR" b="1" dirty="0">
                <a:solidFill>
                  <a:srgbClr val="C00000"/>
                </a:solidFill>
              </a:rPr>
              <a:t> Company</a:t>
            </a:r>
            <a:endParaRPr lang="en-US" b="1" dirty="0">
              <a:solidFill>
                <a:srgbClr val="C00000"/>
              </a:solidFill>
            </a:endParaRPr>
          </a:p>
        </p:txBody>
      </p:sp>
      <p:sp>
        <p:nvSpPr>
          <p:cNvPr id="12291" name="Rectangle 8">
            <a:extLst>
              <a:ext uri="{FF2B5EF4-FFF2-40B4-BE49-F238E27FC236}">
                <a16:creationId xmlns:a16="http://schemas.microsoft.com/office/drawing/2014/main" id="{B449F797-403B-476B-85B6-985CC3E1C5A0}"/>
              </a:ext>
            </a:extLst>
          </p:cNvPr>
          <p:cNvSpPr>
            <a:spLocks noChangeArrowheads="1"/>
          </p:cNvSpPr>
          <p:nvPr/>
        </p:nvSpPr>
        <p:spPr bwMode="auto">
          <a:xfrm>
            <a:off x="762000" y="2726266"/>
            <a:ext cx="53340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PR" altLang="es-CL" sz="2400" b="1" dirty="0"/>
              <a:t> </a:t>
            </a:r>
            <a:r>
              <a:rPr lang="es-PR" altLang="es-CL" sz="2400" b="1" u="sng" dirty="0"/>
              <a:t>7 de febrero de 2008</a:t>
            </a:r>
          </a:p>
          <a:p>
            <a:pPr eaLnBrk="1" hangingPunct="1"/>
            <a:endParaRPr lang="es-PR" altLang="es-CL" sz="2800" b="1" u="sng" dirty="0"/>
          </a:p>
          <a:p>
            <a:pPr marL="179388" indent="-179388" eaLnBrk="1" hangingPunct="1">
              <a:buFont typeface="Arial" panose="020B0604020202020204" pitchFamily="34" charset="0"/>
              <a:buChar char="•"/>
            </a:pPr>
            <a:r>
              <a:rPr lang="es-PR" altLang="es-CL" sz="2400" b="1" dirty="0"/>
              <a:t>Port </a:t>
            </a:r>
            <a:r>
              <a:rPr lang="es-PR" altLang="es-CL" sz="2400" b="1" dirty="0" err="1"/>
              <a:t>Wentworth</a:t>
            </a:r>
            <a:r>
              <a:rPr lang="es-PR" altLang="es-CL" sz="2400" b="1" dirty="0"/>
              <a:t>, Georgia.</a:t>
            </a:r>
          </a:p>
          <a:p>
            <a:pPr marL="179388" indent="-179388" eaLnBrk="1" hangingPunct="1">
              <a:buFont typeface="Arial" panose="020B0604020202020204" pitchFamily="34" charset="0"/>
              <a:buChar char="•"/>
            </a:pPr>
            <a:endParaRPr lang="es-PR" altLang="es-CL" sz="2400" b="1" dirty="0"/>
          </a:p>
          <a:p>
            <a:pPr marL="179388" indent="-179388" eaLnBrk="1" hangingPunct="1">
              <a:buFont typeface="Arial" panose="020B0604020202020204" pitchFamily="34" charset="0"/>
              <a:buChar char="•"/>
            </a:pPr>
            <a:r>
              <a:rPr lang="es-PR" altLang="es-CL" sz="2400" b="1" dirty="0"/>
              <a:t>14 muertes y  numerosos heridos. </a:t>
            </a:r>
          </a:p>
          <a:p>
            <a:pPr marL="179388" indent="-179388" eaLnBrk="1" hangingPunct="1">
              <a:buFont typeface="Arial" panose="020B0604020202020204" pitchFamily="34" charset="0"/>
              <a:buChar char="•"/>
            </a:pPr>
            <a:endParaRPr lang="es-PR" altLang="es-CL" sz="2400" b="1" dirty="0"/>
          </a:p>
          <a:p>
            <a:pPr marL="179388" indent="-179388" eaLnBrk="1" hangingPunct="1">
              <a:buFont typeface="Arial" panose="020B0604020202020204" pitchFamily="34" charset="0"/>
              <a:buChar char="•"/>
            </a:pPr>
            <a:r>
              <a:rPr lang="es-PR" altLang="es-CL" sz="2400" b="1" dirty="0"/>
              <a:t>Una chispa comenzó el incendio y explosión de la nube de azúcar.</a:t>
            </a:r>
          </a:p>
        </p:txBody>
      </p:sp>
      <p:pic>
        <p:nvPicPr>
          <p:cNvPr id="12292" name="Picture 6">
            <a:extLst>
              <a:ext uri="{FF2B5EF4-FFF2-40B4-BE49-F238E27FC236}">
                <a16:creationId xmlns:a16="http://schemas.microsoft.com/office/drawing/2014/main" id="{32353F2E-D9B5-460C-9041-4E27149A16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4840" y="2558209"/>
            <a:ext cx="51244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1EB279DB-FDF4-4EB4-9A84-26D829A381EA}"/>
              </a:ext>
            </a:extLst>
          </p:cNvPr>
          <p:cNvSpPr>
            <a:spLocks noGrp="1" noChangeArrowheads="1"/>
          </p:cNvSpPr>
          <p:nvPr>
            <p:ph type="title" idx="4294967295"/>
          </p:nvPr>
        </p:nvSpPr>
        <p:spPr>
          <a:xfrm>
            <a:off x="558800" y="1186827"/>
            <a:ext cx="10100733" cy="753533"/>
          </a:xfrm>
        </p:spPr>
        <p:txBody>
          <a:bodyPr vert="horz" lIns="91440" tIns="45720" rIns="91440" bIns="45720" rtlCol="0" anchor="ctr">
            <a:normAutofit/>
          </a:bodyPr>
          <a:lstStyle/>
          <a:p>
            <a:r>
              <a:rPr lang="es-PR" sz="4000" b="1" dirty="0">
                <a:solidFill>
                  <a:srgbClr val="C00000"/>
                </a:solidFill>
              </a:rPr>
              <a:t>Fuego y Explosión por Polvo de Metal: Indiana </a:t>
            </a:r>
          </a:p>
        </p:txBody>
      </p:sp>
      <p:sp>
        <p:nvSpPr>
          <p:cNvPr id="13316" name="Rectangle 3">
            <a:extLst>
              <a:ext uri="{FF2B5EF4-FFF2-40B4-BE49-F238E27FC236}">
                <a16:creationId xmlns:a16="http://schemas.microsoft.com/office/drawing/2014/main" id="{55FD429B-EFA1-4395-9325-2E750E20ED2E}"/>
              </a:ext>
            </a:extLst>
          </p:cNvPr>
          <p:cNvSpPr>
            <a:spLocks noGrp="1" noChangeArrowheads="1"/>
          </p:cNvSpPr>
          <p:nvPr>
            <p:ph type="body" idx="4294967295"/>
          </p:nvPr>
        </p:nvSpPr>
        <p:spPr>
          <a:xfrm>
            <a:off x="558800" y="2282297"/>
            <a:ext cx="5825067" cy="3886200"/>
          </a:xfrm>
        </p:spPr>
        <p:txBody>
          <a:bodyPr>
            <a:normAutofit/>
          </a:bodyPr>
          <a:lstStyle/>
          <a:p>
            <a:pPr eaLnBrk="1" hangingPunct="1">
              <a:lnSpc>
                <a:spcPct val="90000"/>
              </a:lnSpc>
              <a:buFont typeface="Arial" panose="020B0604020202020204" pitchFamily="34" charset="0"/>
              <a:buNone/>
            </a:pPr>
            <a:r>
              <a:rPr lang="es-PR" altLang="es-CL" sz="2400" b="1" u="sng" dirty="0"/>
              <a:t>29 octubre de 2003 </a:t>
            </a:r>
          </a:p>
          <a:p>
            <a:pPr eaLnBrk="1" hangingPunct="1">
              <a:lnSpc>
                <a:spcPct val="90000"/>
              </a:lnSpc>
              <a:buFont typeface="Arial" panose="020B0604020202020204" pitchFamily="34" charset="0"/>
              <a:buNone/>
            </a:pPr>
            <a:endParaRPr lang="es-PR" altLang="es-CL" sz="2400" b="1" u="sng" dirty="0"/>
          </a:p>
          <a:p>
            <a:pPr eaLnBrk="1" hangingPunct="1">
              <a:lnSpc>
                <a:spcPct val="90000"/>
              </a:lnSpc>
            </a:pPr>
            <a:r>
              <a:rPr lang="es-PR" altLang="es-CL" sz="2000" b="1" dirty="0"/>
              <a:t>Huntington, Indiana.</a:t>
            </a:r>
          </a:p>
          <a:p>
            <a:pPr eaLnBrk="1" hangingPunct="1">
              <a:lnSpc>
                <a:spcPct val="90000"/>
              </a:lnSpc>
            </a:pPr>
            <a:r>
              <a:rPr lang="es-PR" altLang="es-CL" sz="2000" b="1" dirty="0"/>
              <a:t>1 muerto, 6 heridos.</a:t>
            </a:r>
          </a:p>
          <a:p>
            <a:pPr eaLnBrk="1" hangingPunct="1">
              <a:lnSpc>
                <a:spcPct val="90000"/>
              </a:lnSpc>
            </a:pPr>
            <a:r>
              <a:rPr lang="es-PR" altLang="es-CL" sz="2000" b="1" dirty="0"/>
              <a:t>Polvo de aluminio se incendió en un colector de polvo, desde ahí la flama se propagó generando la explosión. </a:t>
            </a:r>
          </a:p>
        </p:txBody>
      </p:sp>
      <p:pic>
        <p:nvPicPr>
          <p:cNvPr id="13317" name="Picture 5" descr="ruins metal dust">
            <a:extLst>
              <a:ext uri="{FF2B5EF4-FFF2-40B4-BE49-F238E27FC236}">
                <a16:creationId xmlns:a16="http://schemas.microsoft.com/office/drawing/2014/main" id="{5CCD3A2D-C9E4-4BE6-A219-86485B5723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8234" y="2607734"/>
            <a:ext cx="5105400" cy="34083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CE39C8FB-B5CE-4508-8FDE-44AA5BA6FC56}"/>
              </a:ext>
            </a:extLst>
          </p:cNvPr>
          <p:cNvSpPr>
            <a:spLocks noChangeArrowheads="1"/>
          </p:cNvSpPr>
          <p:nvPr/>
        </p:nvSpPr>
        <p:spPr bwMode="auto">
          <a:xfrm>
            <a:off x="533400" y="2396068"/>
            <a:ext cx="6883400" cy="2352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buFont typeface="Arial" panose="020B0604020202020204" pitchFamily="34" charset="0"/>
              <a:buNone/>
            </a:pPr>
            <a:r>
              <a:rPr lang="es-PR" altLang="es-CL" sz="2000" b="1" u="sng" dirty="0">
                <a:latin typeface="Calibri" panose="020F0502020204030204" pitchFamily="34" charset="0"/>
              </a:rPr>
              <a:t> 20 de febrero de 2003</a:t>
            </a:r>
          </a:p>
          <a:p>
            <a:pPr marL="268288" indent="-268288" eaLnBrk="1" hangingPunct="1">
              <a:lnSpc>
                <a:spcPct val="150000"/>
              </a:lnSpc>
              <a:buFont typeface="Arial" panose="020B0604020202020204" pitchFamily="34" charset="0"/>
              <a:buChar char="•"/>
            </a:pPr>
            <a:r>
              <a:rPr lang="es-PR" altLang="es-CL" sz="2000" b="1" dirty="0" err="1">
                <a:latin typeface="Calibri" panose="020F0502020204030204" pitchFamily="34" charset="0"/>
              </a:rPr>
              <a:t>Corbin</a:t>
            </a:r>
            <a:r>
              <a:rPr lang="es-PR" altLang="es-CL" sz="2000" b="1" dirty="0">
                <a:latin typeface="Calibri" panose="020F0502020204030204" pitchFamily="34" charset="0"/>
              </a:rPr>
              <a:t>, Kentucky.</a:t>
            </a:r>
          </a:p>
          <a:p>
            <a:pPr marL="268288" indent="-268288" eaLnBrk="1" hangingPunct="1">
              <a:lnSpc>
                <a:spcPct val="150000"/>
              </a:lnSpc>
              <a:buFont typeface="Arial" panose="020B0604020202020204" pitchFamily="34" charset="0"/>
              <a:buChar char="•"/>
            </a:pPr>
            <a:r>
              <a:rPr lang="es-PR" altLang="es-CL" sz="2000" b="1" dirty="0">
                <a:latin typeface="Calibri" panose="020F0502020204030204" pitchFamily="34" charset="0"/>
              </a:rPr>
              <a:t>7 muertos, varios lesionados.</a:t>
            </a:r>
          </a:p>
          <a:p>
            <a:pPr marL="268288" indent="-268288" eaLnBrk="1" hangingPunct="1">
              <a:lnSpc>
                <a:spcPct val="150000"/>
              </a:lnSpc>
              <a:buFont typeface="Arial" panose="020B0604020202020204" pitchFamily="34" charset="0"/>
              <a:buChar char="•"/>
            </a:pPr>
            <a:r>
              <a:rPr lang="es-PR" altLang="es-CL" sz="2000" b="1" dirty="0">
                <a:latin typeface="Calibri" panose="020F0502020204030204" pitchFamily="34" charset="0"/>
              </a:rPr>
              <a:t>Un horno que funcionaba de manera deficiente encendió. una nube de resina fenólica en polvo, causando la explosión.</a:t>
            </a:r>
          </a:p>
        </p:txBody>
      </p:sp>
      <p:sp>
        <p:nvSpPr>
          <p:cNvPr id="17415" name="Rectangle 7">
            <a:extLst>
              <a:ext uri="{FF2B5EF4-FFF2-40B4-BE49-F238E27FC236}">
                <a16:creationId xmlns:a16="http://schemas.microsoft.com/office/drawing/2014/main" id="{C4271DB0-F3F6-4DD3-A586-BEFEE6D8A181}"/>
              </a:ext>
            </a:extLst>
          </p:cNvPr>
          <p:cNvSpPr>
            <a:spLocks noGrp="1"/>
          </p:cNvSpPr>
          <p:nvPr>
            <p:ph type="title" idx="4294967295"/>
          </p:nvPr>
        </p:nvSpPr>
        <p:spPr>
          <a:xfrm>
            <a:off x="533401" y="943142"/>
            <a:ext cx="7747000" cy="1143000"/>
          </a:xfrm>
        </p:spPr>
        <p:txBody>
          <a:bodyPr vert="horz" lIns="91440" tIns="45720" rIns="91440" bIns="45720" rtlCol="0" anchor="ctr">
            <a:normAutofit/>
          </a:bodyPr>
          <a:lstStyle/>
          <a:p>
            <a:r>
              <a:rPr lang="es-PR" sz="3600" b="1" dirty="0">
                <a:solidFill>
                  <a:srgbClr val="C00000"/>
                </a:solidFill>
              </a:rPr>
              <a:t>Explosión e Incendio en “</a:t>
            </a:r>
            <a:r>
              <a:rPr lang="es-PR" sz="3600" b="1">
                <a:solidFill>
                  <a:srgbClr val="C00000"/>
                </a:solidFill>
              </a:rPr>
              <a:t>CTA Acoustics”</a:t>
            </a:r>
            <a:endParaRPr lang="en-US" sz="3600" b="1" dirty="0">
              <a:solidFill>
                <a:srgbClr val="C00000"/>
              </a:solidFill>
            </a:endParaRPr>
          </a:p>
        </p:txBody>
      </p:sp>
      <p:pic>
        <p:nvPicPr>
          <p:cNvPr id="14340" name="Picture 8">
            <a:extLst>
              <a:ext uri="{FF2B5EF4-FFF2-40B4-BE49-F238E27FC236}">
                <a16:creationId xmlns:a16="http://schemas.microsoft.com/office/drawing/2014/main" id="{09798411-F9C0-4203-8D7D-5062119EC0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2496" y="2521573"/>
            <a:ext cx="4249737" cy="316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06E746D8-85F7-4094-B40D-0BDAA9E815AF}"/>
              </a:ext>
            </a:extLst>
          </p:cNvPr>
          <p:cNvSpPr>
            <a:spLocks noGrp="1" noChangeArrowheads="1"/>
          </p:cNvSpPr>
          <p:nvPr>
            <p:ph type="title" idx="4294967295"/>
          </p:nvPr>
        </p:nvSpPr>
        <p:spPr>
          <a:xfrm>
            <a:off x="778933" y="1083733"/>
            <a:ext cx="5842000" cy="914400"/>
          </a:xfrm>
          <a:solidFill>
            <a:schemeClr val="accent2">
              <a:lumMod val="75000"/>
            </a:schemeClr>
          </a:solidFill>
        </p:spPr>
        <p:txBody>
          <a:bodyPr>
            <a:normAutofit/>
          </a:bodyPr>
          <a:lstStyle/>
          <a:p>
            <a:pPr eaLnBrk="1" hangingPunct="1">
              <a:defRPr/>
            </a:pPr>
            <a:r>
              <a:rPr lang="en-US" dirty="0">
                <a:solidFill>
                  <a:schemeClr val="bg1"/>
                </a:solidFill>
              </a:rPr>
              <a:t>West Pharmaceutical</a:t>
            </a:r>
          </a:p>
        </p:txBody>
      </p:sp>
      <p:sp>
        <p:nvSpPr>
          <p:cNvPr id="15363" name="Rectangle 3">
            <a:extLst>
              <a:ext uri="{FF2B5EF4-FFF2-40B4-BE49-F238E27FC236}">
                <a16:creationId xmlns:a16="http://schemas.microsoft.com/office/drawing/2014/main" id="{8644AA99-338B-4FF7-B174-5C2D1E72F7BB}"/>
              </a:ext>
            </a:extLst>
          </p:cNvPr>
          <p:cNvSpPr>
            <a:spLocks noGrp="1" noChangeArrowheads="1"/>
          </p:cNvSpPr>
          <p:nvPr>
            <p:ph idx="4294967295"/>
          </p:nvPr>
        </p:nvSpPr>
        <p:spPr>
          <a:xfrm>
            <a:off x="267945" y="2660651"/>
            <a:ext cx="6168714" cy="3695700"/>
          </a:xfrm>
        </p:spPr>
        <p:txBody>
          <a:bodyPr>
            <a:normAutofit/>
          </a:bodyPr>
          <a:lstStyle/>
          <a:p>
            <a:pPr lvl="1" eaLnBrk="1" hangingPunct="1">
              <a:lnSpc>
                <a:spcPct val="90000"/>
              </a:lnSpc>
              <a:buFont typeface="Arial" panose="020B0604020202020204" pitchFamily="34" charset="0"/>
              <a:buNone/>
            </a:pPr>
            <a:r>
              <a:rPr lang="es-PR" altLang="es-CL" sz="2000" b="1" u="sng" dirty="0"/>
              <a:t>29 enero de 2003</a:t>
            </a:r>
          </a:p>
          <a:p>
            <a:pPr lvl="1" eaLnBrk="1" hangingPunct="1">
              <a:lnSpc>
                <a:spcPct val="90000"/>
              </a:lnSpc>
              <a:buFont typeface="Wingdings" panose="05000000000000000000" pitchFamily="2" charset="2"/>
              <a:buChar char="§"/>
            </a:pPr>
            <a:endParaRPr lang="es-PR" altLang="es-CL" b="1" dirty="0"/>
          </a:p>
          <a:p>
            <a:pPr lvl="1" eaLnBrk="1" hangingPunct="1">
              <a:lnSpc>
                <a:spcPct val="90000"/>
              </a:lnSpc>
              <a:buFont typeface="Arial" panose="020B0604020202020204" pitchFamily="34" charset="0"/>
              <a:buChar char="•"/>
            </a:pPr>
            <a:r>
              <a:rPr lang="es-PR" altLang="es-CL" sz="2000" b="1" dirty="0"/>
              <a:t>Kingston, Carolina del Norte.</a:t>
            </a:r>
          </a:p>
          <a:p>
            <a:pPr lvl="1" eaLnBrk="1" hangingPunct="1">
              <a:lnSpc>
                <a:spcPct val="90000"/>
              </a:lnSpc>
              <a:buFont typeface="Arial" panose="020B0604020202020204" pitchFamily="34" charset="0"/>
              <a:buChar char="•"/>
            </a:pPr>
            <a:endParaRPr lang="es-PR" altLang="es-CL" sz="2000" b="1" dirty="0"/>
          </a:p>
          <a:p>
            <a:pPr lvl="1" eaLnBrk="1" hangingPunct="1">
              <a:lnSpc>
                <a:spcPct val="90000"/>
              </a:lnSpc>
              <a:buFont typeface="Arial" panose="020B0604020202020204" pitchFamily="34" charset="0"/>
              <a:buChar char="•"/>
            </a:pPr>
            <a:r>
              <a:rPr lang="es-PR" altLang="es-CL" sz="2000" b="1" dirty="0"/>
              <a:t>6 muertos, 38 heridos.</a:t>
            </a:r>
          </a:p>
          <a:p>
            <a:pPr lvl="1" eaLnBrk="1" hangingPunct="1">
              <a:lnSpc>
                <a:spcPct val="90000"/>
              </a:lnSpc>
              <a:buFont typeface="Arial" panose="020B0604020202020204" pitchFamily="34" charset="0"/>
              <a:buChar char="•"/>
            </a:pPr>
            <a:endParaRPr lang="es-PR" altLang="es-CL" sz="2000" b="1" dirty="0"/>
          </a:p>
          <a:p>
            <a:pPr lvl="1" eaLnBrk="1" hangingPunct="1">
              <a:lnSpc>
                <a:spcPct val="90000"/>
              </a:lnSpc>
              <a:buFont typeface="Arial" panose="020B0604020202020204" pitchFamily="34" charset="0"/>
              <a:buChar char="•"/>
            </a:pPr>
            <a:r>
              <a:rPr lang="es-PR" altLang="es-CL" sz="2000" b="1" dirty="0"/>
              <a:t>Acumulación de polvo de resina fenólica en techos falsos propició fuego y explosión de polvo.</a:t>
            </a:r>
          </a:p>
        </p:txBody>
      </p:sp>
      <p:sp>
        <p:nvSpPr>
          <p:cNvPr id="4098" name="Slide Number Placeholder 5">
            <a:extLst>
              <a:ext uri="{FF2B5EF4-FFF2-40B4-BE49-F238E27FC236}">
                <a16:creationId xmlns:a16="http://schemas.microsoft.com/office/drawing/2014/main" id="{2A4B50ED-D509-4F11-A0A1-C3D7FD76F983}"/>
              </a:ext>
            </a:extLst>
          </p:cNvPr>
          <p:cNvSpPr txBox="1">
            <a:spLocks noGrp="1"/>
          </p:cNvSpPr>
          <p:nvPr/>
        </p:nvSpPr>
        <p:spPr>
          <a:xfrm>
            <a:off x="8077200" y="6356351"/>
            <a:ext cx="2133600" cy="365125"/>
          </a:xfrm>
          <a:prstGeom prst="rect">
            <a:avLst/>
          </a:prstGeom>
          <a:noFill/>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162B30EC-F218-4ABB-B04B-23832AD584DE}" type="slidenum">
              <a:rPr lang="en-US" altLang="es-CL" sz="1200">
                <a:solidFill>
                  <a:srgbClr val="898989"/>
                </a:solidFill>
              </a:rPr>
              <a:pPr algn="r" eaLnBrk="1" hangingPunct="1"/>
              <a:t>14</a:t>
            </a:fld>
            <a:endParaRPr lang="en-US" altLang="es-CL" sz="1200">
              <a:solidFill>
                <a:srgbClr val="898989"/>
              </a:solidFill>
            </a:endParaRPr>
          </a:p>
        </p:txBody>
      </p:sp>
      <p:pic>
        <p:nvPicPr>
          <p:cNvPr id="15365" name="Picture 9">
            <a:extLst>
              <a:ext uri="{FF2B5EF4-FFF2-40B4-BE49-F238E27FC236}">
                <a16:creationId xmlns:a16="http://schemas.microsoft.com/office/drawing/2014/main" id="{6E1B578F-3C08-48B4-B559-CC5D5FD187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6965" y="2621931"/>
            <a:ext cx="4796117" cy="318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5F61325-A7B4-4729-B419-57A78C63B399}"/>
              </a:ext>
            </a:extLst>
          </p:cNvPr>
          <p:cNvSpPr>
            <a:spLocks noGrp="1" noChangeArrowheads="1"/>
          </p:cNvSpPr>
          <p:nvPr>
            <p:ph type="title" idx="4294967295"/>
          </p:nvPr>
        </p:nvSpPr>
        <p:spPr>
          <a:xfrm>
            <a:off x="524933" y="999066"/>
            <a:ext cx="7890933" cy="838200"/>
          </a:xfrm>
        </p:spPr>
        <p:txBody>
          <a:bodyPr vert="horz" lIns="91440" tIns="45720" rIns="91440" bIns="45720" rtlCol="0" anchor="ctr">
            <a:normAutofit/>
          </a:bodyPr>
          <a:lstStyle/>
          <a:p>
            <a:r>
              <a:rPr lang="es-PR" sz="3600" b="1">
                <a:solidFill>
                  <a:srgbClr val="C00000"/>
                </a:solidFill>
              </a:rPr>
              <a:t>Incendio y explosión en Malden Mills</a:t>
            </a:r>
            <a:endParaRPr lang="en-US" sz="3600" b="1">
              <a:solidFill>
                <a:srgbClr val="C00000"/>
              </a:solidFill>
            </a:endParaRPr>
          </a:p>
        </p:txBody>
      </p:sp>
      <p:sp>
        <p:nvSpPr>
          <p:cNvPr id="16387" name="Content Placeholder 6">
            <a:extLst>
              <a:ext uri="{FF2B5EF4-FFF2-40B4-BE49-F238E27FC236}">
                <a16:creationId xmlns:a16="http://schemas.microsoft.com/office/drawing/2014/main" id="{F1F8D2D8-08EE-4A51-A574-E4E4391F22A7}"/>
              </a:ext>
            </a:extLst>
          </p:cNvPr>
          <p:cNvSpPr>
            <a:spLocks noGrp="1"/>
          </p:cNvSpPr>
          <p:nvPr>
            <p:ph sz="half" idx="4294967295"/>
          </p:nvPr>
        </p:nvSpPr>
        <p:spPr>
          <a:xfrm>
            <a:off x="650439" y="2438399"/>
            <a:ext cx="5535208" cy="4072467"/>
          </a:xfrm>
        </p:spPr>
        <p:txBody>
          <a:bodyPr>
            <a:normAutofit/>
          </a:bodyPr>
          <a:lstStyle/>
          <a:p>
            <a:pPr eaLnBrk="1" hangingPunct="1">
              <a:buFont typeface="Arial" panose="020B0604020202020204" pitchFamily="34" charset="0"/>
              <a:buNone/>
            </a:pPr>
            <a:r>
              <a:rPr lang="es-PR" altLang="es-CL" sz="2000" b="1" u="sng" dirty="0"/>
              <a:t>11 de diciembre de 1995 </a:t>
            </a:r>
          </a:p>
          <a:p>
            <a:pPr eaLnBrk="1" hangingPunct="1">
              <a:buFont typeface="Arial" panose="020B0604020202020204" pitchFamily="34" charset="0"/>
              <a:buNone/>
            </a:pPr>
            <a:endParaRPr lang="es-PR" altLang="es-CL" sz="2000" b="1" u="sng" dirty="0"/>
          </a:p>
          <a:p>
            <a:pPr eaLnBrk="1" hangingPunct="1"/>
            <a:r>
              <a:rPr lang="es-PR" altLang="es-CL" sz="2000" b="1" dirty="0" err="1"/>
              <a:t>Methuen</a:t>
            </a:r>
            <a:r>
              <a:rPr lang="es-PR" altLang="es-CL" sz="2000" b="1" dirty="0"/>
              <a:t>, Massachusetts.</a:t>
            </a:r>
          </a:p>
          <a:p>
            <a:pPr eaLnBrk="1" hangingPunct="1"/>
            <a:r>
              <a:rPr lang="es-PR" altLang="es-CL" sz="2000" b="1" dirty="0"/>
              <a:t>Lesiones en 37 trabajadores.</a:t>
            </a:r>
          </a:p>
          <a:p>
            <a:pPr eaLnBrk="1" hangingPunct="1"/>
            <a:r>
              <a:rPr lang="es-PR" altLang="es-CL" sz="2000" b="1" dirty="0"/>
              <a:t>Destrucción de la compañía fabricante de telas polar (fibras nylon). </a:t>
            </a:r>
            <a:br>
              <a:rPr lang="es-PR" altLang="es-CL" sz="2000" b="1" dirty="0"/>
            </a:br>
            <a:endParaRPr lang="es-PR" altLang="es-CL" sz="2000" dirty="0"/>
          </a:p>
        </p:txBody>
      </p:sp>
      <p:pic>
        <p:nvPicPr>
          <p:cNvPr id="16388" name="Picture 5" descr="polvo">
            <a:extLst>
              <a:ext uri="{FF2B5EF4-FFF2-40B4-BE49-F238E27FC236}">
                <a16:creationId xmlns:a16="http://schemas.microsoft.com/office/drawing/2014/main" id="{70101C14-EB33-4D7A-A0FA-C0A7FBAE36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6261" y="2214281"/>
            <a:ext cx="3626946" cy="390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A30E266B-DC21-4E10-8858-3D63D3913BF8}"/>
              </a:ext>
            </a:extLst>
          </p:cNvPr>
          <p:cNvSpPr>
            <a:spLocks noGrp="1" noChangeArrowheads="1"/>
          </p:cNvSpPr>
          <p:nvPr>
            <p:ph type="title" idx="4294967295"/>
          </p:nvPr>
        </p:nvSpPr>
        <p:spPr>
          <a:xfrm>
            <a:off x="592666" y="1140883"/>
            <a:ext cx="4724400" cy="800101"/>
          </a:xfrm>
        </p:spPr>
        <p:txBody>
          <a:bodyPr vert="horz" lIns="91440" tIns="45720" rIns="91440" bIns="45720" rtlCol="0" anchor="ctr">
            <a:normAutofit/>
          </a:bodyPr>
          <a:lstStyle/>
          <a:p>
            <a:r>
              <a:rPr lang="es-PR" sz="3600" b="1" dirty="0">
                <a:solidFill>
                  <a:srgbClr val="C00000"/>
                </a:solidFill>
              </a:rPr>
              <a:t>Manejo de Granos</a:t>
            </a:r>
          </a:p>
        </p:txBody>
      </p:sp>
      <p:sp>
        <p:nvSpPr>
          <p:cNvPr id="17411" name="Rectangle 3">
            <a:extLst>
              <a:ext uri="{FF2B5EF4-FFF2-40B4-BE49-F238E27FC236}">
                <a16:creationId xmlns:a16="http://schemas.microsoft.com/office/drawing/2014/main" id="{08BEC831-D4A7-4A7E-959F-C4FD7978EC8C}"/>
              </a:ext>
            </a:extLst>
          </p:cNvPr>
          <p:cNvSpPr>
            <a:spLocks noGrp="1" noChangeArrowheads="1"/>
          </p:cNvSpPr>
          <p:nvPr>
            <p:ph idx="4294967295"/>
          </p:nvPr>
        </p:nvSpPr>
        <p:spPr>
          <a:xfrm>
            <a:off x="592666" y="2861733"/>
            <a:ext cx="5655734" cy="2455333"/>
          </a:xfrm>
        </p:spPr>
        <p:txBody>
          <a:bodyPr>
            <a:normAutofit/>
          </a:bodyPr>
          <a:lstStyle/>
          <a:p>
            <a:pPr marL="0" indent="0" algn="just">
              <a:buNone/>
            </a:pPr>
            <a:r>
              <a:rPr lang="es-PR" altLang="es-CL" sz="2400" dirty="0"/>
              <a:t>Durante la década de los 70 hubo varias explosiones en silos de granos.  Esto llevó a implantar un estándar específico para esa industria </a:t>
            </a:r>
            <a:r>
              <a:rPr lang="en-US" altLang="es-CL" sz="2400" dirty="0"/>
              <a:t>1910.172,  </a:t>
            </a:r>
            <a:r>
              <a:rPr lang="es-PR" altLang="es-CL" sz="2400" dirty="0"/>
              <a:t>el cual ha reducido de manera significativa las explosiones en esta industria.</a:t>
            </a:r>
          </a:p>
        </p:txBody>
      </p:sp>
      <p:pic>
        <p:nvPicPr>
          <p:cNvPr id="17413" name="Picture 4" descr="Photograph of Dust Explosion Test">
            <a:extLst>
              <a:ext uri="{FF2B5EF4-FFF2-40B4-BE49-F238E27FC236}">
                <a16:creationId xmlns:a16="http://schemas.microsoft.com/office/drawing/2014/main" id="{76D57D93-59C5-47B0-8F89-CBE9169B1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5918" y="2498165"/>
            <a:ext cx="4343400"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59" descr=" Aluminum Powder (Алюминиевый Порошок)">
            <a:extLst>
              <a:ext uri="{FF2B5EF4-FFF2-40B4-BE49-F238E27FC236}">
                <a16:creationId xmlns:a16="http://schemas.microsoft.com/office/drawing/2014/main" id="{4F6050CB-4723-494F-8F9D-EFB1D9FF0FA7}"/>
              </a:ext>
            </a:extLst>
          </p:cNvPr>
          <p:cNvPicPr>
            <a:picLocks noChangeAspect="1" noChangeArrowheads="1"/>
          </p:cNvPicPr>
          <p:nvPr/>
        </p:nvPicPr>
        <p:blipFill>
          <a:blip r:embed="rId3">
            <a:clrChange>
              <a:clrFrom>
                <a:srgbClr val="FFFFFF"/>
              </a:clrFrom>
              <a:clrTo>
                <a:srgbClr val="FFFFFF">
                  <a:alpha val="0"/>
                </a:srgbClr>
              </a:clrTo>
            </a:clrChange>
            <a:alphaModFix amt="35000"/>
            <a:extLst>
              <a:ext uri="{28A0092B-C50C-407E-A947-70E740481C1C}">
                <a14:useLocalDpi xmlns:a14="http://schemas.microsoft.com/office/drawing/2010/main" val="0"/>
              </a:ext>
            </a:extLst>
          </a:blip>
          <a:srcRect t="17180"/>
          <a:stretch>
            <a:fillRect/>
          </a:stretch>
        </p:blipFill>
        <p:spPr bwMode="auto">
          <a:xfrm>
            <a:off x="0" y="-449617"/>
            <a:ext cx="12192000" cy="888241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D424D803-64A2-80C6-FB53-477375092D54}"/>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defRPr/>
            </a:pPr>
            <a:r>
              <a:rPr lang="en-US" b="1" spc="50" dirty="0">
                <a:ln w="9525" cmpd="sng">
                  <a:solidFill>
                    <a:schemeClr val="accent1"/>
                  </a:solidFill>
                  <a:prstDash val="solid"/>
                </a:ln>
                <a:solidFill>
                  <a:srgbClr val="70AD47">
                    <a:tint val="1000"/>
                  </a:srgbClr>
                </a:solidFill>
                <a:effectLst>
                  <a:glow rad="38100">
                    <a:schemeClr val="accent1">
                      <a:alpha val="40000"/>
                    </a:schemeClr>
                  </a:glow>
                </a:effectLst>
              </a:rPr>
              <a:t>CONCEPTOS IMPORTANTES</a:t>
            </a:r>
          </a:p>
        </p:txBody>
      </p:sp>
      <p:sp>
        <p:nvSpPr>
          <p:cNvPr id="8" name="Text Placeholder 3">
            <a:extLst>
              <a:ext uri="{FF2B5EF4-FFF2-40B4-BE49-F238E27FC236}">
                <a16:creationId xmlns:a16="http://schemas.microsoft.com/office/drawing/2014/main" id="{EEC0896E-1443-B5B8-DFA5-A8C533D3E89D}"/>
              </a:ext>
            </a:extLst>
          </p:cNvPr>
          <p:cNvSpPr>
            <a:spLocks noGrp="1"/>
          </p:cNvSpPr>
          <p:nvPr>
            <p:ph type="body" idx="1"/>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ormAutofit/>
          </a:bodyPr>
          <a:lstStyle/>
          <a:p>
            <a:pPr algn="ctr"/>
            <a:r>
              <a:rPr lang="en-US" altLang="es-CL" sz="4000" dirty="0" err="1">
                <a:solidFill>
                  <a:schemeClr val="tx1"/>
                </a:solidFill>
              </a:rPr>
              <a:t>Definiciones</a:t>
            </a:r>
            <a:r>
              <a:rPr lang="en-US" altLang="es-CL" sz="4000" dirty="0">
                <a:solidFill>
                  <a:schemeClr val="tx1"/>
                </a:solidFill>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D8BCC681-8D2D-4CDE-B813-9263E5D3BC7F}"/>
              </a:ext>
            </a:extLst>
          </p:cNvPr>
          <p:cNvSpPr>
            <a:spLocks noGrp="1" noChangeArrowheads="1"/>
          </p:cNvSpPr>
          <p:nvPr>
            <p:ph type="title"/>
          </p:nvPr>
        </p:nvSpPr>
        <p:spPr>
          <a:xfrm>
            <a:off x="423333" y="890495"/>
            <a:ext cx="10515600" cy="1004888"/>
          </a:xfrm>
        </p:spPr>
        <p:txBody>
          <a:bodyPr vert="horz" lIns="91440" tIns="45720" rIns="91440" bIns="45720" rtlCol="0" anchor="ctr">
            <a:normAutofit/>
          </a:bodyPr>
          <a:lstStyle/>
          <a:p>
            <a:r>
              <a:rPr lang="en-US" sz="4000" b="1" dirty="0">
                <a:solidFill>
                  <a:srgbClr val="C00000"/>
                </a:solidFill>
              </a:rPr>
              <a:t>DEFINICIONES</a:t>
            </a:r>
          </a:p>
        </p:txBody>
      </p:sp>
      <p:sp>
        <p:nvSpPr>
          <p:cNvPr id="19459" name="Rectangle 3">
            <a:extLst>
              <a:ext uri="{FF2B5EF4-FFF2-40B4-BE49-F238E27FC236}">
                <a16:creationId xmlns:a16="http://schemas.microsoft.com/office/drawing/2014/main" id="{F57D6104-6339-497C-810E-0801571E378E}"/>
              </a:ext>
            </a:extLst>
          </p:cNvPr>
          <p:cNvSpPr>
            <a:spLocks noGrp="1" noChangeArrowheads="1"/>
          </p:cNvSpPr>
          <p:nvPr>
            <p:ph idx="1"/>
          </p:nvPr>
        </p:nvSpPr>
        <p:spPr>
          <a:xfrm>
            <a:off x="838200" y="2115671"/>
            <a:ext cx="10515600" cy="4388222"/>
          </a:xfrm>
        </p:spPr>
        <p:txBody>
          <a:bodyPr>
            <a:normAutofit/>
          </a:bodyPr>
          <a:lstStyle/>
          <a:p>
            <a:pPr algn="just" eaLnBrk="1" hangingPunct="1">
              <a:lnSpc>
                <a:spcPct val="90000"/>
              </a:lnSpc>
            </a:pPr>
            <a:r>
              <a:rPr lang="es-PR" altLang="es-CL" sz="2400" b="1" dirty="0"/>
              <a:t>Polvo Combustible</a:t>
            </a:r>
            <a:r>
              <a:rPr lang="es-PR" altLang="es-CL" sz="2400" dirty="0"/>
              <a:t>: Particulado muy pequeño (&lt;420 micrones) que cuando está disperso en el aire tiene la capacidad de incendiarse bajo ciertas condiciones. </a:t>
            </a:r>
          </a:p>
          <a:p>
            <a:pPr algn="just" eaLnBrk="1" hangingPunct="1">
              <a:lnSpc>
                <a:spcPct val="90000"/>
              </a:lnSpc>
            </a:pPr>
            <a:endParaRPr lang="es-PR" altLang="es-CL" sz="2400" dirty="0"/>
          </a:p>
          <a:p>
            <a:pPr algn="just" eaLnBrk="1" hangingPunct="1">
              <a:lnSpc>
                <a:spcPct val="90000"/>
              </a:lnSpc>
            </a:pPr>
            <a:r>
              <a:rPr lang="es-PR" altLang="es-CL" sz="2400" dirty="0"/>
              <a:t> El NFPA 654 (2020) define el polvo combustible como un particulado sólido que presenta un riesgo de fuego o deflagración cuando está suspendido en el aire (u otro medio oxidante) a varias concentraciones independiente de tamaño o forma.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EB52EC33-2CF3-4155-A7BB-14AFA3FFDB03}"/>
              </a:ext>
            </a:extLst>
          </p:cNvPr>
          <p:cNvSpPr>
            <a:spLocks noGrp="1" noChangeArrowheads="1"/>
          </p:cNvSpPr>
          <p:nvPr>
            <p:ph type="title"/>
          </p:nvPr>
        </p:nvSpPr>
        <p:spPr>
          <a:xfrm>
            <a:off x="584199" y="548385"/>
            <a:ext cx="10515600" cy="1325563"/>
          </a:xfrm>
        </p:spPr>
        <p:txBody>
          <a:bodyPr vert="horz" lIns="91440" tIns="45720" rIns="91440" bIns="45720" rtlCol="0" anchor="ctr">
            <a:normAutofit/>
          </a:bodyPr>
          <a:lstStyle/>
          <a:p>
            <a:r>
              <a:rPr lang="es-PR" sz="4000" b="1" dirty="0">
                <a:solidFill>
                  <a:srgbClr val="C00000"/>
                </a:solidFill>
              </a:rPr>
              <a:t>Partícula Sólida Combustible</a:t>
            </a:r>
          </a:p>
        </p:txBody>
      </p:sp>
      <p:sp>
        <p:nvSpPr>
          <p:cNvPr id="20483" name="Rectangle 3">
            <a:extLst>
              <a:ext uri="{FF2B5EF4-FFF2-40B4-BE49-F238E27FC236}">
                <a16:creationId xmlns:a16="http://schemas.microsoft.com/office/drawing/2014/main" id="{E7121BEC-FC76-45C9-AEF1-BB2856EF1992}"/>
              </a:ext>
            </a:extLst>
          </p:cNvPr>
          <p:cNvSpPr>
            <a:spLocks noGrp="1" noChangeArrowheads="1"/>
          </p:cNvSpPr>
          <p:nvPr>
            <p:ph idx="1"/>
          </p:nvPr>
        </p:nvSpPr>
        <p:spPr>
          <a:xfrm>
            <a:off x="1106458" y="3478640"/>
            <a:ext cx="5410200" cy="2362200"/>
          </a:xfrm>
        </p:spPr>
        <p:txBody>
          <a:bodyPr>
            <a:normAutofit fontScale="92500" lnSpcReduction="10000"/>
          </a:bodyPr>
          <a:lstStyle/>
          <a:p>
            <a:pPr eaLnBrk="1" hangingPunct="1">
              <a:lnSpc>
                <a:spcPct val="100000"/>
              </a:lnSpc>
              <a:buFont typeface="Arial" panose="020B0604020202020204" pitchFamily="34" charset="0"/>
              <a:buNone/>
            </a:pPr>
            <a:r>
              <a:rPr lang="es-PR" altLang="es-CL" sz="2400" dirty="0"/>
              <a:t>	Polvos</a:t>
            </a:r>
            <a:br>
              <a:rPr lang="es-PR" altLang="es-CL" sz="2400" dirty="0"/>
            </a:br>
            <a:r>
              <a:rPr lang="es-PR" altLang="es-CL" sz="2400" dirty="0"/>
              <a:t>Finos (polvillo de carbón)</a:t>
            </a:r>
            <a:br>
              <a:rPr lang="es-PR" altLang="es-CL" sz="2400" dirty="0"/>
            </a:br>
            <a:r>
              <a:rPr lang="es-PR" altLang="es-CL" sz="2400" dirty="0"/>
              <a:t>Fibras</a:t>
            </a:r>
            <a:br>
              <a:rPr lang="es-PR" altLang="es-CL" sz="2400" dirty="0"/>
            </a:br>
            <a:r>
              <a:rPr lang="es-PR" altLang="es-CL" sz="2400" dirty="0"/>
              <a:t>Hojuelas</a:t>
            </a:r>
            <a:br>
              <a:rPr lang="es-PR" altLang="es-CL" sz="2400" dirty="0"/>
            </a:br>
            <a:r>
              <a:rPr lang="es-PR" altLang="es-CL" sz="2400" dirty="0"/>
              <a:t>Fragmentos</a:t>
            </a:r>
            <a:br>
              <a:rPr lang="es-PR" altLang="es-CL" sz="2400" dirty="0"/>
            </a:br>
            <a:r>
              <a:rPr lang="es-PR" altLang="es-CL" sz="2400" dirty="0"/>
              <a:t>Trozos</a:t>
            </a:r>
            <a:br>
              <a:rPr lang="es-PR" altLang="es-CL" sz="2400" dirty="0"/>
            </a:br>
            <a:r>
              <a:rPr lang="es-PR" altLang="es-CL" sz="2400" dirty="0"/>
              <a:t>Mezcla de cualquiera de los anteriores</a:t>
            </a:r>
            <a:endParaRPr lang="en-US" altLang="es-CL" sz="2400" dirty="0"/>
          </a:p>
        </p:txBody>
      </p:sp>
      <p:sp>
        <p:nvSpPr>
          <p:cNvPr id="20485" name="Text Box 4">
            <a:extLst>
              <a:ext uri="{FF2B5EF4-FFF2-40B4-BE49-F238E27FC236}">
                <a16:creationId xmlns:a16="http://schemas.microsoft.com/office/drawing/2014/main" id="{C70E2933-B24C-48A6-B67F-0AADAE9F891B}"/>
              </a:ext>
            </a:extLst>
          </p:cNvPr>
          <p:cNvSpPr txBox="1">
            <a:spLocks noChangeArrowheads="1"/>
          </p:cNvSpPr>
          <p:nvPr/>
        </p:nvSpPr>
        <p:spPr bwMode="auto">
          <a:xfrm>
            <a:off x="866924" y="1791463"/>
            <a:ext cx="984882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PR" altLang="es-CL" sz="2000" dirty="0"/>
              <a:t>Cualquier material combustible sólido compuesto de partículas o pedazos diferentes independientemente de su tamaño, forma o composición química. </a:t>
            </a:r>
            <a:br>
              <a:rPr lang="es-PR" altLang="es-CL" sz="2000" dirty="0"/>
            </a:br>
            <a:br>
              <a:rPr lang="es-PR" altLang="es-CL" sz="2000" dirty="0"/>
            </a:br>
            <a:r>
              <a:rPr lang="en-US" altLang="es-CL" sz="2000" b="1" dirty="0" err="1"/>
              <a:t>Incluye</a:t>
            </a:r>
            <a:r>
              <a:rPr lang="en-US" altLang="es-CL" sz="2000" b="1" dirty="0"/>
              <a:t>:</a:t>
            </a:r>
          </a:p>
        </p:txBody>
      </p:sp>
      <p:grpSp>
        <p:nvGrpSpPr>
          <p:cNvPr id="20486" name="Group 11">
            <a:extLst>
              <a:ext uri="{FF2B5EF4-FFF2-40B4-BE49-F238E27FC236}">
                <a16:creationId xmlns:a16="http://schemas.microsoft.com/office/drawing/2014/main" id="{ED2BAB2C-CCD4-427C-B22E-C26B1B2A227E}"/>
              </a:ext>
            </a:extLst>
          </p:cNvPr>
          <p:cNvGrpSpPr>
            <a:grpSpLocks/>
          </p:cNvGrpSpPr>
          <p:nvPr/>
        </p:nvGrpSpPr>
        <p:grpSpPr bwMode="auto">
          <a:xfrm>
            <a:off x="8909360" y="3429000"/>
            <a:ext cx="2057400" cy="2209800"/>
            <a:chOff x="4368" y="960"/>
            <a:chExt cx="1248" cy="1173"/>
          </a:xfrm>
        </p:grpSpPr>
        <p:pic>
          <p:nvPicPr>
            <p:cNvPr id="20488" name="Picture 9" descr="250px-Pellets_hand">
              <a:hlinkClick r:id="rId3"/>
              <a:extLst>
                <a:ext uri="{FF2B5EF4-FFF2-40B4-BE49-F238E27FC236}">
                  <a16:creationId xmlns:a16="http://schemas.microsoft.com/office/drawing/2014/main" id="{165CC169-267F-4CED-A563-7992C18773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 y="960"/>
              <a:ext cx="1248" cy="1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Text Box 10">
              <a:extLst>
                <a:ext uri="{FF2B5EF4-FFF2-40B4-BE49-F238E27FC236}">
                  <a16:creationId xmlns:a16="http://schemas.microsoft.com/office/drawing/2014/main" id="{EE09A01F-58FF-49E8-B26F-9C076807E1E6}"/>
                </a:ext>
              </a:extLst>
            </p:cNvPr>
            <p:cNvSpPr txBox="1">
              <a:spLocks noChangeArrowheads="1"/>
            </p:cNvSpPr>
            <p:nvPr/>
          </p:nvSpPr>
          <p:spPr bwMode="auto">
            <a:xfrm>
              <a:off x="4704" y="1056"/>
              <a:ext cx="576"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s-CL" b="1"/>
                <a:t>pellet</a:t>
              </a:r>
            </a:p>
          </p:txBody>
        </p:sp>
      </p:grpSp>
      <p:pic>
        <p:nvPicPr>
          <p:cNvPr id="20487" name="Picture 5" descr="dust seives 2">
            <a:extLst>
              <a:ext uri="{FF2B5EF4-FFF2-40B4-BE49-F238E27FC236}">
                <a16:creationId xmlns:a16="http://schemas.microsoft.com/office/drawing/2014/main" id="{7812EC72-FC77-4598-BDD4-93E3906D15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330" r="3299"/>
          <a:stretch>
            <a:fillRect/>
          </a:stretch>
        </p:blipFill>
        <p:spPr bwMode="auto">
          <a:xfrm>
            <a:off x="6740773" y="3743099"/>
            <a:ext cx="16303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Resultado de imagen para atencion">
            <a:extLst>
              <a:ext uri="{FF2B5EF4-FFF2-40B4-BE49-F238E27FC236}">
                <a16:creationId xmlns:a16="http://schemas.microsoft.com/office/drawing/2014/main" id="{AB00300B-C0CD-4607-8B45-1F46E2C96F5B}"/>
              </a:ext>
            </a:extLst>
          </p:cNvPr>
          <p:cNvPicPr>
            <a:picLocks noChangeAspect="1" noChangeArrowheads="1"/>
          </p:cNvPicPr>
          <p:nvPr/>
        </p:nvPicPr>
        <p:blipFill>
          <a:blip r:embed="rId2" cstate="email">
            <a:alphaModFix amt="70000"/>
            <a:extLst>
              <a:ext uri="{28A0092B-C50C-407E-A947-70E740481C1C}">
                <a14:useLocalDpi xmlns:a14="http://schemas.microsoft.com/office/drawing/2010/main"/>
              </a:ext>
            </a:extLst>
          </a:blip>
          <a:srcRect/>
          <a:stretch>
            <a:fillRect/>
          </a:stretch>
        </p:blipFill>
        <p:spPr bwMode="auto">
          <a:xfrm>
            <a:off x="2648609" y="2921066"/>
            <a:ext cx="1151570" cy="1009423"/>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Resultado de imagen para via de evacuacion">
            <a:extLst>
              <a:ext uri="{FF2B5EF4-FFF2-40B4-BE49-F238E27FC236}">
                <a16:creationId xmlns:a16="http://schemas.microsoft.com/office/drawing/2014/main" id="{BD3CB4C1-FF20-487B-A38D-D734E8D2148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85854" y="4238966"/>
            <a:ext cx="1402558" cy="15129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9" descr="Resultado de imagen para indicaciones de evacuacion">
            <a:extLst>
              <a:ext uri="{FF2B5EF4-FFF2-40B4-BE49-F238E27FC236}">
                <a16:creationId xmlns:a16="http://schemas.microsoft.com/office/drawing/2014/main" id="{395A5DFE-0374-4339-910F-20070C7062E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942807">
            <a:off x="1312514" y="4127775"/>
            <a:ext cx="1196438" cy="11964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esultado de imagen para seguridad y evacuacion">
            <a:extLst>
              <a:ext uri="{FF2B5EF4-FFF2-40B4-BE49-F238E27FC236}">
                <a16:creationId xmlns:a16="http://schemas.microsoft.com/office/drawing/2014/main" id="{3CD840EE-7AD6-43F2-A7FA-9A3DCEC8125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942807">
            <a:off x="3848232" y="1537037"/>
            <a:ext cx="1036451" cy="14641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 name="Picture 6" descr="Resultado de imagen para seguridad y evacuacion">
            <a:extLst>
              <a:ext uri="{FF2B5EF4-FFF2-40B4-BE49-F238E27FC236}">
                <a16:creationId xmlns:a16="http://schemas.microsoft.com/office/drawing/2014/main" id="{8CEC0D98-E97D-4B93-914E-BFEE4077256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20271085">
            <a:off x="1545379" y="1483344"/>
            <a:ext cx="1028518" cy="1378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1 Título">
            <a:extLst>
              <a:ext uri="{FF2B5EF4-FFF2-40B4-BE49-F238E27FC236}">
                <a16:creationId xmlns:a16="http://schemas.microsoft.com/office/drawing/2014/main" id="{8C391DF6-BC64-4784-A64E-502BD8B01ADE}"/>
              </a:ext>
            </a:extLst>
          </p:cNvPr>
          <p:cNvSpPr txBox="1">
            <a:spLocks/>
          </p:cNvSpPr>
          <p:nvPr/>
        </p:nvSpPr>
        <p:spPr bwMode="auto">
          <a:xfrm>
            <a:off x="5725657" y="2892964"/>
            <a:ext cx="6019800" cy="14465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defRPr sz="3600" b="1">
                <a:solidFill>
                  <a:srgbClr val="C00000"/>
                </a:solidFill>
                <a:effectLst>
                  <a:outerShdw blurRad="38100" dist="38100" dir="2700000" algn="tl">
                    <a:srgbClr val="000000">
                      <a:alpha val="43137"/>
                    </a:srgbClr>
                  </a:outerShdw>
                </a:effectLst>
                <a:latin typeface="arial" panose="020B0604020202020204" pitchFamily="34" charset="0"/>
              </a:defRPr>
            </a:lvl1pPr>
          </a:lstStyle>
          <a:p>
            <a:pPr algn="ctr"/>
            <a:r>
              <a:rPr lang="es-EC" sz="4400" dirty="0">
                <a:solidFill>
                  <a:srgbClr val="00B050"/>
                </a:solidFill>
              </a:rPr>
              <a:t>INSTRUCCIONES DE </a:t>
            </a:r>
          </a:p>
          <a:p>
            <a:pPr algn="ctr"/>
            <a:r>
              <a:rPr lang="es-EC" sz="4400" dirty="0">
                <a:solidFill>
                  <a:srgbClr val="00B050"/>
                </a:solidFill>
              </a:rPr>
              <a:t>SEGURIDAD</a:t>
            </a:r>
          </a:p>
        </p:txBody>
      </p:sp>
    </p:spTree>
    <p:extLst>
      <p:ext uri="{BB962C8B-B14F-4D97-AF65-F5344CB8AC3E}">
        <p14:creationId xmlns:p14="http://schemas.microsoft.com/office/powerpoint/2010/main" val="2648970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B972213A-DAC3-4A0C-B904-987CECE80F09}"/>
              </a:ext>
            </a:extLst>
          </p:cNvPr>
          <p:cNvSpPr>
            <a:spLocks noGrp="1" noChangeArrowheads="1"/>
          </p:cNvSpPr>
          <p:nvPr>
            <p:ph type="title"/>
          </p:nvPr>
        </p:nvSpPr>
        <p:spPr>
          <a:xfrm>
            <a:off x="632012" y="896626"/>
            <a:ext cx="8458200" cy="719667"/>
          </a:xfrm>
          <a:solidFill>
            <a:schemeClr val="bg1"/>
          </a:solidFill>
        </p:spPr>
        <p:txBody>
          <a:bodyPr vert="horz" lIns="91440" tIns="45720" rIns="91440" bIns="45720" rtlCol="0" anchor="ctr">
            <a:normAutofit/>
          </a:bodyPr>
          <a:lstStyle/>
          <a:p>
            <a:r>
              <a:rPr lang="es-PR" sz="3200" b="1" dirty="0">
                <a:solidFill>
                  <a:srgbClr val="C00000"/>
                </a:solidFill>
              </a:rPr>
              <a:t>Tamaño de Partículas de Materiales Comunes</a:t>
            </a:r>
          </a:p>
        </p:txBody>
      </p:sp>
      <p:graphicFrame>
        <p:nvGraphicFramePr>
          <p:cNvPr id="39972" name="Group 36">
            <a:extLst>
              <a:ext uri="{FF2B5EF4-FFF2-40B4-BE49-F238E27FC236}">
                <a16:creationId xmlns:a16="http://schemas.microsoft.com/office/drawing/2014/main" id="{9AF24233-6F8B-4AA3-BE20-97335CCC5068}"/>
              </a:ext>
            </a:extLst>
          </p:cNvPr>
          <p:cNvGraphicFramePr>
            <a:graphicFrameLocks noGrp="1"/>
          </p:cNvGraphicFramePr>
          <p:nvPr>
            <p:ph type="tbl" idx="1"/>
            <p:extLst>
              <p:ext uri="{D42A27DB-BD31-4B8C-83A1-F6EECF244321}">
                <p14:modId xmlns:p14="http://schemas.microsoft.com/office/powerpoint/2010/main" val="536503799"/>
              </p:ext>
            </p:extLst>
          </p:nvPr>
        </p:nvGraphicFramePr>
        <p:xfrm>
          <a:off x="2406650" y="1935071"/>
          <a:ext cx="7378700" cy="3783724"/>
        </p:xfrm>
        <a:graphic>
          <a:graphicData uri="http://schemas.openxmlformats.org/drawingml/2006/table">
            <a:tbl>
              <a:tblPr/>
              <a:tblGrid>
                <a:gridCol w="3689350">
                  <a:extLst>
                    <a:ext uri="{9D8B030D-6E8A-4147-A177-3AD203B41FA5}">
                      <a16:colId xmlns:a16="http://schemas.microsoft.com/office/drawing/2014/main" val="20000"/>
                    </a:ext>
                  </a:extLst>
                </a:gridCol>
                <a:gridCol w="3689350">
                  <a:extLst>
                    <a:ext uri="{9D8B030D-6E8A-4147-A177-3AD203B41FA5}">
                      <a16:colId xmlns:a16="http://schemas.microsoft.com/office/drawing/2014/main" val="20001"/>
                    </a:ext>
                  </a:extLst>
                </a:gridCol>
              </a:tblGrid>
              <a:tr h="467332">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PR" sz="2400" b="1" i="0" u="none" strike="noStrike" cap="none" normalizeH="0" baseline="0" dirty="0">
                          <a:ln>
                            <a:noFill/>
                          </a:ln>
                          <a:solidFill>
                            <a:schemeClr val="tx1"/>
                          </a:solidFill>
                          <a:effectLst/>
                          <a:latin typeface="Arial" charset="0"/>
                          <a:ea typeface="Times New Roman" pitchFamily="18" charset="0"/>
                          <a:cs typeface="Arial" charset="0"/>
                        </a:rPr>
                        <a:t>Material Común</a:t>
                      </a:r>
                      <a:endParaRPr kumimoji="0" lang="es-PR" sz="2400" b="0" i="0" u="none" strike="noStrike" cap="none" normalizeH="0" baseline="0" dirty="0">
                        <a:ln>
                          <a:noFill/>
                        </a:ln>
                        <a:solidFill>
                          <a:schemeClr val="tx1"/>
                        </a:solidFill>
                        <a:effectLst/>
                        <a:latin typeface="Arial" charset="0"/>
                        <a:ea typeface="Times New Roman" pitchFamily="18" charset="0"/>
                        <a:cs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PR" sz="2400" b="1" i="0" u="none" strike="noStrike" cap="none" normalizeH="0" baseline="0">
                          <a:ln>
                            <a:noFill/>
                          </a:ln>
                          <a:solidFill>
                            <a:schemeClr val="tx1"/>
                          </a:solidFill>
                          <a:effectLst/>
                          <a:latin typeface="Arial" charset="0"/>
                          <a:ea typeface="Times New Roman" pitchFamily="18" charset="0"/>
                          <a:cs typeface="Arial" charset="0"/>
                        </a:rPr>
                        <a:t>Tamaño (micrones)</a:t>
                      </a:r>
                      <a:endParaRPr kumimoji="0" lang="es-PR" sz="2400" b="0" i="0" u="none" strike="noStrike" cap="none" normalizeH="0" baseline="0">
                        <a:ln>
                          <a:noFill/>
                        </a:ln>
                        <a:solidFill>
                          <a:schemeClr val="tx1"/>
                        </a:solidFill>
                        <a:effectLst/>
                        <a:latin typeface="Arial" charset="0"/>
                        <a:ea typeface="Times New Roman" pitchFamily="18" charset="0"/>
                        <a:cs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0"/>
                  </a:ext>
                </a:extLst>
              </a:tr>
              <a:tr h="467332">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PR" sz="2400" b="0" i="0" u="none" strike="noStrike" cap="none" normalizeH="0" baseline="0" dirty="0">
                          <a:ln>
                            <a:noFill/>
                          </a:ln>
                          <a:solidFill>
                            <a:schemeClr val="tx1"/>
                          </a:solidFill>
                          <a:effectLst/>
                          <a:latin typeface="Arial" charset="0"/>
                          <a:ea typeface="Times New Roman" pitchFamily="18" charset="0"/>
                          <a:cs typeface="Arial" charset="0"/>
                        </a:rPr>
                        <a:t>Sal</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PR" sz="2400" b="0" i="0" u="none" strike="noStrike" cap="none" normalizeH="0" baseline="0">
                          <a:ln>
                            <a:noFill/>
                          </a:ln>
                          <a:solidFill>
                            <a:schemeClr val="tx1"/>
                          </a:solidFill>
                          <a:effectLst/>
                          <a:latin typeface="Arial" charset="0"/>
                          <a:ea typeface="Times New Roman" pitchFamily="18" charset="0"/>
                          <a:cs typeface="Arial" charset="0"/>
                        </a:rPr>
                        <a:t>100</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1"/>
                  </a:ext>
                </a:extLst>
              </a:tr>
              <a:tr h="512400">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PR" sz="2400" b="0" i="0" u="none" strike="noStrike" cap="none" normalizeH="0" baseline="0" dirty="0">
                          <a:ln>
                            <a:noFill/>
                          </a:ln>
                          <a:solidFill>
                            <a:schemeClr val="tx1"/>
                          </a:solidFill>
                          <a:effectLst/>
                          <a:latin typeface="Arial" charset="0"/>
                          <a:ea typeface="Times New Roman" pitchFamily="18" charset="0"/>
                          <a:cs typeface="Arial" charset="0"/>
                        </a:rPr>
                        <a:t>Azúcar blanca granulada</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PR" sz="2400" b="0" i="0" u="none" strike="noStrike" cap="none" normalizeH="0" baseline="0" dirty="0">
                          <a:ln>
                            <a:noFill/>
                          </a:ln>
                          <a:solidFill>
                            <a:schemeClr val="tx1"/>
                          </a:solidFill>
                          <a:effectLst/>
                          <a:latin typeface="Arial" charset="0"/>
                          <a:ea typeface="Times New Roman" pitchFamily="18" charset="0"/>
                          <a:cs typeface="Arial" charset="0"/>
                        </a:rPr>
                        <a:t>450 - 600</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2"/>
                  </a:ext>
                </a:extLst>
              </a:tr>
              <a:tr h="467332">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PR" sz="2400" b="0" i="0" u="none" strike="noStrike" cap="none" normalizeH="0" baseline="0">
                          <a:ln>
                            <a:noFill/>
                          </a:ln>
                          <a:solidFill>
                            <a:schemeClr val="tx1"/>
                          </a:solidFill>
                          <a:effectLst/>
                          <a:latin typeface="Arial" charset="0"/>
                          <a:ea typeface="Times New Roman" pitchFamily="18" charset="0"/>
                          <a:cs typeface="Arial" charset="0"/>
                        </a:rPr>
                        <a:t>Arena</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PR" sz="2400" b="0" i="0" u="none" strike="noStrike" cap="none" normalizeH="0" baseline="0" dirty="0">
                          <a:ln>
                            <a:noFill/>
                          </a:ln>
                          <a:solidFill>
                            <a:schemeClr val="tx1"/>
                          </a:solidFill>
                          <a:effectLst/>
                          <a:latin typeface="Arial" charset="0"/>
                          <a:ea typeface="Times New Roman" pitchFamily="18" charset="0"/>
                          <a:cs typeface="Arial" charset="0"/>
                        </a:rPr>
                        <a:t>50+</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3"/>
                  </a:ext>
                </a:extLst>
              </a:tr>
              <a:tr h="467332">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PR" sz="2400" b="0" i="0" u="none" strike="noStrike" cap="none" normalizeH="0" baseline="0">
                          <a:ln>
                            <a:noFill/>
                          </a:ln>
                          <a:solidFill>
                            <a:schemeClr val="tx1"/>
                          </a:solidFill>
                          <a:effectLst/>
                          <a:latin typeface="Arial" charset="0"/>
                          <a:ea typeface="Times New Roman" pitchFamily="18" charset="0"/>
                          <a:cs typeface="Arial" charset="0"/>
                        </a:rPr>
                        <a:t>Talco, Polvo (bebe)</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PR" sz="2400" b="0" i="0" u="none" strike="noStrike" cap="none" normalizeH="0" baseline="0">
                          <a:ln>
                            <a:noFill/>
                          </a:ln>
                          <a:solidFill>
                            <a:schemeClr val="tx1"/>
                          </a:solidFill>
                          <a:effectLst/>
                          <a:latin typeface="Arial" charset="0"/>
                          <a:ea typeface="Times New Roman" pitchFamily="18" charset="0"/>
                          <a:cs typeface="Arial" charset="0"/>
                        </a:rPr>
                        <a:t>10</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4"/>
                  </a:ext>
                </a:extLst>
              </a:tr>
              <a:tr h="467332">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PR" sz="2400" b="0" i="0" u="none" strike="noStrike" cap="none" normalizeH="0" baseline="0">
                          <a:ln>
                            <a:noFill/>
                          </a:ln>
                          <a:solidFill>
                            <a:schemeClr val="tx1"/>
                          </a:solidFill>
                          <a:effectLst/>
                          <a:latin typeface="Arial" charset="0"/>
                          <a:ea typeface="Times New Roman" pitchFamily="18" charset="0"/>
                          <a:cs typeface="Arial" charset="0"/>
                        </a:rPr>
                        <a:t>Esporas del moho</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PR" sz="2400" b="0" i="0" u="none" strike="noStrike" cap="none" normalizeH="0" baseline="0">
                          <a:ln>
                            <a:noFill/>
                          </a:ln>
                          <a:solidFill>
                            <a:schemeClr val="tx1"/>
                          </a:solidFill>
                          <a:effectLst/>
                          <a:latin typeface="Arial" charset="0"/>
                          <a:ea typeface="Times New Roman" pitchFamily="18" charset="0"/>
                          <a:cs typeface="Arial" charset="0"/>
                        </a:rPr>
                        <a:t>10 – 30</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5"/>
                  </a:ext>
                </a:extLst>
              </a:tr>
              <a:tr h="467332">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PR" sz="2400" b="0" i="0" u="none" strike="noStrike" cap="none" normalizeH="0" baseline="0">
                          <a:ln>
                            <a:noFill/>
                          </a:ln>
                          <a:solidFill>
                            <a:schemeClr val="tx1"/>
                          </a:solidFill>
                          <a:effectLst/>
                          <a:latin typeface="Arial" charset="0"/>
                          <a:ea typeface="Times New Roman" pitchFamily="18" charset="0"/>
                          <a:cs typeface="Arial" charset="0"/>
                        </a:rPr>
                        <a:t>Cabello Humano</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PR" sz="2400" b="0" i="0" u="none" strike="noStrike" cap="none" normalizeH="0" baseline="0" dirty="0">
                          <a:ln>
                            <a:noFill/>
                          </a:ln>
                          <a:solidFill>
                            <a:schemeClr val="tx1"/>
                          </a:solidFill>
                          <a:effectLst/>
                          <a:latin typeface="Arial" charset="0"/>
                          <a:ea typeface="Times New Roman" pitchFamily="18" charset="0"/>
                          <a:cs typeface="Arial" charset="0"/>
                        </a:rPr>
                        <a:t>40 - 300</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6"/>
                  </a:ext>
                </a:extLst>
              </a:tr>
              <a:tr h="467332">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PR" sz="2400" b="0" i="0" u="none" strike="noStrike" cap="none" normalizeH="0" baseline="0">
                          <a:ln>
                            <a:noFill/>
                          </a:ln>
                          <a:solidFill>
                            <a:schemeClr val="tx1"/>
                          </a:solidFill>
                          <a:effectLst/>
                          <a:latin typeface="Arial" charset="0"/>
                          <a:ea typeface="Times New Roman" pitchFamily="18" charset="0"/>
                          <a:cs typeface="Arial" charset="0"/>
                        </a:rPr>
                        <a:t>Harina</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PR" sz="2400" b="0" i="0" u="none" strike="noStrike" cap="none" normalizeH="0" baseline="0" dirty="0">
                          <a:ln>
                            <a:noFill/>
                          </a:ln>
                          <a:solidFill>
                            <a:schemeClr val="tx1"/>
                          </a:solidFill>
                          <a:effectLst/>
                          <a:latin typeface="Arial" charset="0"/>
                          <a:ea typeface="Times New Roman" pitchFamily="18" charset="0"/>
                          <a:cs typeface="Arial" charset="0"/>
                        </a:rPr>
                        <a:t>1 - 100</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7"/>
                  </a:ext>
                </a:extLst>
              </a:tr>
            </a:tbl>
          </a:graphicData>
        </a:graphic>
      </p:graphicFrame>
      <p:sp>
        <p:nvSpPr>
          <p:cNvPr id="21537" name="Text Box 32">
            <a:extLst>
              <a:ext uri="{FF2B5EF4-FFF2-40B4-BE49-F238E27FC236}">
                <a16:creationId xmlns:a16="http://schemas.microsoft.com/office/drawing/2014/main" id="{AF12957E-9951-4260-818C-1D2905A21B8D}"/>
              </a:ext>
            </a:extLst>
          </p:cNvPr>
          <p:cNvSpPr txBox="1">
            <a:spLocks noChangeArrowheads="1"/>
          </p:cNvSpPr>
          <p:nvPr/>
        </p:nvSpPr>
        <p:spPr bwMode="auto">
          <a:xfrm>
            <a:off x="2406650" y="6079351"/>
            <a:ext cx="32090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s-CL" sz="1200" dirty="0"/>
              <a:t>Fuente:  OSHA y </a:t>
            </a:r>
            <a:r>
              <a:rPr lang="en-US" altLang="es-CL" sz="1200" dirty="0" err="1"/>
              <a:t>Filtercorp</a:t>
            </a:r>
            <a:r>
              <a:rPr lang="en-US" altLang="es-CL" sz="1200" dirty="0"/>
              <a:t> International Ltd.</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DB545401-DC38-4DED-AC8D-57BD999FAA43}"/>
              </a:ext>
            </a:extLst>
          </p:cNvPr>
          <p:cNvSpPr>
            <a:spLocks noGrp="1" noChangeArrowheads="1"/>
          </p:cNvSpPr>
          <p:nvPr>
            <p:ph type="title"/>
          </p:nvPr>
        </p:nvSpPr>
        <p:spPr>
          <a:xfrm>
            <a:off x="698748" y="1193800"/>
            <a:ext cx="10168467" cy="1143000"/>
          </a:xfrm>
        </p:spPr>
        <p:txBody>
          <a:bodyPr vert="horz" lIns="91440" tIns="45720" rIns="91440" bIns="45720" rtlCol="0" anchor="ctr">
            <a:normAutofit fontScale="90000"/>
          </a:bodyPr>
          <a:lstStyle/>
          <a:p>
            <a:r>
              <a:rPr lang="es-PR" sz="4000" b="1" dirty="0">
                <a:solidFill>
                  <a:srgbClr val="C00000"/>
                </a:solidFill>
              </a:rPr>
              <a:t>Fuegos y Explosiones de </a:t>
            </a:r>
            <a:br>
              <a:rPr lang="es-PR" sz="4000" b="1" dirty="0">
                <a:solidFill>
                  <a:srgbClr val="C00000"/>
                </a:solidFill>
              </a:rPr>
            </a:br>
            <a:r>
              <a:rPr lang="es-PR" sz="4000" b="1" dirty="0">
                <a:solidFill>
                  <a:srgbClr val="C00000"/>
                </a:solidFill>
              </a:rPr>
              <a:t>Polvos Combustibles</a:t>
            </a:r>
            <a:endParaRPr lang="en-US" sz="4000" b="1" dirty="0">
              <a:solidFill>
                <a:srgbClr val="C00000"/>
              </a:solidFill>
            </a:endParaRPr>
          </a:p>
        </p:txBody>
      </p:sp>
      <p:sp>
        <p:nvSpPr>
          <p:cNvPr id="22531" name="Rectangle 3">
            <a:extLst>
              <a:ext uri="{FF2B5EF4-FFF2-40B4-BE49-F238E27FC236}">
                <a16:creationId xmlns:a16="http://schemas.microsoft.com/office/drawing/2014/main" id="{E94404EA-5FC2-465F-9026-00BDB9AEAD40}"/>
              </a:ext>
            </a:extLst>
          </p:cNvPr>
          <p:cNvSpPr>
            <a:spLocks noGrp="1" noChangeArrowheads="1"/>
          </p:cNvSpPr>
          <p:nvPr>
            <p:ph idx="1"/>
          </p:nvPr>
        </p:nvSpPr>
        <p:spPr>
          <a:xfrm>
            <a:off x="6294219" y="5664200"/>
            <a:ext cx="3437467" cy="762000"/>
          </a:xfrm>
        </p:spPr>
        <p:txBody>
          <a:bodyPr>
            <a:normAutofit fontScale="92500"/>
          </a:bodyPr>
          <a:lstStyle/>
          <a:p>
            <a:pPr algn="ctr" eaLnBrk="1" hangingPunct="1">
              <a:buFontTx/>
              <a:buNone/>
            </a:pPr>
            <a:r>
              <a:rPr lang="es-PR" altLang="es-CL" b="1" dirty="0"/>
              <a:t>TRIANGULO DEL FUEGO</a:t>
            </a:r>
          </a:p>
        </p:txBody>
      </p:sp>
      <p:pic>
        <p:nvPicPr>
          <p:cNvPr id="22532" name="Object 3">
            <a:extLst>
              <a:ext uri="{FF2B5EF4-FFF2-40B4-BE49-F238E27FC236}">
                <a16:creationId xmlns:a16="http://schemas.microsoft.com/office/drawing/2014/main" id="{54575B01-8ADA-4314-82D5-247049ECDF1D}"/>
              </a:ext>
            </a:extLst>
          </p:cNvPr>
          <p:cNvPicPr>
            <a:picLocks noChangeArrowheads="1"/>
          </p:cNvPicPr>
          <p:nvPr/>
        </p:nvPicPr>
        <p:blipFill>
          <a:blip r:embed="rId3">
            <a:extLst>
              <a:ext uri="{28A0092B-C50C-407E-A947-70E740481C1C}">
                <a14:useLocalDpi xmlns:a14="http://schemas.microsoft.com/office/drawing/2010/main" val="0"/>
              </a:ext>
            </a:extLst>
          </a:blip>
          <a:srcRect l="-1443" t="-1561" r="-165" b="-980"/>
          <a:stretch>
            <a:fillRect/>
          </a:stretch>
        </p:blipFill>
        <p:spPr bwMode="auto">
          <a:xfrm>
            <a:off x="4533405" y="1193800"/>
            <a:ext cx="6629398" cy="3932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1DBED6E-6507-4095-99B5-74A609666AE5}"/>
              </a:ext>
            </a:extLst>
          </p:cNvPr>
          <p:cNvSpPr>
            <a:spLocks noGrp="1" noChangeArrowheads="1"/>
          </p:cNvSpPr>
          <p:nvPr>
            <p:ph type="title"/>
          </p:nvPr>
        </p:nvSpPr>
        <p:spPr>
          <a:xfrm>
            <a:off x="322031" y="805797"/>
            <a:ext cx="10515600" cy="1325563"/>
          </a:xfrm>
        </p:spPr>
        <p:txBody>
          <a:bodyPr>
            <a:normAutofit/>
          </a:bodyPr>
          <a:lstStyle/>
          <a:p>
            <a:pPr eaLnBrk="1" hangingPunct="1">
              <a:defRPr/>
            </a:pPr>
            <a:r>
              <a:rPr lang="es-PR" sz="4000" b="1" dirty="0">
                <a:solidFill>
                  <a:srgbClr val="C00000"/>
                </a:solidFill>
              </a:rPr>
              <a:t>Fuegos y Explosiones de Polvos Combustibles</a:t>
            </a:r>
            <a:endParaRPr lang="en-US" sz="4000" b="1" dirty="0">
              <a:solidFill>
                <a:srgbClr val="C00000"/>
              </a:solidFill>
            </a:endParaRPr>
          </a:p>
        </p:txBody>
      </p:sp>
      <p:sp>
        <p:nvSpPr>
          <p:cNvPr id="23555" name="Rectangle 5">
            <a:extLst>
              <a:ext uri="{FF2B5EF4-FFF2-40B4-BE49-F238E27FC236}">
                <a16:creationId xmlns:a16="http://schemas.microsoft.com/office/drawing/2014/main" id="{D6AFE44F-DE62-4633-8CB2-5AED740CD78A}"/>
              </a:ext>
            </a:extLst>
          </p:cNvPr>
          <p:cNvSpPr>
            <a:spLocks noChangeArrowheads="1"/>
          </p:cNvSpPr>
          <p:nvPr/>
        </p:nvSpPr>
        <p:spPr bwMode="auto">
          <a:xfrm>
            <a:off x="543401" y="2634622"/>
            <a:ext cx="236890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PR" altLang="es-CL" sz="2000" dirty="0"/>
              <a:t>Para que ocurra explosión de polvos combustibles es necesaria la presencia de todos estos factores</a:t>
            </a:r>
          </a:p>
        </p:txBody>
      </p:sp>
      <p:grpSp>
        <p:nvGrpSpPr>
          <p:cNvPr id="23556" name="Group 4">
            <a:extLst>
              <a:ext uri="{FF2B5EF4-FFF2-40B4-BE49-F238E27FC236}">
                <a16:creationId xmlns:a16="http://schemas.microsoft.com/office/drawing/2014/main" id="{400FC9BF-ECDD-4FB4-A279-7CACF5CBEA71}"/>
              </a:ext>
            </a:extLst>
          </p:cNvPr>
          <p:cNvGrpSpPr>
            <a:grpSpLocks/>
          </p:cNvGrpSpPr>
          <p:nvPr/>
        </p:nvGrpSpPr>
        <p:grpSpPr bwMode="auto">
          <a:xfrm>
            <a:off x="4378353" y="2131360"/>
            <a:ext cx="6944069" cy="4122738"/>
            <a:chOff x="190500" y="1427947"/>
            <a:chExt cx="8001000" cy="4997379"/>
          </a:xfrm>
        </p:grpSpPr>
        <p:sp>
          <p:nvSpPr>
            <p:cNvPr id="11" name="Cloud 10">
              <a:extLst>
                <a:ext uri="{FF2B5EF4-FFF2-40B4-BE49-F238E27FC236}">
                  <a16:creationId xmlns:a16="http://schemas.microsoft.com/office/drawing/2014/main" id="{C0A52A41-E75E-4647-A46E-0E15F0FDFE5B}"/>
                </a:ext>
              </a:extLst>
            </p:cNvPr>
            <p:cNvSpPr/>
            <p:nvPr/>
          </p:nvSpPr>
          <p:spPr>
            <a:xfrm>
              <a:off x="5445998" y="5225955"/>
              <a:ext cx="1218846" cy="914105"/>
            </a:xfrm>
            <a:prstGeom prst="cloud">
              <a:avLst/>
            </a:prstGeom>
            <a:solidFill>
              <a:schemeClr val="bg2">
                <a:lumMod val="50000"/>
              </a:schemeClr>
            </a:solidFill>
            <a:ln>
              <a:solidFill>
                <a:schemeClr val="tx1"/>
              </a:solidFill>
            </a:ln>
            <a:effectLst>
              <a:outerShdw blurRad="127000" dist="38100" dir="2700000" algn="ctr">
                <a:srgbClr val="000000">
                  <a:alpha val="45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3558" name="Picture 3" descr="http://www.montanaresources.com/images/reclame5.jpg">
              <a:extLst>
                <a:ext uri="{FF2B5EF4-FFF2-40B4-BE49-F238E27FC236}">
                  <a16:creationId xmlns:a16="http://schemas.microsoft.com/office/drawing/2014/main" id="{B6753F3D-69D3-4D2E-A26B-F27F59917E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743199"/>
              <a:ext cx="1943073" cy="1905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Line 23">
              <a:extLst>
                <a:ext uri="{FF2B5EF4-FFF2-40B4-BE49-F238E27FC236}">
                  <a16:creationId xmlns:a16="http://schemas.microsoft.com/office/drawing/2014/main" id="{8C4B88CB-3A79-4173-AE50-DF45134F5970}"/>
                </a:ext>
              </a:extLst>
            </p:cNvPr>
            <p:cNvSpPr>
              <a:spLocks noChangeShapeType="1"/>
            </p:cNvSpPr>
            <p:nvPr/>
          </p:nvSpPr>
          <p:spPr bwMode="auto">
            <a:xfrm>
              <a:off x="190500" y="1427947"/>
              <a:ext cx="800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23560" name="TextBox 7">
              <a:extLst>
                <a:ext uri="{FF2B5EF4-FFF2-40B4-BE49-F238E27FC236}">
                  <a16:creationId xmlns:a16="http://schemas.microsoft.com/office/drawing/2014/main" id="{80874B45-F6C0-4B55-A922-6E56F0DF4B5F}"/>
                </a:ext>
              </a:extLst>
            </p:cNvPr>
            <p:cNvSpPr txBox="1">
              <a:spLocks noChangeArrowheads="1"/>
            </p:cNvSpPr>
            <p:nvPr/>
          </p:nvSpPr>
          <p:spPr bwMode="auto">
            <a:xfrm>
              <a:off x="726281" y="3028787"/>
              <a:ext cx="1828800" cy="847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PR" altLang="es-CL"/>
                <a:t>Fuente ignición</a:t>
              </a:r>
            </a:p>
          </p:txBody>
        </p:sp>
        <p:sp>
          <p:nvSpPr>
            <p:cNvPr id="23561" name="TextBox 8">
              <a:extLst>
                <a:ext uri="{FF2B5EF4-FFF2-40B4-BE49-F238E27FC236}">
                  <a16:creationId xmlns:a16="http://schemas.microsoft.com/office/drawing/2014/main" id="{48868212-0D50-4F5B-9860-CD4498E62F7F}"/>
                </a:ext>
              </a:extLst>
            </p:cNvPr>
            <p:cNvSpPr txBox="1">
              <a:spLocks noChangeArrowheads="1"/>
            </p:cNvSpPr>
            <p:nvPr/>
          </p:nvSpPr>
          <p:spPr bwMode="auto">
            <a:xfrm>
              <a:off x="5548312" y="4875910"/>
              <a:ext cx="2286000" cy="847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PR" altLang="es-CL"/>
                <a:t>Combustible (polvo)</a:t>
              </a:r>
            </a:p>
          </p:txBody>
        </p:sp>
        <p:pic>
          <p:nvPicPr>
            <p:cNvPr id="23562" name="Picture 3" descr="G:\Documents\Microsoft Clip Organizer\gas cylinder.wmf">
              <a:extLst>
                <a:ext uri="{FF2B5EF4-FFF2-40B4-BE49-F238E27FC236}">
                  <a16:creationId xmlns:a16="http://schemas.microsoft.com/office/drawing/2014/main" id="{A515EA0D-6507-4335-8D7E-12B71614B7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4800600"/>
              <a:ext cx="1290637" cy="162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TextBox 11">
              <a:extLst>
                <a:ext uri="{FF2B5EF4-FFF2-40B4-BE49-F238E27FC236}">
                  <a16:creationId xmlns:a16="http://schemas.microsoft.com/office/drawing/2014/main" id="{545024B0-A52A-4EEF-B607-621EFB282D50}"/>
                </a:ext>
              </a:extLst>
            </p:cNvPr>
            <p:cNvSpPr txBox="1">
              <a:spLocks noChangeArrowheads="1"/>
            </p:cNvSpPr>
            <p:nvPr/>
          </p:nvSpPr>
          <p:spPr bwMode="auto">
            <a:xfrm>
              <a:off x="511969" y="4952998"/>
              <a:ext cx="1850233" cy="48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PR" altLang="es-CL"/>
                <a:t>Oxidante </a:t>
              </a:r>
            </a:p>
          </p:txBody>
        </p:sp>
        <p:pic>
          <p:nvPicPr>
            <p:cNvPr id="23564" name="Picture 4">
              <a:extLst>
                <a:ext uri="{FF2B5EF4-FFF2-40B4-BE49-F238E27FC236}">
                  <a16:creationId xmlns:a16="http://schemas.microsoft.com/office/drawing/2014/main" id="{65C0C062-6897-4A02-BD52-D033B3E9B3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905000" y="2362200"/>
              <a:ext cx="914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gular Pentagon 13">
              <a:extLst>
                <a:ext uri="{FF2B5EF4-FFF2-40B4-BE49-F238E27FC236}">
                  <a16:creationId xmlns:a16="http://schemas.microsoft.com/office/drawing/2014/main" id="{6AD41425-67AB-4CCD-B8B0-03EFA86BF72D}"/>
                </a:ext>
              </a:extLst>
            </p:cNvPr>
            <p:cNvSpPr/>
            <p:nvPr/>
          </p:nvSpPr>
          <p:spPr>
            <a:xfrm>
              <a:off x="3048000" y="2819400"/>
              <a:ext cx="2895600" cy="2438400"/>
            </a:xfrm>
            <a:prstGeom prst="pentagon">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68" name="TextBox 14">
              <a:extLst>
                <a:ext uri="{FF2B5EF4-FFF2-40B4-BE49-F238E27FC236}">
                  <a16:creationId xmlns:a16="http://schemas.microsoft.com/office/drawing/2014/main" id="{7B1D39E0-CD9D-49E9-80BB-8282D2B1E2E1}"/>
                </a:ext>
              </a:extLst>
            </p:cNvPr>
            <p:cNvSpPr txBox="1">
              <a:spLocks noChangeArrowheads="1"/>
            </p:cNvSpPr>
            <p:nvPr/>
          </p:nvSpPr>
          <p:spPr bwMode="auto">
            <a:xfrm>
              <a:off x="1777124" y="1627842"/>
              <a:ext cx="2350294" cy="48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PR" altLang="es-CL"/>
                <a:t>Confinamiento</a:t>
              </a:r>
            </a:p>
          </p:txBody>
        </p:sp>
        <p:grpSp>
          <p:nvGrpSpPr>
            <p:cNvPr id="3" name="Group 46">
              <a:extLst>
                <a:ext uri="{FF2B5EF4-FFF2-40B4-BE49-F238E27FC236}">
                  <a16:creationId xmlns:a16="http://schemas.microsoft.com/office/drawing/2014/main" id="{9847835D-CFB5-42C6-8504-875162DC1E3B}"/>
                </a:ext>
              </a:extLst>
            </p:cNvPr>
            <p:cNvGrpSpPr/>
            <p:nvPr/>
          </p:nvGrpSpPr>
          <p:grpSpPr>
            <a:xfrm rot="14851683">
              <a:off x="3559673" y="3053579"/>
              <a:ext cx="1658719" cy="2216355"/>
              <a:chOff x="5486406" y="1164536"/>
              <a:chExt cx="2831119" cy="5491089"/>
            </a:xfrm>
            <a:scene3d>
              <a:camera prst="perspectiveFront" fov="2700000">
                <a:rot lat="20376000" lon="1938000" rev="20112001"/>
              </a:camera>
              <a:lightRig rig="soft" dir="t">
                <a:rot lat="0" lon="0" rev="0"/>
              </a:lightRig>
            </a:scene3d>
          </p:grpSpPr>
          <p:grpSp>
            <p:nvGrpSpPr>
              <p:cNvPr id="4" name="Group 42">
                <a:extLst>
                  <a:ext uri="{FF2B5EF4-FFF2-40B4-BE49-F238E27FC236}">
                    <a16:creationId xmlns:a16="http://schemas.microsoft.com/office/drawing/2014/main" id="{498540BE-242D-43F6-AB7F-BF29CBFB1FA5}"/>
                  </a:ext>
                </a:extLst>
              </p:cNvPr>
              <p:cNvGrpSpPr/>
              <p:nvPr/>
            </p:nvGrpSpPr>
            <p:grpSpPr>
              <a:xfrm rot="4636268">
                <a:off x="5662906" y="4166431"/>
                <a:ext cx="2826200" cy="2152187"/>
                <a:chOff x="-1418465" y="303332"/>
                <a:chExt cx="2826200" cy="2152187"/>
              </a:xfrm>
            </p:grpSpPr>
            <p:sp>
              <p:nvSpPr>
                <p:cNvPr id="50" name="Cloud Callout 49">
                  <a:extLst>
                    <a:ext uri="{FF2B5EF4-FFF2-40B4-BE49-F238E27FC236}">
                      <a16:creationId xmlns:a16="http://schemas.microsoft.com/office/drawing/2014/main" id="{140E83A6-EC17-4EEF-BD9F-E18686156562}"/>
                    </a:ext>
                  </a:extLst>
                </p:cNvPr>
                <p:cNvSpPr/>
                <p:nvPr/>
              </p:nvSpPr>
              <p:spPr>
                <a:xfrm rot="1957251">
                  <a:off x="-1301624" y="303332"/>
                  <a:ext cx="2603252" cy="2152187"/>
                </a:xfrm>
                <a:prstGeom prst="cloudCallout">
                  <a:avLst/>
                </a:prstGeom>
                <a:solidFill>
                  <a:srgbClr val="FFFF00"/>
                </a:solidFill>
                <a:ln>
                  <a:noFill/>
                </a:ln>
                <a:effectLst>
                  <a:outerShdw blurRad="127000" dist="38100" dir="2700000" algn="ctr">
                    <a:srgbClr val="000000">
                      <a:alpha val="45000"/>
                    </a:srgbClr>
                  </a:outerShdw>
                </a:effectLst>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Freeform 50">
                  <a:extLst>
                    <a:ext uri="{FF2B5EF4-FFF2-40B4-BE49-F238E27FC236}">
                      <a16:creationId xmlns:a16="http://schemas.microsoft.com/office/drawing/2014/main" id="{6370756C-E3B3-4CC7-83D8-90CBD96256E2}"/>
                    </a:ext>
                  </a:extLst>
                </p:cNvPr>
                <p:cNvSpPr/>
                <p:nvPr/>
              </p:nvSpPr>
              <p:spPr>
                <a:xfrm rot="3871323">
                  <a:off x="-1065292" y="624431"/>
                  <a:ext cx="1298108" cy="2004454"/>
                </a:xfrm>
                <a:custGeom>
                  <a:avLst/>
                  <a:gdLst>
                    <a:gd name="connsiteX0" fmla="*/ 996341 w 1298108"/>
                    <a:gd name="connsiteY0" fmla="*/ 1916182 h 2004454"/>
                    <a:gd name="connsiteX1" fmla="*/ 996341 w 1298108"/>
                    <a:gd name="connsiteY1" fmla="*/ 1916182 h 2004454"/>
                    <a:gd name="connsiteX2" fmla="*/ 809305 w 1298108"/>
                    <a:gd name="connsiteY2" fmla="*/ 1895400 h 2004454"/>
                    <a:gd name="connsiteX3" fmla="*/ 746959 w 1298108"/>
                    <a:gd name="connsiteY3" fmla="*/ 1874618 h 2004454"/>
                    <a:gd name="connsiteX4" fmla="*/ 726178 w 1298108"/>
                    <a:gd name="connsiteY4" fmla="*/ 1812273 h 2004454"/>
                    <a:gd name="connsiteX5" fmla="*/ 684614 w 1298108"/>
                    <a:gd name="connsiteY5" fmla="*/ 1749928 h 2004454"/>
                    <a:gd name="connsiteX6" fmla="*/ 684614 w 1298108"/>
                    <a:gd name="connsiteY6" fmla="*/ 1625237 h 2004454"/>
                    <a:gd name="connsiteX7" fmla="*/ 705396 w 1298108"/>
                    <a:gd name="connsiteY7" fmla="*/ 1542109 h 2004454"/>
                    <a:gd name="connsiteX8" fmla="*/ 767741 w 1298108"/>
                    <a:gd name="connsiteY8" fmla="*/ 1500546 h 2004454"/>
                    <a:gd name="connsiteX9" fmla="*/ 767741 w 1298108"/>
                    <a:gd name="connsiteY9" fmla="*/ 1334291 h 2004454"/>
                    <a:gd name="connsiteX10" fmla="*/ 643050 w 1298108"/>
                    <a:gd name="connsiteY10" fmla="*/ 1292728 h 2004454"/>
                    <a:gd name="connsiteX11" fmla="*/ 622269 w 1298108"/>
                    <a:gd name="connsiteY11" fmla="*/ 981000 h 2004454"/>
                    <a:gd name="connsiteX12" fmla="*/ 497578 w 1298108"/>
                    <a:gd name="connsiteY12" fmla="*/ 856309 h 2004454"/>
                    <a:gd name="connsiteX13" fmla="*/ 456014 w 1298108"/>
                    <a:gd name="connsiteY13" fmla="*/ 793964 h 2004454"/>
                    <a:gd name="connsiteX14" fmla="*/ 393669 w 1298108"/>
                    <a:gd name="connsiteY14" fmla="*/ 773182 h 2004454"/>
                    <a:gd name="connsiteX15" fmla="*/ 331323 w 1298108"/>
                    <a:gd name="connsiteY15" fmla="*/ 212073 h 2004454"/>
                    <a:gd name="connsiteX16" fmla="*/ 268978 w 1298108"/>
                    <a:gd name="connsiteY16" fmla="*/ 170509 h 2004454"/>
                    <a:gd name="connsiteX17" fmla="*/ 227414 w 1298108"/>
                    <a:gd name="connsiteY17" fmla="*/ 108164 h 2004454"/>
                    <a:gd name="connsiteX18" fmla="*/ 268978 w 1298108"/>
                    <a:gd name="connsiteY18" fmla="*/ 45818 h 2004454"/>
                    <a:gd name="connsiteX19" fmla="*/ 352105 w 1298108"/>
                    <a:gd name="connsiteY19" fmla="*/ 66600 h 2004454"/>
                    <a:gd name="connsiteX20" fmla="*/ 435232 w 1298108"/>
                    <a:gd name="connsiteY20" fmla="*/ 378328 h 2004454"/>
                    <a:gd name="connsiteX21" fmla="*/ 497578 w 1298108"/>
                    <a:gd name="connsiteY21" fmla="*/ 440673 h 2004454"/>
                    <a:gd name="connsiteX22" fmla="*/ 767741 w 1298108"/>
                    <a:gd name="connsiteY22" fmla="*/ 503018 h 2004454"/>
                    <a:gd name="connsiteX23" fmla="*/ 871650 w 1298108"/>
                    <a:gd name="connsiteY23" fmla="*/ 690055 h 2004454"/>
                    <a:gd name="connsiteX24" fmla="*/ 809305 w 1298108"/>
                    <a:gd name="connsiteY24" fmla="*/ 752400 h 2004454"/>
                    <a:gd name="connsiteX25" fmla="*/ 830087 w 1298108"/>
                    <a:gd name="connsiteY25" fmla="*/ 814746 h 2004454"/>
                    <a:gd name="connsiteX26" fmla="*/ 975559 w 1298108"/>
                    <a:gd name="connsiteY26" fmla="*/ 918655 h 2004454"/>
                    <a:gd name="connsiteX27" fmla="*/ 1079469 w 1298108"/>
                    <a:gd name="connsiteY27" fmla="*/ 939437 h 2004454"/>
                    <a:gd name="connsiteX28" fmla="*/ 1183378 w 1298108"/>
                    <a:gd name="connsiteY28" fmla="*/ 1043346 h 2004454"/>
                    <a:gd name="connsiteX29" fmla="*/ 1141814 w 1298108"/>
                    <a:gd name="connsiteY29" fmla="*/ 1105691 h 2004454"/>
                    <a:gd name="connsiteX30" fmla="*/ 1141814 w 1298108"/>
                    <a:gd name="connsiteY30" fmla="*/ 1271946 h 2004454"/>
                    <a:gd name="connsiteX31" fmla="*/ 1204159 w 1298108"/>
                    <a:gd name="connsiteY31" fmla="*/ 1313509 h 2004454"/>
                    <a:gd name="connsiteX32" fmla="*/ 1224941 w 1298108"/>
                    <a:gd name="connsiteY32" fmla="*/ 1375855 h 2004454"/>
                    <a:gd name="connsiteX33" fmla="*/ 1287287 w 1298108"/>
                    <a:gd name="connsiteY33" fmla="*/ 1438200 h 2004454"/>
                    <a:gd name="connsiteX34" fmla="*/ 1266505 w 1298108"/>
                    <a:gd name="connsiteY34" fmla="*/ 1666800 h 2004454"/>
                    <a:gd name="connsiteX35" fmla="*/ 1245723 w 1298108"/>
                    <a:gd name="connsiteY35" fmla="*/ 1749928 h 2004454"/>
                    <a:gd name="connsiteX36" fmla="*/ 1183378 w 1298108"/>
                    <a:gd name="connsiteY36" fmla="*/ 1791491 h 2004454"/>
                    <a:gd name="connsiteX37" fmla="*/ 1058687 w 1298108"/>
                    <a:gd name="connsiteY37" fmla="*/ 1833055 h 2004454"/>
                    <a:gd name="connsiteX38" fmla="*/ 1017123 w 1298108"/>
                    <a:gd name="connsiteY38" fmla="*/ 1895400 h 2004454"/>
                    <a:gd name="connsiteX39" fmla="*/ 933996 w 1298108"/>
                    <a:gd name="connsiteY39" fmla="*/ 1999309 h 2004454"/>
                    <a:gd name="connsiteX40" fmla="*/ 892432 w 1298108"/>
                    <a:gd name="connsiteY40" fmla="*/ 1999309 h 200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98108" h="2004454">
                      <a:moveTo>
                        <a:pt x="996341" y="1916182"/>
                      </a:moveTo>
                      <a:lnTo>
                        <a:pt x="996341" y="1916182"/>
                      </a:lnTo>
                      <a:cubicBezTo>
                        <a:pt x="933996" y="1909255"/>
                        <a:pt x="871180" y="1905713"/>
                        <a:pt x="809305" y="1895400"/>
                      </a:cubicBezTo>
                      <a:cubicBezTo>
                        <a:pt x="787697" y="1891799"/>
                        <a:pt x="762449" y="1890108"/>
                        <a:pt x="746959" y="1874618"/>
                      </a:cubicBezTo>
                      <a:cubicBezTo>
                        <a:pt x="731469" y="1859128"/>
                        <a:pt x="735975" y="1831866"/>
                        <a:pt x="726178" y="1812273"/>
                      </a:cubicBezTo>
                      <a:cubicBezTo>
                        <a:pt x="715008" y="1789933"/>
                        <a:pt x="698469" y="1770710"/>
                        <a:pt x="684614" y="1749928"/>
                      </a:cubicBezTo>
                      <a:cubicBezTo>
                        <a:pt x="654773" y="1660405"/>
                        <a:pt x="659036" y="1714759"/>
                        <a:pt x="684614" y="1625237"/>
                      </a:cubicBezTo>
                      <a:cubicBezTo>
                        <a:pt x="692461" y="1597774"/>
                        <a:pt x="689553" y="1565874"/>
                        <a:pt x="705396" y="1542109"/>
                      </a:cubicBezTo>
                      <a:cubicBezTo>
                        <a:pt x="719250" y="1521327"/>
                        <a:pt x="746959" y="1514400"/>
                        <a:pt x="767741" y="1500546"/>
                      </a:cubicBezTo>
                      <a:cubicBezTo>
                        <a:pt x="784140" y="1451349"/>
                        <a:pt x="817897" y="1384447"/>
                        <a:pt x="767741" y="1334291"/>
                      </a:cubicBezTo>
                      <a:cubicBezTo>
                        <a:pt x="736761" y="1303311"/>
                        <a:pt x="643050" y="1292728"/>
                        <a:pt x="643050" y="1292728"/>
                      </a:cubicBezTo>
                      <a:cubicBezTo>
                        <a:pt x="636123" y="1188819"/>
                        <a:pt x="655201" y="1079796"/>
                        <a:pt x="622269" y="981000"/>
                      </a:cubicBezTo>
                      <a:cubicBezTo>
                        <a:pt x="603681" y="925236"/>
                        <a:pt x="530184" y="905217"/>
                        <a:pt x="497578" y="856309"/>
                      </a:cubicBezTo>
                      <a:cubicBezTo>
                        <a:pt x="483723" y="835527"/>
                        <a:pt x="475517" y="809567"/>
                        <a:pt x="456014" y="793964"/>
                      </a:cubicBezTo>
                      <a:cubicBezTo>
                        <a:pt x="438908" y="780280"/>
                        <a:pt x="414451" y="780109"/>
                        <a:pt x="393669" y="773182"/>
                      </a:cubicBezTo>
                      <a:cubicBezTo>
                        <a:pt x="248339" y="555190"/>
                        <a:pt x="429519" y="850352"/>
                        <a:pt x="331323" y="212073"/>
                      </a:cubicBezTo>
                      <a:cubicBezTo>
                        <a:pt x="327525" y="187387"/>
                        <a:pt x="289760" y="184364"/>
                        <a:pt x="268978" y="170509"/>
                      </a:cubicBezTo>
                      <a:cubicBezTo>
                        <a:pt x="255123" y="149727"/>
                        <a:pt x="246211" y="124611"/>
                        <a:pt x="227414" y="108164"/>
                      </a:cubicBezTo>
                      <a:cubicBezTo>
                        <a:pt x="103797" y="0"/>
                        <a:pt x="0" y="12197"/>
                        <a:pt x="268978" y="45818"/>
                      </a:cubicBezTo>
                      <a:cubicBezTo>
                        <a:pt x="296687" y="52745"/>
                        <a:pt x="325853" y="55349"/>
                        <a:pt x="352105" y="66600"/>
                      </a:cubicBezTo>
                      <a:cubicBezTo>
                        <a:pt x="496251" y="128378"/>
                        <a:pt x="388485" y="191341"/>
                        <a:pt x="435232" y="378328"/>
                      </a:cubicBezTo>
                      <a:cubicBezTo>
                        <a:pt x="442360" y="406840"/>
                        <a:pt x="473662" y="423590"/>
                        <a:pt x="497578" y="440673"/>
                      </a:cubicBezTo>
                      <a:cubicBezTo>
                        <a:pt x="587349" y="504795"/>
                        <a:pt x="650068" y="489944"/>
                        <a:pt x="767741" y="503018"/>
                      </a:cubicBezTo>
                      <a:cubicBezTo>
                        <a:pt x="949486" y="684763"/>
                        <a:pt x="1008347" y="644489"/>
                        <a:pt x="871650" y="690055"/>
                      </a:cubicBezTo>
                      <a:cubicBezTo>
                        <a:pt x="850868" y="710837"/>
                        <a:pt x="818599" y="724518"/>
                        <a:pt x="809305" y="752400"/>
                      </a:cubicBezTo>
                      <a:cubicBezTo>
                        <a:pt x="802378" y="773182"/>
                        <a:pt x="817936" y="796519"/>
                        <a:pt x="830087" y="814746"/>
                      </a:cubicBezTo>
                      <a:cubicBezTo>
                        <a:pt x="863401" y="864718"/>
                        <a:pt x="919837" y="900081"/>
                        <a:pt x="975559" y="918655"/>
                      </a:cubicBezTo>
                      <a:cubicBezTo>
                        <a:pt x="1009069" y="929825"/>
                        <a:pt x="1044832" y="932510"/>
                        <a:pt x="1079469" y="939437"/>
                      </a:cubicBezTo>
                      <a:cubicBezTo>
                        <a:pt x="1107179" y="957910"/>
                        <a:pt x="1183378" y="997164"/>
                        <a:pt x="1183378" y="1043346"/>
                      </a:cubicBezTo>
                      <a:cubicBezTo>
                        <a:pt x="1183378" y="1068323"/>
                        <a:pt x="1155669" y="1084909"/>
                        <a:pt x="1141814" y="1105691"/>
                      </a:cubicBezTo>
                      <a:cubicBezTo>
                        <a:pt x="1120503" y="1169623"/>
                        <a:pt x="1099577" y="1198032"/>
                        <a:pt x="1141814" y="1271946"/>
                      </a:cubicBezTo>
                      <a:cubicBezTo>
                        <a:pt x="1154206" y="1293632"/>
                        <a:pt x="1183377" y="1299655"/>
                        <a:pt x="1204159" y="1313509"/>
                      </a:cubicBezTo>
                      <a:cubicBezTo>
                        <a:pt x="1211086" y="1334291"/>
                        <a:pt x="1212790" y="1357628"/>
                        <a:pt x="1224941" y="1375855"/>
                      </a:cubicBezTo>
                      <a:cubicBezTo>
                        <a:pt x="1241244" y="1400309"/>
                        <a:pt x="1283131" y="1409105"/>
                        <a:pt x="1287287" y="1438200"/>
                      </a:cubicBezTo>
                      <a:cubicBezTo>
                        <a:pt x="1298108" y="1513945"/>
                        <a:pt x="1276617" y="1590957"/>
                        <a:pt x="1266505" y="1666800"/>
                      </a:cubicBezTo>
                      <a:cubicBezTo>
                        <a:pt x="1262730" y="1695112"/>
                        <a:pt x="1261566" y="1726163"/>
                        <a:pt x="1245723" y="1749928"/>
                      </a:cubicBezTo>
                      <a:cubicBezTo>
                        <a:pt x="1231869" y="1770710"/>
                        <a:pt x="1206202" y="1781347"/>
                        <a:pt x="1183378" y="1791491"/>
                      </a:cubicBezTo>
                      <a:cubicBezTo>
                        <a:pt x="1143342" y="1809285"/>
                        <a:pt x="1058687" y="1833055"/>
                        <a:pt x="1058687" y="1833055"/>
                      </a:cubicBezTo>
                      <a:cubicBezTo>
                        <a:pt x="1044832" y="1853837"/>
                        <a:pt x="1028293" y="1873060"/>
                        <a:pt x="1017123" y="1895400"/>
                      </a:cubicBezTo>
                      <a:cubicBezTo>
                        <a:pt x="982295" y="1965055"/>
                        <a:pt x="1021577" y="1964277"/>
                        <a:pt x="933996" y="1999309"/>
                      </a:cubicBezTo>
                      <a:cubicBezTo>
                        <a:pt x="921132" y="2004454"/>
                        <a:pt x="906287" y="1999309"/>
                        <a:pt x="892432" y="1999309"/>
                      </a:cubicBezTo>
                    </a:path>
                  </a:pathLst>
                </a:custGeom>
                <a:solidFill>
                  <a:srgbClr val="FFC000"/>
                </a:solidFill>
                <a:ln w="38100">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2" name="Freeform 51">
                  <a:extLst>
                    <a:ext uri="{FF2B5EF4-FFF2-40B4-BE49-F238E27FC236}">
                      <a16:creationId xmlns:a16="http://schemas.microsoft.com/office/drawing/2014/main" id="{1834D97E-FE2D-4BA0-8FD7-9BD3619C91FF}"/>
                    </a:ext>
                  </a:extLst>
                </p:cNvPr>
                <p:cNvSpPr/>
                <p:nvPr/>
              </p:nvSpPr>
              <p:spPr>
                <a:xfrm rot="5180832">
                  <a:off x="-428731" y="557613"/>
                  <a:ext cx="857462" cy="2815470"/>
                </a:xfrm>
                <a:custGeom>
                  <a:avLst/>
                  <a:gdLst>
                    <a:gd name="connsiteX0" fmla="*/ 996341 w 1298108"/>
                    <a:gd name="connsiteY0" fmla="*/ 1916182 h 2004454"/>
                    <a:gd name="connsiteX1" fmla="*/ 996341 w 1298108"/>
                    <a:gd name="connsiteY1" fmla="*/ 1916182 h 2004454"/>
                    <a:gd name="connsiteX2" fmla="*/ 809305 w 1298108"/>
                    <a:gd name="connsiteY2" fmla="*/ 1895400 h 2004454"/>
                    <a:gd name="connsiteX3" fmla="*/ 746959 w 1298108"/>
                    <a:gd name="connsiteY3" fmla="*/ 1874618 h 2004454"/>
                    <a:gd name="connsiteX4" fmla="*/ 726178 w 1298108"/>
                    <a:gd name="connsiteY4" fmla="*/ 1812273 h 2004454"/>
                    <a:gd name="connsiteX5" fmla="*/ 684614 w 1298108"/>
                    <a:gd name="connsiteY5" fmla="*/ 1749928 h 2004454"/>
                    <a:gd name="connsiteX6" fmla="*/ 684614 w 1298108"/>
                    <a:gd name="connsiteY6" fmla="*/ 1625237 h 2004454"/>
                    <a:gd name="connsiteX7" fmla="*/ 705396 w 1298108"/>
                    <a:gd name="connsiteY7" fmla="*/ 1542109 h 2004454"/>
                    <a:gd name="connsiteX8" fmla="*/ 767741 w 1298108"/>
                    <a:gd name="connsiteY8" fmla="*/ 1500546 h 2004454"/>
                    <a:gd name="connsiteX9" fmla="*/ 767741 w 1298108"/>
                    <a:gd name="connsiteY9" fmla="*/ 1334291 h 2004454"/>
                    <a:gd name="connsiteX10" fmla="*/ 643050 w 1298108"/>
                    <a:gd name="connsiteY10" fmla="*/ 1292728 h 2004454"/>
                    <a:gd name="connsiteX11" fmla="*/ 622269 w 1298108"/>
                    <a:gd name="connsiteY11" fmla="*/ 981000 h 2004454"/>
                    <a:gd name="connsiteX12" fmla="*/ 497578 w 1298108"/>
                    <a:gd name="connsiteY12" fmla="*/ 856309 h 2004454"/>
                    <a:gd name="connsiteX13" fmla="*/ 456014 w 1298108"/>
                    <a:gd name="connsiteY13" fmla="*/ 793964 h 2004454"/>
                    <a:gd name="connsiteX14" fmla="*/ 393669 w 1298108"/>
                    <a:gd name="connsiteY14" fmla="*/ 773182 h 2004454"/>
                    <a:gd name="connsiteX15" fmla="*/ 331323 w 1298108"/>
                    <a:gd name="connsiteY15" fmla="*/ 212073 h 2004454"/>
                    <a:gd name="connsiteX16" fmla="*/ 268978 w 1298108"/>
                    <a:gd name="connsiteY16" fmla="*/ 170509 h 2004454"/>
                    <a:gd name="connsiteX17" fmla="*/ 227414 w 1298108"/>
                    <a:gd name="connsiteY17" fmla="*/ 108164 h 2004454"/>
                    <a:gd name="connsiteX18" fmla="*/ 268978 w 1298108"/>
                    <a:gd name="connsiteY18" fmla="*/ 45818 h 2004454"/>
                    <a:gd name="connsiteX19" fmla="*/ 352105 w 1298108"/>
                    <a:gd name="connsiteY19" fmla="*/ 66600 h 2004454"/>
                    <a:gd name="connsiteX20" fmla="*/ 435232 w 1298108"/>
                    <a:gd name="connsiteY20" fmla="*/ 378328 h 2004454"/>
                    <a:gd name="connsiteX21" fmla="*/ 497578 w 1298108"/>
                    <a:gd name="connsiteY21" fmla="*/ 440673 h 2004454"/>
                    <a:gd name="connsiteX22" fmla="*/ 767741 w 1298108"/>
                    <a:gd name="connsiteY22" fmla="*/ 503018 h 2004454"/>
                    <a:gd name="connsiteX23" fmla="*/ 871650 w 1298108"/>
                    <a:gd name="connsiteY23" fmla="*/ 690055 h 2004454"/>
                    <a:gd name="connsiteX24" fmla="*/ 809305 w 1298108"/>
                    <a:gd name="connsiteY24" fmla="*/ 752400 h 2004454"/>
                    <a:gd name="connsiteX25" fmla="*/ 830087 w 1298108"/>
                    <a:gd name="connsiteY25" fmla="*/ 814746 h 2004454"/>
                    <a:gd name="connsiteX26" fmla="*/ 975559 w 1298108"/>
                    <a:gd name="connsiteY26" fmla="*/ 918655 h 2004454"/>
                    <a:gd name="connsiteX27" fmla="*/ 1079469 w 1298108"/>
                    <a:gd name="connsiteY27" fmla="*/ 939437 h 2004454"/>
                    <a:gd name="connsiteX28" fmla="*/ 1183378 w 1298108"/>
                    <a:gd name="connsiteY28" fmla="*/ 1043346 h 2004454"/>
                    <a:gd name="connsiteX29" fmla="*/ 1141814 w 1298108"/>
                    <a:gd name="connsiteY29" fmla="*/ 1105691 h 2004454"/>
                    <a:gd name="connsiteX30" fmla="*/ 1141814 w 1298108"/>
                    <a:gd name="connsiteY30" fmla="*/ 1271946 h 2004454"/>
                    <a:gd name="connsiteX31" fmla="*/ 1204159 w 1298108"/>
                    <a:gd name="connsiteY31" fmla="*/ 1313509 h 2004454"/>
                    <a:gd name="connsiteX32" fmla="*/ 1224941 w 1298108"/>
                    <a:gd name="connsiteY32" fmla="*/ 1375855 h 2004454"/>
                    <a:gd name="connsiteX33" fmla="*/ 1287287 w 1298108"/>
                    <a:gd name="connsiteY33" fmla="*/ 1438200 h 2004454"/>
                    <a:gd name="connsiteX34" fmla="*/ 1266505 w 1298108"/>
                    <a:gd name="connsiteY34" fmla="*/ 1666800 h 2004454"/>
                    <a:gd name="connsiteX35" fmla="*/ 1245723 w 1298108"/>
                    <a:gd name="connsiteY35" fmla="*/ 1749928 h 2004454"/>
                    <a:gd name="connsiteX36" fmla="*/ 1183378 w 1298108"/>
                    <a:gd name="connsiteY36" fmla="*/ 1791491 h 2004454"/>
                    <a:gd name="connsiteX37" fmla="*/ 1058687 w 1298108"/>
                    <a:gd name="connsiteY37" fmla="*/ 1833055 h 2004454"/>
                    <a:gd name="connsiteX38" fmla="*/ 1017123 w 1298108"/>
                    <a:gd name="connsiteY38" fmla="*/ 1895400 h 2004454"/>
                    <a:gd name="connsiteX39" fmla="*/ 933996 w 1298108"/>
                    <a:gd name="connsiteY39" fmla="*/ 1999309 h 2004454"/>
                    <a:gd name="connsiteX40" fmla="*/ 892432 w 1298108"/>
                    <a:gd name="connsiteY40" fmla="*/ 1999309 h 200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98108" h="2004454">
                      <a:moveTo>
                        <a:pt x="996341" y="1916182"/>
                      </a:moveTo>
                      <a:lnTo>
                        <a:pt x="996341" y="1916182"/>
                      </a:lnTo>
                      <a:cubicBezTo>
                        <a:pt x="933996" y="1909255"/>
                        <a:pt x="871180" y="1905713"/>
                        <a:pt x="809305" y="1895400"/>
                      </a:cubicBezTo>
                      <a:cubicBezTo>
                        <a:pt x="787697" y="1891799"/>
                        <a:pt x="762449" y="1890108"/>
                        <a:pt x="746959" y="1874618"/>
                      </a:cubicBezTo>
                      <a:cubicBezTo>
                        <a:pt x="731469" y="1859128"/>
                        <a:pt x="735975" y="1831866"/>
                        <a:pt x="726178" y="1812273"/>
                      </a:cubicBezTo>
                      <a:cubicBezTo>
                        <a:pt x="715008" y="1789933"/>
                        <a:pt x="698469" y="1770710"/>
                        <a:pt x="684614" y="1749928"/>
                      </a:cubicBezTo>
                      <a:cubicBezTo>
                        <a:pt x="654773" y="1660405"/>
                        <a:pt x="659036" y="1714759"/>
                        <a:pt x="684614" y="1625237"/>
                      </a:cubicBezTo>
                      <a:cubicBezTo>
                        <a:pt x="692461" y="1597774"/>
                        <a:pt x="689553" y="1565874"/>
                        <a:pt x="705396" y="1542109"/>
                      </a:cubicBezTo>
                      <a:cubicBezTo>
                        <a:pt x="719250" y="1521327"/>
                        <a:pt x="746959" y="1514400"/>
                        <a:pt x="767741" y="1500546"/>
                      </a:cubicBezTo>
                      <a:cubicBezTo>
                        <a:pt x="784140" y="1451349"/>
                        <a:pt x="817897" y="1384447"/>
                        <a:pt x="767741" y="1334291"/>
                      </a:cubicBezTo>
                      <a:cubicBezTo>
                        <a:pt x="736761" y="1303311"/>
                        <a:pt x="643050" y="1292728"/>
                        <a:pt x="643050" y="1292728"/>
                      </a:cubicBezTo>
                      <a:cubicBezTo>
                        <a:pt x="636123" y="1188819"/>
                        <a:pt x="655201" y="1079796"/>
                        <a:pt x="622269" y="981000"/>
                      </a:cubicBezTo>
                      <a:cubicBezTo>
                        <a:pt x="603681" y="925236"/>
                        <a:pt x="530184" y="905217"/>
                        <a:pt x="497578" y="856309"/>
                      </a:cubicBezTo>
                      <a:cubicBezTo>
                        <a:pt x="483723" y="835527"/>
                        <a:pt x="475517" y="809567"/>
                        <a:pt x="456014" y="793964"/>
                      </a:cubicBezTo>
                      <a:cubicBezTo>
                        <a:pt x="438908" y="780280"/>
                        <a:pt x="414451" y="780109"/>
                        <a:pt x="393669" y="773182"/>
                      </a:cubicBezTo>
                      <a:cubicBezTo>
                        <a:pt x="248339" y="555190"/>
                        <a:pt x="429519" y="850352"/>
                        <a:pt x="331323" y="212073"/>
                      </a:cubicBezTo>
                      <a:cubicBezTo>
                        <a:pt x="327525" y="187387"/>
                        <a:pt x="289760" y="184364"/>
                        <a:pt x="268978" y="170509"/>
                      </a:cubicBezTo>
                      <a:cubicBezTo>
                        <a:pt x="255123" y="149727"/>
                        <a:pt x="246211" y="124611"/>
                        <a:pt x="227414" y="108164"/>
                      </a:cubicBezTo>
                      <a:cubicBezTo>
                        <a:pt x="103797" y="0"/>
                        <a:pt x="0" y="12197"/>
                        <a:pt x="268978" y="45818"/>
                      </a:cubicBezTo>
                      <a:cubicBezTo>
                        <a:pt x="296687" y="52745"/>
                        <a:pt x="325853" y="55349"/>
                        <a:pt x="352105" y="66600"/>
                      </a:cubicBezTo>
                      <a:cubicBezTo>
                        <a:pt x="496251" y="128378"/>
                        <a:pt x="388485" y="191341"/>
                        <a:pt x="435232" y="378328"/>
                      </a:cubicBezTo>
                      <a:cubicBezTo>
                        <a:pt x="442360" y="406840"/>
                        <a:pt x="473662" y="423590"/>
                        <a:pt x="497578" y="440673"/>
                      </a:cubicBezTo>
                      <a:cubicBezTo>
                        <a:pt x="587349" y="504795"/>
                        <a:pt x="650068" y="489944"/>
                        <a:pt x="767741" y="503018"/>
                      </a:cubicBezTo>
                      <a:cubicBezTo>
                        <a:pt x="949486" y="684763"/>
                        <a:pt x="1008347" y="644489"/>
                        <a:pt x="871650" y="690055"/>
                      </a:cubicBezTo>
                      <a:cubicBezTo>
                        <a:pt x="850868" y="710837"/>
                        <a:pt x="818599" y="724518"/>
                        <a:pt x="809305" y="752400"/>
                      </a:cubicBezTo>
                      <a:cubicBezTo>
                        <a:pt x="802378" y="773182"/>
                        <a:pt x="817936" y="796519"/>
                        <a:pt x="830087" y="814746"/>
                      </a:cubicBezTo>
                      <a:cubicBezTo>
                        <a:pt x="863401" y="864718"/>
                        <a:pt x="919837" y="900081"/>
                        <a:pt x="975559" y="918655"/>
                      </a:cubicBezTo>
                      <a:cubicBezTo>
                        <a:pt x="1009069" y="929825"/>
                        <a:pt x="1044832" y="932510"/>
                        <a:pt x="1079469" y="939437"/>
                      </a:cubicBezTo>
                      <a:cubicBezTo>
                        <a:pt x="1107179" y="957910"/>
                        <a:pt x="1183378" y="997164"/>
                        <a:pt x="1183378" y="1043346"/>
                      </a:cubicBezTo>
                      <a:cubicBezTo>
                        <a:pt x="1183378" y="1068323"/>
                        <a:pt x="1155669" y="1084909"/>
                        <a:pt x="1141814" y="1105691"/>
                      </a:cubicBezTo>
                      <a:cubicBezTo>
                        <a:pt x="1120503" y="1169623"/>
                        <a:pt x="1099577" y="1198032"/>
                        <a:pt x="1141814" y="1271946"/>
                      </a:cubicBezTo>
                      <a:cubicBezTo>
                        <a:pt x="1154206" y="1293632"/>
                        <a:pt x="1183377" y="1299655"/>
                        <a:pt x="1204159" y="1313509"/>
                      </a:cubicBezTo>
                      <a:cubicBezTo>
                        <a:pt x="1211086" y="1334291"/>
                        <a:pt x="1212790" y="1357628"/>
                        <a:pt x="1224941" y="1375855"/>
                      </a:cubicBezTo>
                      <a:cubicBezTo>
                        <a:pt x="1241244" y="1400309"/>
                        <a:pt x="1283131" y="1409105"/>
                        <a:pt x="1287287" y="1438200"/>
                      </a:cubicBezTo>
                      <a:cubicBezTo>
                        <a:pt x="1298108" y="1513945"/>
                        <a:pt x="1276617" y="1590957"/>
                        <a:pt x="1266505" y="1666800"/>
                      </a:cubicBezTo>
                      <a:cubicBezTo>
                        <a:pt x="1262730" y="1695112"/>
                        <a:pt x="1261566" y="1726163"/>
                        <a:pt x="1245723" y="1749928"/>
                      </a:cubicBezTo>
                      <a:cubicBezTo>
                        <a:pt x="1231869" y="1770710"/>
                        <a:pt x="1206202" y="1781347"/>
                        <a:pt x="1183378" y="1791491"/>
                      </a:cubicBezTo>
                      <a:cubicBezTo>
                        <a:pt x="1143342" y="1809285"/>
                        <a:pt x="1058687" y="1833055"/>
                        <a:pt x="1058687" y="1833055"/>
                      </a:cubicBezTo>
                      <a:cubicBezTo>
                        <a:pt x="1044832" y="1853837"/>
                        <a:pt x="1028293" y="1873060"/>
                        <a:pt x="1017123" y="1895400"/>
                      </a:cubicBezTo>
                      <a:cubicBezTo>
                        <a:pt x="982295" y="1965055"/>
                        <a:pt x="1021577" y="1964277"/>
                        <a:pt x="933996" y="1999309"/>
                      </a:cubicBezTo>
                      <a:cubicBezTo>
                        <a:pt x="921132" y="2004454"/>
                        <a:pt x="906287" y="1999309"/>
                        <a:pt x="892432" y="1999309"/>
                      </a:cubicBezTo>
                    </a:path>
                  </a:pathLst>
                </a:custGeom>
                <a:solidFill>
                  <a:srgbClr val="FFC000"/>
                </a:solidFill>
                <a:ln w="38100">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5" name="Group 75">
                <a:extLst>
                  <a:ext uri="{FF2B5EF4-FFF2-40B4-BE49-F238E27FC236}">
                    <a16:creationId xmlns:a16="http://schemas.microsoft.com/office/drawing/2014/main" id="{C31CA8C1-3499-41D5-B547-AB795B709D2C}"/>
                  </a:ext>
                </a:extLst>
              </p:cNvPr>
              <p:cNvGrpSpPr/>
              <p:nvPr/>
            </p:nvGrpSpPr>
            <p:grpSpPr>
              <a:xfrm rot="5400000">
                <a:off x="5026585" y="2212427"/>
                <a:ext cx="3750761" cy="2831119"/>
                <a:chOff x="5290563" y="3886200"/>
                <a:chExt cx="3750761" cy="2831119"/>
              </a:xfrm>
            </p:grpSpPr>
            <p:sp>
              <p:nvSpPr>
                <p:cNvPr id="41" name="Freeform 4">
                  <a:extLst>
                    <a:ext uri="{FF2B5EF4-FFF2-40B4-BE49-F238E27FC236}">
                      <a16:creationId xmlns:a16="http://schemas.microsoft.com/office/drawing/2014/main" id="{EF33BD17-922A-49AD-A3BB-BB4C4A4E4277}"/>
                    </a:ext>
                  </a:extLst>
                </p:cNvPr>
                <p:cNvSpPr/>
                <p:nvPr/>
              </p:nvSpPr>
              <p:spPr>
                <a:xfrm>
                  <a:off x="5290563" y="5631873"/>
                  <a:ext cx="3750761" cy="1085446"/>
                </a:xfrm>
                <a:custGeom>
                  <a:avLst/>
                  <a:gdLst>
                    <a:gd name="connsiteX0" fmla="*/ 1318055 w 3750761"/>
                    <a:gd name="connsiteY0" fmla="*/ 20782 h 1085446"/>
                    <a:gd name="connsiteX1" fmla="*/ 1318055 w 3750761"/>
                    <a:gd name="connsiteY1" fmla="*/ 20782 h 1085446"/>
                    <a:gd name="connsiteX2" fmla="*/ 1151801 w 3750761"/>
                    <a:gd name="connsiteY2" fmla="*/ 103909 h 1085446"/>
                    <a:gd name="connsiteX3" fmla="*/ 1027110 w 3750761"/>
                    <a:gd name="connsiteY3" fmla="*/ 20782 h 1085446"/>
                    <a:gd name="connsiteX4" fmla="*/ 964764 w 3750761"/>
                    <a:gd name="connsiteY4" fmla="*/ 0 h 1085446"/>
                    <a:gd name="connsiteX5" fmla="*/ 819292 w 3750761"/>
                    <a:gd name="connsiteY5" fmla="*/ 41563 h 1085446"/>
                    <a:gd name="connsiteX6" fmla="*/ 756946 w 3750761"/>
                    <a:gd name="connsiteY6" fmla="*/ 166254 h 1085446"/>
                    <a:gd name="connsiteX7" fmla="*/ 341310 w 3750761"/>
                    <a:gd name="connsiteY7" fmla="*/ 187036 h 1085446"/>
                    <a:gd name="connsiteX8" fmla="*/ 216619 w 3750761"/>
                    <a:gd name="connsiteY8" fmla="*/ 228600 h 1085446"/>
                    <a:gd name="connsiteX9" fmla="*/ 175055 w 3750761"/>
                    <a:gd name="connsiteY9" fmla="*/ 290945 h 1085446"/>
                    <a:gd name="connsiteX10" fmla="*/ 112710 w 3750761"/>
                    <a:gd name="connsiteY10" fmla="*/ 311727 h 1085446"/>
                    <a:gd name="connsiteX11" fmla="*/ 50364 w 3750761"/>
                    <a:gd name="connsiteY11" fmla="*/ 353291 h 1085446"/>
                    <a:gd name="connsiteX12" fmla="*/ 237401 w 3750761"/>
                    <a:gd name="connsiteY12" fmla="*/ 519545 h 1085446"/>
                    <a:gd name="connsiteX13" fmla="*/ 258182 w 3750761"/>
                    <a:gd name="connsiteY13" fmla="*/ 644236 h 1085446"/>
                    <a:gd name="connsiteX14" fmla="*/ 445219 w 3750761"/>
                    <a:gd name="connsiteY14" fmla="*/ 665018 h 1085446"/>
                    <a:gd name="connsiteX15" fmla="*/ 466001 w 3750761"/>
                    <a:gd name="connsiteY15" fmla="*/ 768927 h 1085446"/>
                    <a:gd name="connsiteX16" fmla="*/ 549128 w 3750761"/>
                    <a:gd name="connsiteY16" fmla="*/ 789709 h 1085446"/>
                    <a:gd name="connsiteX17" fmla="*/ 881637 w 3750761"/>
                    <a:gd name="connsiteY17" fmla="*/ 831272 h 1085446"/>
                    <a:gd name="connsiteX18" fmla="*/ 1006328 w 3750761"/>
                    <a:gd name="connsiteY18" fmla="*/ 893618 h 1085446"/>
                    <a:gd name="connsiteX19" fmla="*/ 1089455 w 3750761"/>
                    <a:gd name="connsiteY19" fmla="*/ 976745 h 1085446"/>
                    <a:gd name="connsiteX20" fmla="*/ 1131019 w 3750761"/>
                    <a:gd name="connsiteY20" fmla="*/ 1039091 h 1085446"/>
                    <a:gd name="connsiteX21" fmla="*/ 1421964 w 3750761"/>
                    <a:gd name="connsiteY21" fmla="*/ 1018309 h 1085446"/>
                    <a:gd name="connsiteX22" fmla="*/ 1484310 w 3750761"/>
                    <a:gd name="connsiteY22" fmla="*/ 976745 h 1085446"/>
                    <a:gd name="connsiteX23" fmla="*/ 1546655 w 3750761"/>
                    <a:gd name="connsiteY23" fmla="*/ 955963 h 1085446"/>
                    <a:gd name="connsiteX24" fmla="*/ 1733692 w 3750761"/>
                    <a:gd name="connsiteY24" fmla="*/ 976745 h 1085446"/>
                    <a:gd name="connsiteX25" fmla="*/ 2066201 w 3750761"/>
                    <a:gd name="connsiteY25" fmla="*/ 997527 h 1085446"/>
                    <a:gd name="connsiteX26" fmla="*/ 2190892 w 3750761"/>
                    <a:gd name="connsiteY26" fmla="*/ 1039091 h 1085446"/>
                    <a:gd name="connsiteX27" fmla="*/ 2253237 w 3750761"/>
                    <a:gd name="connsiteY27" fmla="*/ 1059872 h 1085446"/>
                    <a:gd name="connsiteX28" fmla="*/ 2315582 w 3750761"/>
                    <a:gd name="connsiteY28" fmla="*/ 1080654 h 1085446"/>
                    <a:gd name="connsiteX29" fmla="*/ 2876692 w 3750761"/>
                    <a:gd name="connsiteY29" fmla="*/ 1059872 h 1085446"/>
                    <a:gd name="connsiteX30" fmla="*/ 2918255 w 3750761"/>
                    <a:gd name="connsiteY30" fmla="*/ 997527 h 1085446"/>
                    <a:gd name="connsiteX31" fmla="*/ 2980601 w 3750761"/>
                    <a:gd name="connsiteY31" fmla="*/ 976745 h 1085446"/>
                    <a:gd name="connsiteX32" fmla="*/ 3188419 w 3750761"/>
                    <a:gd name="connsiteY32" fmla="*/ 997527 h 1085446"/>
                    <a:gd name="connsiteX33" fmla="*/ 3313110 w 3750761"/>
                    <a:gd name="connsiteY33" fmla="*/ 1018309 h 1085446"/>
                    <a:gd name="connsiteX34" fmla="*/ 3417019 w 3750761"/>
                    <a:gd name="connsiteY34" fmla="*/ 997527 h 1085446"/>
                    <a:gd name="connsiteX35" fmla="*/ 3458582 w 3750761"/>
                    <a:gd name="connsiteY35" fmla="*/ 935182 h 1085446"/>
                    <a:gd name="connsiteX36" fmla="*/ 3624837 w 3750761"/>
                    <a:gd name="connsiteY36" fmla="*/ 893618 h 1085446"/>
                    <a:gd name="connsiteX37" fmla="*/ 3687182 w 3750761"/>
                    <a:gd name="connsiteY37" fmla="*/ 872836 h 1085446"/>
                    <a:gd name="connsiteX38" fmla="*/ 3749528 w 3750761"/>
                    <a:gd name="connsiteY38" fmla="*/ 831272 h 1085446"/>
                    <a:gd name="connsiteX39" fmla="*/ 3728746 w 3750761"/>
                    <a:gd name="connsiteY39" fmla="*/ 623454 h 1085446"/>
                    <a:gd name="connsiteX40" fmla="*/ 3666401 w 3750761"/>
                    <a:gd name="connsiteY40" fmla="*/ 581891 h 1085446"/>
                    <a:gd name="connsiteX41" fmla="*/ 3604055 w 3750761"/>
                    <a:gd name="connsiteY41" fmla="*/ 457200 h 1085446"/>
                    <a:gd name="connsiteX42" fmla="*/ 3624837 w 3750761"/>
                    <a:gd name="connsiteY42" fmla="*/ 374072 h 1085446"/>
                    <a:gd name="connsiteX43" fmla="*/ 3666401 w 3750761"/>
                    <a:gd name="connsiteY43" fmla="*/ 311727 h 1085446"/>
                    <a:gd name="connsiteX44" fmla="*/ 3604055 w 3750761"/>
                    <a:gd name="connsiteY44" fmla="*/ 145472 h 1085446"/>
                    <a:gd name="connsiteX45" fmla="*/ 3541710 w 3750761"/>
                    <a:gd name="connsiteY45" fmla="*/ 103909 h 1085446"/>
                    <a:gd name="connsiteX46" fmla="*/ 3479364 w 3750761"/>
                    <a:gd name="connsiteY46" fmla="*/ 83127 h 1085446"/>
                    <a:gd name="connsiteX47" fmla="*/ 3209201 w 3750761"/>
                    <a:gd name="connsiteY47" fmla="*/ 103909 h 1085446"/>
                    <a:gd name="connsiteX48" fmla="*/ 3146855 w 3750761"/>
                    <a:gd name="connsiteY48" fmla="*/ 124691 h 1085446"/>
                    <a:gd name="connsiteX49" fmla="*/ 3126073 w 3750761"/>
                    <a:gd name="connsiteY49" fmla="*/ 187036 h 1085446"/>
                    <a:gd name="connsiteX50" fmla="*/ 2959819 w 3750761"/>
                    <a:gd name="connsiteY50" fmla="*/ 187036 h 108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50761" h="1085446">
                      <a:moveTo>
                        <a:pt x="1318055" y="20782"/>
                      </a:moveTo>
                      <a:lnTo>
                        <a:pt x="1318055" y="20782"/>
                      </a:lnTo>
                      <a:cubicBezTo>
                        <a:pt x="1262637" y="48491"/>
                        <a:pt x="1211577" y="87607"/>
                        <a:pt x="1151801" y="103909"/>
                      </a:cubicBezTo>
                      <a:cubicBezTo>
                        <a:pt x="1099198" y="118255"/>
                        <a:pt x="1054467" y="39020"/>
                        <a:pt x="1027110" y="20782"/>
                      </a:cubicBezTo>
                      <a:cubicBezTo>
                        <a:pt x="1008883" y="8631"/>
                        <a:pt x="985546" y="6927"/>
                        <a:pt x="964764" y="0"/>
                      </a:cubicBezTo>
                      <a:cubicBezTo>
                        <a:pt x="964048" y="179"/>
                        <a:pt x="829228" y="31627"/>
                        <a:pt x="819292" y="41563"/>
                      </a:cubicBezTo>
                      <a:cubicBezTo>
                        <a:pt x="796406" y="64449"/>
                        <a:pt x="804055" y="157689"/>
                        <a:pt x="756946" y="166254"/>
                      </a:cubicBezTo>
                      <a:cubicBezTo>
                        <a:pt x="620465" y="191069"/>
                        <a:pt x="479855" y="180109"/>
                        <a:pt x="341310" y="187036"/>
                      </a:cubicBezTo>
                      <a:cubicBezTo>
                        <a:pt x="299746" y="200891"/>
                        <a:pt x="240922" y="192146"/>
                        <a:pt x="216619" y="228600"/>
                      </a:cubicBezTo>
                      <a:cubicBezTo>
                        <a:pt x="202764" y="249382"/>
                        <a:pt x="194558" y="275342"/>
                        <a:pt x="175055" y="290945"/>
                      </a:cubicBezTo>
                      <a:cubicBezTo>
                        <a:pt x="157949" y="304629"/>
                        <a:pt x="132303" y="301930"/>
                        <a:pt x="112710" y="311727"/>
                      </a:cubicBezTo>
                      <a:cubicBezTo>
                        <a:pt x="90370" y="322897"/>
                        <a:pt x="71146" y="339436"/>
                        <a:pt x="50364" y="353291"/>
                      </a:cubicBezTo>
                      <a:cubicBezTo>
                        <a:pt x="98815" y="692440"/>
                        <a:pt x="0" y="334899"/>
                        <a:pt x="237401" y="519545"/>
                      </a:cubicBezTo>
                      <a:cubicBezTo>
                        <a:pt x="270662" y="545415"/>
                        <a:pt x="223662" y="620072"/>
                        <a:pt x="258182" y="644236"/>
                      </a:cubicBezTo>
                      <a:cubicBezTo>
                        <a:pt x="309572" y="680209"/>
                        <a:pt x="382873" y="658091"/>
                        <a:pt x="445219" y="665018"/>
                      </a:cubicBezTo>
                      <a:cubicBezTo>
                        <a:pt x="452146" y="699654"/>
                        <a:pt x="443388" y="741792"/>
                        <a:pt x="466001" y="768927"/>
                      </a:cubicBezTo>
                      <a:cubicBezTo>
                        <a:pt x="484286" y="790869"/>
                        <a:pt x="521246" y="783513"/>
                        <a:pt x="549128" y="789709"/>
                      </a:cubicBezTo>
                      <a:cubicBezTo>
                        <a:pt x="697784" y="822744"/>
                        <a:pt x="683454" y="813256"/>
                        <a:pt x="881637" y="831272"/>
                      </a:cubicBezTo>
                      <a:cubicBezTo>
                        <a:pt x="922708" y="844963"/>
                        <a:pt x="977029" y="856994"/>
                        <a:pt x="1006328" y="893618"/>
                      </a:cubicBezTo>
                      <a:cubicBezTo>
                        <a:pt x="1086937" y="994378"/>
                        <a:pt x="953429" y="931402"/>
                        <a:pt x="1089455" y="976745"/>
                      </a:cubicBezTo>
                      <a:cubicBezTo>
                        <a:pt x="1103310" y="997527"/>
                        <a:pt x="1106235" y="1035993"/>
                        <a:pt x="1131019" y="1039091"/>
                      </a:cubicBezTo>
                      <a:cubicBezTo>
                        <a:pt x="1227497" y="1051151"/>
                        <a:pt x="1326215" y="1035206"/>
                        <a:pt x="1421964" y="1018309"/>
                      </a:cubicBezTo>
                      <a:cubicBezTo>
                        <a:pt x="1446561" y="1013968"/>
                        <a:pt x="1461970" y="987915"/>
                        <a:pt x="1484310" y="976745"/>
                      </a:cubicBezTo>
                      <a:cubicBezTo>
                        <a:pt x="1503903" y="966948"/>
                        <a:pt x="1525873" y="962890"/>
                        <a:pt x="1546655" y="955963"/>
                      </a:cubicBezTo>
                      <a:cubicBezTo>
                        <a:pt x="1609001" y="962890"/>
                        <a:pt x="1671162" y="971743"/>
                        <a:pt x="1733692" y="976745"/>
                      </a:cubicBezTo>
                      <a:cubicBezTo>
                        <a:pt x="1844391" y="985601"/>
                        <a:pt x="1956167" y="982522"/>
                        <a:pt x="2066201" y="997527"/>
                      </a:cubicBezTo>
                      <a:cubicBezTo>
                        <a:pt x="2109611" y="1003447"/>
                        <a:pt x="2149328" y="1025237"/>
                        <a:pt x="2190892" y="1039091"/>
                      </a:cubicBezTo>
                      <a:lnTo>
                        <a:pt x="2253237" y="1059872"/>
                      </a:lnTo>
                      <a:lnTo>
                        <a:pt x="2315582" y="1080654"/>
                      </a:lnTo>
                      <a:cubicBezTo>
                        <a:pt x="2502619" y="1073727"/>
                        <a:pt x="2691282" y="1085446"/>
                        <a:pt x="2876692" y="1059872"/>
                      </a:cubicBezTo>
                      <a:cubicBezTo>
                        <a:pt x="2901434" y="1056459"/>
                        <a:pt x="2898752" y="1013130"/>
                        <a:pt x="2918255" y="997527"/>
                      </a:cubicBezTo>
                      <a:cubicBezTo>
                        <a:pt x="2935361" y="983842"/>
                        <a:pt x="2959819" y="983672"/>
                        <a:pt x="2980601" y="976745"/>
                      </a:cubicBezTo>
                      <a:cubicBezTo>
                        <a:pt x="3049874" y="983672"/>
                        <a:pt x="3119338" y="988892"/>
                        <a:pt x="3188419" y="997527"/>
                      </a:cubicBezTo>
                      <a:cubicBezTo>
                        <a:pt x="3230231" y="1002753"/>
                        <a:pt x="3270973" y="1018309"/>
                        <a:pt x="3313110" y="1018309"/>
                      </a:cubicBezTo>
                      <a:cubicBezTo>
                        <a:pt x="3348432" y="1018309"/>
                        <a:pt x="3382383" y="1004454"/>
                        <a:pt x="3417019" y="997527"/>
                      </a:cubicBezTo>
                      <a:cubicBezTo>
                        <a:pt x="3430873" y="976745"/>
                        <a:pt x="3436242" y="946352"/>
                        <a:pt x="3458582" y="935182"/>
                      </a:cubicBezTo>
                      <a:cubicBezTo>
                        <a:pt x="3509675" y="909635"/>
                        <a:pt x="3570645" y="911682"/>
                        <a:pt x="3624837" y="893618"/>
                      </a:cubicBezTo>
                      <a:cubicBezTo>
                        <a:pt x="3645619" y="886691"/>
                        <a:pt x="3667589" y="882633"/>
                        <a:pt x="3687182" y="872836"/>
                      </a:cubicBezTo>
                      <a:cubicBezTo>
                        <a:pt x="3709522" y="861666"/>
                        <a:pt x="3728746" y="845127"/>
                        <a:pt x="3749528" y="831272"/>
                      </a:cubicBezTo>
                      <a:cubicBezTo>
                        <a:pt x="3742601" y="761999"/>
                        <a:pt x="3750761" y="689500"/>
                        <a:pt x="3728746" y="623454"/>
                      </a:cubicBezTo>
                      <a:cubicBezTo>
                        <a:pt x="3720848" y="599759"/>
                        <a:pt x="3684062" y="599552"/>
                        <a:pt x="3666401" y="581891"/>
                      </a:cubicBezTo>
                      <a:cubicBezTo>
                        <a:pt x="3626115" y="541605"/>
                        <a:pt x="3620958" y="507907"/>
                        <a:pt x="3604055" y="457200"/>
                      </a:cubicBezTo>
                      <a:cubicBezTo>
                        <a:pt x="3610982" y="429491"/>
                        <a:pt x="3613586" y="400325"/>
                        <a:pt x="3624837" y="374072"/>
                      </a:cubicBezTo>
                      <a:cubicBezTo>
                        <a:pt x="3634676" y="351115"/>
                        <a:pt x="3663303" y="336511"/>
                        <a:pt x="3666401" y="311727"/>
                      </a:cubicBezTo>
                      <a:cubicBezTo>
                        <a:pt x="3673010" y="258859"/>
                        <a:pt x="3642380" y="183797"/>
                        <a:pt x="3604055" y="145472"/>
                      </a:cubicBezTo>
                      <a:cubicBezTo>
                        <a:pt x="3586394" y="127811"/>
                        <a:pt x="3564050" y="115079"/>
                        <a:pt x="3541710" y="103909"/>
                      </a:cubicBezTo>
                      <a:cubicBezTo>
                        <a:pt x="3522117" y="94112"/>
                        <a:pt x="3500146" y="90054"/>
                        <a:pt x="3479364" y="83127"/>
                      </a:cubicBezTo>
                      <a:cubicBezTo>
                        <a:pt x="3389310" y="90054"/>
                        <a:pt x="3298824" y="92706"/>
                        <a:pt x="3209201" y="103909"/>
                      </a:cubicBezTo>
                      <a:cubicBezTo>
                        <a:pt x="3187464" y="106626"/>
                        <a:pt x="3162345" y="109201"/>
                        <a:pt x="3146855" y="124691"/>
                      </a:cubicBezTo>
                      <a:cubicBezTo>
                        <a:pt x="3131365" y="140181"/>
                        <a:pt x="3146855" y="180109"/>
                        <a:pt x="3126073" y="187036"/>
                      </a:cubicBezTo>
                      <a:cubicBezTo>
                        <a:pt x="3073499" y="204561"/>
                        <a:pt x="3015237" y="187036"/>
                        <a:pt x="2959819" y="187036"/>
                      </a:cubicBezTo>
                    </a:path>
                  </a:pathLst>
                </a:custGeom>
                <a:solidFill>
                  <a:schemeClr val="bg2">
                    <a:lumMod val="75000"/>
                  </a:schemeClr>
                </a:solidFill>
                <a:ln>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2" name="Freeform 41">
                  <a:extLst>
                    <a:ext uri="{FF2B5EF4-FFF2-40B4-BE49-F238E27FC236}">
                      <a16:creationId xmlns:a16="http://schemas.microsoft.com/office/drawing/2014/main" id="{E0923E0D-C638-48EC-9D98-D69A17EA8674}"/>
                    </a:ext>
                  </a:extLst>
                </p:cNvPr>
                <p:cNvSpPr/>
                <p:nvPr/>
              </p:nvSpPr>
              <p:spPr>
                <a:xfrm>
                  <a:off x="6172200" y="4800600"/>
                  <a:ext cx="1069508" cy="1547254"/>
                </a:xfrm>
                <a:custGeom>
                  <a:avLst/>
                  <a:gdLst>
                    <a:gd name="connsiteX0" fmla="*/ 996341 w 1298108"/>
                    <a:gd name="connsiteY0" fmla="*/ 1916182 h 2004454"/>
                    <a:gd name="connsiteX1" fmla="*/ 996341 w 1298108"/>
                    <a:gd name="connsiteY1" fmla="*/ 1916182 h 2004454"/>
                    <a:gd name="connsiteX2" fmla="*/ 809305 w 1298108"/>
                    <a:gd name="connsiteY2" fmla="*/ 1895400 h 2004454"/>
                    <a:gd name="connsiteX3" fmla="*/ 746959 w 1298108"/>
                    <a:gd name="connsiteY3" fmla="*/ 1874618 h 2004454"/>
                    <a:gd name="connsiteX4" fmla="*/ 726178 w 1298108"/>
                    <a:gd name="connsiteY4" fmla="*/ 1812273 h 2004454"/>
                    <a:gd name="connsiteX5" fmla="*/ 684614 w 1298108"/>
                    <a:gd name="connsiteY5" fmla="*/ 1749928 h 2004454"/>
                    <a:gd name="connsiteX6" fmla="*/ 684614 w 1298108"/>
                    <a:gd name="connsiteY6" fmla="*/ 1625237 h 2004454"/>
                    <a:gd name="connsiteX7" fmla="*/ 705396 w 1298108"/>
                    <a:gd name="connsiteY7" fmla="*/ 1542109 h 2004454"/>
                    <a:gd name="connsiteX8" fmla="*/ 767741 w 1298108"/>
                    <a:gd name="connsiteY8" fmla="*/ 1500546 h 2004454"/>
                    <a:gd name="connsiteX9" fmla="*/ 767741 w 1298108"/>
                    <a:gd name="connsiteY9" fmla="*/ 1334291 h 2004454"/>
                    <a:gd name="connsiteX10" fmla="*/ 643050 w 1298108"/>
                    <a:gd name="connsiteY10" fmla="*/ 1292728 h 2004454"/>
                    <a:gd name="connsiteX11" fmla="*/ 622269 w 1298108"/>
                    <a:gd name="connsiteY11" fmla="*/ 981000 h 2004454"/>
                    <a:gd name="connsiteX12" fmla="*/ 497578 w 1298108"/>
                    <a:gd name="connsiteY12" fmla="*/ 856309 h 2004454"/>
                    <a:gd name="connsiteX13" fmla="*/ 456014 w 1298108"/>
                    <a:gd name="connsiteY13" fmla="*/ 793964 h 2004454"/>
                    <a:gd name="connsiteX14" fmla="*/ 393669 w 1298108"/>
                    <a:gd name="connsiteY14" fmla="*/ 773182 h 2004454"/>
                    <a:gd name="connsiteX15" fmla="*/ 331323 w 1298108"/>
                    <a:gd name="connsiteY15" fmla="*/ 212073 h 2004454"/>
                    <a:gd name="connsiteX16" fmla="*/ 268978 w 1298108"/>
                    <a:gd name="connsiteY16" fmla="*/ 170509 h 2004454"/>
                    <a:gd name="connsiteX17" fmla="*/ 227414 w 1298108"/>
                    <a:gd name="connsiteY17" fmla="*/ 108164 h 2004454"/>
                    <a:gd name="connsiteX18" fmla="*/ 268978 w 1298108"/>
                    <a:gd name="connsiteY18" fmla="*/ 45818 h 2004454"/>
                    <a:gd name="connsiteX19" fmla="*/ 352105 w 1298108"/>
                    <a:gd name="connsiteY19" fmla="*/ 66600 h 2004454"/>
                    <a:gd name="connsiteX20" fmla="*/ 435232 w 1298108"/>
                    <a:gd name="connsiteY20" fmla="*/ 378328 h 2004454"/>
                    <a:gd name="connsiteX21" fmla="*/ 497578 w 1298108"/>
                    <a:gd name="connsiteY21" fmla="*/ 440673 h 2004454"/>
                    <a:gd name="connsiteX22" fmla="*/ 767741 w 1298108"/>
                    <a:gd name="connsiteY22" fmla="*/ 503018 h 2004454"/>
                    <a:gd name="connsiteX23" fmla="*/ 871650 w 1298108"/>
                    <a:gd name="connsiteY23" fmla="*/ 690055 h 2004454"/>
                    <a:gd name="connsiteX24" fmla="*/ 809305 w 1298108"/>
                    <a:gd name="connsiteY24" fmla="*/ 752400 h 2004454"/>
                    <a:gd name="connsiteX25" fmla="*/ 830087 w 1298108"/>
                    <a:gd name="connsiteY25" fmla="*/ 814746 h 2004454"/>
                    <a:gd name="connsiteX26" fmla="*/ 975559 w 1298108"/>
                    <a:gd name="connsiteY26" fmla="*/ 918655 h 2004454"/>
                    <a:gd name="connsiteX27" fmla="*/ 1079469 w 1298108"/>
                    <a:gd name="connsiteY27" fmla="*/ 939437 h 2004454"/>
                    <a:gd name="connsiteX28" fmla="*/ 1183378 w 1298108"/>
                    <a:gd name="connsiteY28" fmla="*/ 1043346 h 2004454"/>
                    <a:gd name="connsiteX29" fmla="*/ 1141814 w 1298108"/>
                    <a:gd name="connsiteY29" fmla="*/ 1105691 h 2004454"/>
                    <a:gd name="connsiteX30" fmla="*/ 1141814 w 1298108"/>
                    <a:gd name="connsiteY30" fmla="*/ 1271946 h 2004454"/>
                    <a:gd name="connsiteX31" fmla="*/ 1204159 w 1298108"/>
                    <a:gd name="connsiteY31" fmla="*/ 1313509 h 2004454"/>
                    <a:gd name="connsiteX32" fmla="*/ 1224941 w 1298108"/>
                    <a:gd name="connsiteY32" fmla="*/ 1375855 h 2004454"/>
                    <a:gd name="connsiteX33" fmla="*/ 1287287 w 1298108"/>
                    <a:gd name="connsiteY33" fmla="*/ 1438200 h 2004454"/>
                    <a:gd name="connsiteX34" fmla="*/ 1266505 w 1298108"/>
                    <a:gd name="connsiteY34" fmla="*/ 1666800 h 2004454"/>
                    <a:gd name="connsiteX35" fmla="*/ 1245723 w 1298108"/>
                    <a:gd name="connsiteY35" fmla="*/ 1749928 h 2004454"/>
                    <a:gd name="connsiteX36" fmla="*/ 1183378 w 1298108"/>
                    <a:gd name="connsiteY36" fmla="*/ 1791491 h 2004454"/>
                    <a:gd name="connsiteX37" fmla="*/ 1058687 w 1298108"/>
                    <a:gd name="connsiteY37" fmla="*/ 1833055 h 2004454"/>
                    <a:gd name="connsiteX38" fmla="*/ 1017123 w 1298108"/>
                    <a:gd name="connsiteY38" fmla="*/ 1895400 h 2004454"/>
                    <a:gd name="connsiteX39" fmla="*/ 933996 w 1298108"/>
                    <a:gd name="connsiteY39" fmla="*/ 1999309 h 2004454"/>
                    <a:gd name="connsiteX40" fmla="*/ 892432 w 1298108"/>
                    <a:gd name="connsiteY40" fmla="*/ 1999309 h 200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98108" h="2004454">
                      <a:moveTo>
                        <a:pt x="996341" y="1916182"/>
                      </a:moveTo>
                      <a:lnTo>
                        <a:pt x="996341" y="1916182"/>
                      </a:lnTo>
                      <a:cubicBezTo>
                        <a:pt x="933996" y="1909255"/>
                        <a:pt x="871180" y="1905713"/>
                        <a:pt x="809305" y="1895400"/>
                      </a:cubicBezTo>
                      <a:cubicBezTo>
                        <a:pt x="787697" y="1891799"/>
                        <a:pt x="762449" y="1890108"/>
                        <a:pt x="746959" y="1874618"/>
                      </a:cubicBezTo>
                      <a:cubicBezTo>
                        <a:pt x="731469" y="1859128"/>
                        <a:pt x="735975" y="1831866"/>
                        <a:pt x="726178" y="1812273"/>
                      </a:cubicBezTo>
                      <a:cubicBezTo>
                        <a:pt x="715008" y="1789933"/>
                        <a:pt x="698469" y="1770710"/>
                        <a:pt x="684614" y="1749928"/>
                      </a:cubicBezTo>
                      <a:cubicBezTo>
                        <a:pt x="654773" y="1660405"/>
                        <a:pt x="659036" y="1714759"/>
                        <a:pt x="684614" y="1625237"/>
                      </a:cubicBezTo>
                      <a:cubicBezTo>
                        <a:pt x="692461" y="1597774"/>
                        <a:pt x="689553" y="1565874"/>
                        <a:pt x="705396" y="1542109"/>
                      </a:cubicBezTo>
                      <a:cubicBezTo>
                        <a:pt x="719250" y="1521327"/>
                        <a:pt x="746959" y="1514400"/>
                        <a:pt x="767741" y="1500546"/>
                      </a:cubicBezTo>
                      <a:cubicBezTo>
                        <a:pt x="784140" y="1451349"/>
                        <a:pt x="817897" y="1384447"/>
                        <a:pt x="767741" y="1334291"/>
                      </a:cubicBezTo>
                      <a:cubicBezTo>
                        <a:pt x="736761" y="1303311"/>
                        <a:pt x="643050" y="1292728"/>
                        <a:pt x="643050" y="1292728"/>
                      </a:cubicBezTo>
                      <a:cubicBezTo>
                        <a:pt x="636123" y="1188819"/>
                        <a:pt x="655201" y="1079796"/>
                        <a:pt x="622269" y="981000"/>
                      </a:cubicBezTo>
                      <a:cubicBezTo>
                        <a:pt x="603681" y="925236"/>
                        <a:pt x="530184" y="905217"/>
                        <a:pt x="497578" y="856309"/>
                      </a:cubicBezTo>
                      <a:cubicBezTo>
                        <a:pt x="483723" y="835527"/>
                        <a:pt x="475517" y="809567"/>
                        <a:pt x="456014" y="793964"/>
                      </a:cubicBezTo>
                      <a:cubicBezTo>
                        <a:pt x="438908" y="780280"/>
                        <a:pt x="414451" y="780109"/>
                        <a:pt x="393669" y="773182"/>
                      </a:cubicBezTo>
                      <a:cubicBezTo>
                        <a:pt x="248339" y="555190"/>
                        <a:pt x="429519" y="850352"/>
                        <a:pt x="331323" y="212073"/>
                      </a:cubicBezTo>
                      <a:cubicBezTo>
                        <a:pt x="327525" y="187387"/>
                        <a:pt x="289760" y="184364"/>
                        <a:pt x="268978" y="170509"/>
                      </a:cubicBezTo>
                      <a:cubicBezTo>
                        <a:pt x="255123" y="149727"/>
                        <a:pt x="246211" y="124611"/>
                        <a:pt x="227414" y="108164"/>
                      </a:cubicBezTo>
                      <a:cubicBezTo>
                        <a:pt x="103797" y="0"/>
                        <a:pt x="0" y="12197"/>
                        <a:pt x="268978" y="45818"/>
                      </a:cubicBezTo>
                      <a:cubicBezTo>
                        <a:pt x="296687" y="52745"/>
                        <a:pt x="325853" y="55349"/>
                        <a:pt x="352105" y="66600"/>
                      </a:cubicBezTo>
                      <a:cubicBezTo>
                        <a:pt x="496251" y="128378"/>
                        <a:pt x="388485" y="191341"/>
                        <a:pt x="435232" y="378328"/>
                      </a:cubicBezTo>
                      <a:cubicBezTo>
                        <a:pt x="442360" y="406840"/>
                        <a:pt x="473662" y="423590"/>
                        <a:pt x="497578" y="440673"/>
                      </a:cubicBezTo>
                      <a:cubicBezTo>
                        <a:pt x="587349" y="504795"/>
                        <a:pt x="650068" y="489944"/>
                        <a:pt x="767741" y="503018"/>
                      </a:cubicBezTo>
                      <a:cubicBezTo>
                        <a:pt x="949486" y="684763"/>
                        <a:pt x="1008347" y="644489"/>
                        <a:pt x="871650" y="690055"/>
                      </a:cubicBezTo>
                      <a:cubicBezTo>
                        <a:pt x="850868" y="710837"/>
                        <a:pt x="818599" y="724518"/>
                        <a:pt x="809305" y="752400"/>
                      </a:cubicBezTo>
                      <a:cubicBezTo>
                        <a:pt x="802378" y="773182"/>
                        <a:pt x="817936" y="796519"/>
                        <a:pt x="830087" y="814746"/>
                      </a:cubicBezTo>
                      <a:cubicBezTo>
                        <a:pt x="863401" y="864718"/>
                        <a:pt x="919837" y="900081"/>
                        <a:pt x="975559" y="918655"/>
                      </a:cubicBezTo>
                      <a:cubicBezTo>
                        <a:pt x="1009069" y="929825"/>
                        <a:pt x="1044832" y="932510"/>
                        <a:pt x="1079469" y="939437"/>
                      </a:cubicBezTo>
                      <a:cubicBezTo>
                        <a:pt x="1107179" y="957910"/>
                        <a:pt x="1183378" y="997164"/>
                        <a:pt x="1183378" y="1043346"/>
                      </a:cubicBezTo>
                      <a:cubicBezTo>
                        <a:pt x="1183378" y="1068323"/>
                        <a:pt x="1155669" y="1084909"/>
                        <a:pt x="1141814" y="1105691"/>
                      </a:cubicBezTo>
                      <a:cubicBezTo>
                        <a:pt x="1120503" y="1169623"/>
                        <a:pt x="1099577" y="1198032"/>
                        <a:pt x="1141814" y="1271946"/>
                      </a:cubicBezTo>
                      <a:cubicBezTo>
                        <a:pt x="1154206" y="1293632"/>
                        <a:pt x="1183377" y="1299655"/>
                        <a:pt x="1204159" y="1313509"/>
                      </a:cubicBezTo>
                      <a:cubicBezTo>
                        <a:pt x="1211086" y="1334291"/>
                        <a:pt x="1212790" y="1357628"/>
                        <a:pt x="1224941" y="1375855"/>
                      </a:cubicBezTo>
                      <a:cubicBezTo>
                        <a:pt x="1241244" y="1400309"/>
                        <a:pt x="1283131" y="1409105"/>
                        <a:pt x="1287287" y="1438200"/>
                      </a:cubicBezTo>
                      <a:cubicBezTo>
                        <a:pt x="1298108" y="1513945"/>
                        <a:pt x="1276617" y="1590957"/>
                        <a:pt x="1266505" y="1666800"/>
                      </a:cubicBezTo>
                      <a:cubicBezTo>
                        <a:pt x="1262730" y="1695112"/>
                        <a:pt x="1261566" y="1726163"/>
                        <a:pt x="1245723" y="1749928"/>
                      </a:cubicBezTo>
                      <a:cubicBezTo>
                        <a:pt x="1231869" y="1770710"/>
                        <a:pt x="1206202" y="1781347"/>
                        <a:pt x="1183378" y="1791491"/>
                      </a:cubicBezTo>
                      <a:cubicBezTo>
                        <a:pt x="1143342" y="1809285"/>
                        <a:pt x="1058687" y="1833055"/>
                        <a:pt x="1058687" y="1833055"/>
                      </a:cubicBezTo>
                      <a:cubicBezTo>
                        <a:pt x="1044832" y="1853837"/>
                        <a:pt x="1028293" y="1873060"/>
                        <a:pt x="1017123" y="1895400"/>
                      </a:cubicBezTo>
                      <a:cubicBezTo>
                        <a:pt x="982295" y="1965055"/>
                        <a:pt x="1021577" y="1964277"/>
                        <a:pt x="933996" y="1999309"/>
                      </a:cubicBezTo>
                      <a:cubicBezTo>
                        <a:pt x="921132" y="2004454"/>
                        <a:pt x="906287" y="1999309"/>
                        <a:pt x="892432" y="1999309"/>
                      </a:cubicBezTo>
                    </a:path>
                  </a:pathLst>
                </a:custGeom>
                <a:solidFill>
                  <a:srgbClr val="FF0000"/>
                </a:solidFill>
                <a:ln w="38100">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3" name="Cloud Callout 42">
                  <a:extLst>
                    <a:ext uri="{FF2B5EF4-FFF2-40B4-BE49-F238E27FC236}">
                      <a16:creationId xmlns:a16="http://schemas.microsoft.com/office/drawing/2014/main" id="{5992BC08-9AAC-4BDD-B3F0-0CD1BF37B8A9}"/>
                    </a:ext>
                  </a:extLst>
                </p:cNvPr>
                <p:cNvSpPr/>
                <p:nvPr/>
              </p:nvSpPr>
              <p:spPr bwMode="auto">
                <a:xfrm>
                  <a:off x="6677773" y="3886200"/>
                  <a:ext cx="2133600" cy="1905000"/>
                </a:xfrm>
                <a:prstGeom prst="cloudCallout">
                  <a:avLst/>
                </a:prstGeom>
                <a:solidFill>
                  <a:srgbClr val="FFFF00"/>
                </a:solidFill>
                <a:ln w="9525" cap="flat" cmpd="sng" algn="ctr">
                  <a:noFill/>
                  <a:prstDash val="solid"/>
                  <a:round/>
                  <a:headEnd type="none" w="med" len="med"/>
                  <a:tailEnd type="none" w="med" len="med"/>
                </a:ln>
                <a:effectLst>
                  <a:outerShdw blurRad="127000" dist="38100" dir="2700000" algn="ctr">
                    <a:srgbClr val="000000">
                      <a:alpha val="45000"/>
                    </a:srgbClr>
                  </a:outerShdw>
                </a:effectLst>
                <a:sp3d prstMaterial="translucentPowder">
                  <a:bevelT w="203200" h="50800" prst="softRound"/>
                </a:sp3d>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a:lstStyle>
                <a:p>
                  <a:pPr>
                    <a:defRPr/>
                  </a:pPr>
                  <a:endParaRPr lang="en-US" dirty="0"/>
                </a:p>
              </p:txBody>
            </p:sp>
            <p:sp>
              <p:nvSpPr>
                <p:cNvPr id="44" name="Freeform 43">
                  <a:extLst>
                    <a:ext uri="{FF2B5EF4-FFF2-40B4-BE49-F238E27FC236}">
                      <a16:creationId xmlns:a16="http://schemas.microsoft.com/office/drawing/2014/main" id="{F711E33D-0265-4468-9414-07731F6C62AB}"/>
                    </a:ext>
                  </a:extLst>
                </p:cNvPr>
                <p:cNvSpPr/>
                <p:nvPr/>
              </p:nvSpPr>
              <p:spPr>
                <a:xfrm>
                  <a:off x="6525373" y="4191000"/>
                  <a:ext cx="1752600" cy="2059765"/>
                </a:xfrm>
                <a:custGeom>
                  <a:avLst/>
                  <a:gdLst>
                    <a:gd name="connsiteX0" fmla="*/ 311727 w 789709"/>
                    <a:gd name="connsiteY0" fmla="*/ 795195 h 916765"/>
                    <a:gd name="connsiteX1" fmla="*/ 311727 w 789709"/>
                    <a:gd name="connsiteY1" fmla="*/ 795195 h 916765"/>
                    <a:gd name="connsiteX2" fmla="*/ 145473 w 789709"/>
                    <a:gd name="connsiteY2" fmla="*/ 732849 h 916765"/>
                    <a:gd name="connsiteX3" fmla="*/ 187036 w 789709"/>
                    <a:gd name="connsiteY3" fmla="*/ 504249 h 916765"/>
                    <a:gd name="connsiteX4" fmla="*/ 228600 w 789709"/>
                    <a:gd name="connsiteY4" fmla="*/ 441904 h 916765"/>
                    <a:gd name="connsiteX5" fmla="*/ 290946 w 789709"/>
                    <a:gd name="connsiteY5" fmla="*/ 421122 h 916765"/>
                    <a:gd name="connsiteX6" fmla="*/ 290946 w 789709"/>
                    <a:gd name="connsiteY6" fmla="*/ 421122 h 916765"/>
                    <a:gd name="connsiteX7" fmla="*/ 270164 w 789709"/>
                    <a:gd name="connsiteY7" fmla="*/ 608158 h 916765"/>
                    <a:gd name="connsiteX8" fmla="*/ 332509 w 789709"/>
                    <a:gd name="connsiteY8" fmla="*/ 587377 h 916765"/>
                    <a:gd name="connsiteX9" fmla="*/ 394855 w 789709"/>
                    <a:gd name="connsiteY9" fmla="*/ 462686 h 916765"/>
                    <a:gd name="connsiteX10" fmla="*/ 311727 w 789709"/>
                    <a:gd name="connsiteY10" fmla="*/ 358777 h 916765"/>
                    <a:gd name="connsiteX11" fmla="*/ 270164 w 789709"/>
                    <a:gd name="connsiteY11" fmla="*/ 296431 h 916765"/>
                    <a:gd name="connsiteX12" fmla="*/ 270164 w 789709"/>
                    <a:gd name="connsiteY12" fmla="*/ 296431 h 916765"/>
                    <a:gd name="connsiteX13" fmla="*/ 581891 w 789709"/>
                    <a:gd name="connsiteY13" fmla="*/ 150958 h 916765"/>
                    <a:gd name="connsiteX14" fmla="*/ 623455 w 789709"/>
                    <a:gd name="connsiteY14" fmla="*/ 88613 h 916765"/>
                    <a:gd name="connsiteX15" fmla="*/ 665018 w 789709"/>
                    <a:gd name="connsiteY15" fmla="*/ 47049 h 916765"/>
                    <a:gd name="connsiteX16" fmla="*/ 665018 w 789709"/>
                    <a:gd name="connsiteY16" fmla="*/ 47049 h 916765"/>
                    <a:gd name="connsiteX17" fmla="*/ 561109 w 789709"/>
                    <a:gd name="connsiteY17" fmla="*/ 337995 h 916765"/>
                    <a:gd name="connsiteX18" fmla="*/ 561109 w 789709"/>
                    <a:gd name="connsiteY18" fmla="*/ 337995 h 916765"/>
                    <a:gd name="connsiteX19" fmla="*/ 706582 w 789709"/>
                    <a:gd name="connsiteY19" fmla="*/ 441904 h 916765"/>
                    <a:gd name="connsiteX20" fmla="*/ 644236 w 789709"/>
                    <a:gd name="connsiteY20" fmla="*/ 483468 h 916765"/>
                    <a:gd name="connsiteX21" fmla="*/ 644236 w 789709"/>
                    <a:gd name="connsiteY21" fmla="*/ 483468 h 916765"/>
                    <a:gd name="connsiteX22" fmla="*/ 519546 w 789709"/>
                    <a:gd name="connsiteY22" fmla="*/ 628940 h 916765"/>
                    <a:gd name="connsiteX23" fmla="*/ 581891 w 789709"/>
                    <a:gd name="connsiteY23" fmla="*/ 649722 h 916765"/>
                    <a:gd name="connsiteX24" fmla="*/ 685800 w 789709"/>
                    <a:gd name="connsiteY24" fmla="*/ 628940 h 916765"/>
                    <a:gd name="connsiteX25" fmla="*/ 706582 w 789709"/>
                    <a:gd name="connsiteY25" fmla="*/ 504249 h 916765"/>
                    <a:gd name="connsiteX26" fmla="*/ 727364 w 789709"/>
                    <a:gd name="connsiteY26" fmla="*/ 441904 h 916765"/>
                    <a:gd name="connsiteX27" fmla="*/ 789709 w 789709"/>
                    <a:gd name="connsiteY27" fmla="*/ 628940 h 916765"/>
                    <a:gd name="connsiteX28" fmla="*/ 768927 w 789709"/>
                    <a:gd name="connsiteY28" fmla="*/ 691286 h 916765"/>
                    <a:gd name="connsiteX29" fmla="*/ 623455 w 789709"/>
                    <a:gd name="connsiteY29" fmla="*/ 753631 h 916765"/>
                    <a:gd name="connsiteX30" fmla="*/ 581891 w 789709"/>
                    <a:gd name="connsiteY30" fmla="*/ 774413 h 916765"/>
                    <a:gd name="connsiteX31" fmla="*/ 623455 w 789709"/>
                    <a:gd name="connsiteY31" fmla="*/ 774413 h 916765"/>
                    <a:gd name="connsiteX32" fmla="*/ 477982 w 789709"/>
                    <a:gd name="connsiteY32" fmla="*/ 899104 h 916765"/>
                    <a:gd name="connsiteX33" fmla="*/ 311727 w 789709"/>
                    <a:gd name="connsiteY33" fmla="*/ 878322 h 916765"/>
                    <a:gd name="connsiteX34" fmla="*/ 207818 w 789709"/>
                    <a:gd name="connsiteY34" fmla="*/ 857540 h 916765"/>
                    <a:gd name="connsiteX35" fmla="*/ 0 w 789709"/>
                    <a:gd name="connsiteY35" fmla="*/ 649722 h 916765"/>
                    <a:gd name="connsiteX36" fmla="*/ 187036 w 789709"/>
                    <a:gd name="connsiteY36" fmla="*/ 628940 h 916765"/>
                    <a:gd name="connsiteX37" fmla="*/ 62346 w 789709"/>
                    <a:gd name="connsiteY37" fmla="*/ 525031 h 916765"/>
                    <a:gd name="connsiteX38" fmla="*/ 20782 w 789709"/>
                    <a:gd name="connsiteY38" fmla="*/ 462686 h 916765"/>
                    <a:gd name="connsiteX39" fmla="*/ 62346 w 789709"/>
                    <a:gd name="connsiteY39" fmla="*/ 400340 h 916765"/>
                    <a:gd name="connsiteX40" fmla="*/ 228600 w 789709"/>
                    <a:gd name="connsiteY40" fmla="*/ 358777 h 916765"/>
                    <a:gd name="connsiteX41" fmla="*/ 249382 w 789709"/>
                    <a:gd name="connsiteY41" fmla="*/ 337995 h 916765"/>
                    <a:gd name="connsiteX42" fmla="*/ 374073 w 789709"/>
                    <a:gd name="connsiteY42" fmla="*/ 171740 h 916765"/>
                    <a:gd name="connsiteX43" fmla="*/ 623455 w 789709"/>
                    <a:gd name="connsiteY43" fmla="*/ 150958 h 91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89709" h="916765">
                      <a:moveTo>
                        <a:pt x="311727" y="795195"/>
                      </a:moveTo>
                      <a:lnTo>
                        <a:pt x="311727" y="795195"/>
                      </a:lnTo>
                      <a:cubicBezTo>
                        <a:pt x="256309" y="774413"/>
                        <a:pt x="177249" y="782782"/>
                        <a:pt x="145473" y="732849"/>
                      </a:cubicBezTo>
                      <a:cubicBezTo>
                        <a:pt x="133440" y="713941"/>
                        <a:pt x="162531" y="553258"/>
                        <a:pt x="187036" y="504249"/>
                      </a:cubicBezTo>
                      <a:cubicBezTo>
                        <a:pt x="198206" y="481909"/>
                        <a:pt x="209096" y="457507"/>
                        <a:pt x="228600" y="441904"/>
                      </a:cubicBezTo>
                      <a:cubicBezTo>
                        <a:pt x="245706" y="428219"/>
                        <a:pt x="290946" y="421122"/>
                        <a:pt x="290946" y="421122"/>
                      </a:cubicBezTo>
                      <a:lnTo>
                        <a:pt x="290946" y="421122"/>
                      </a:lnTo>
                      <a:cubicBezTo>
                        <a:pt x="284019" y="483467"/>
                        <a:pt x="254950" y="547302"/>
                        <a:pt x="270164" y="608158"/>
                      </a:cubicBezTo>
                      <a:cubicBezTo>
                        <a:pt x="275477" y="629410"/>
                        <a:pt x="315403" y="601061"/>
                        <a:pt x="332509" y="587377"/>
                      </a:cubicBezTo>
                      <a:cubicBezTo>
                        <a:pt x="369133" y="558078"/>
                        <a:pt x="381165" y="503756"/>
                        <a:pt x="394855" y="462686"/>
                      </a:cubicBezTo>
                      <a:cubicBezTo>
                        <a:pt x="351753" y="290276"/>
                        <a:pt x="414214" y="440766"/>
                        <a:pt x="311727" y="358777"/>
                      </a:cubicBezTo>
                      <a:cubicBezTo>
                        <a:pt x="292223" y="343174"/>
                        <a:pt x="270164" y="296431"/>
                        <a:pt x="270164" y="296431"/>
                      </a:cubicBezTo>
                      <a:lnTo>
                        <a:pt x="270164" y="296431"/>
                      </a:lnTo>
                      <a:cubicBezTo>
                        <a:pt x="615999" y="0"/>
                        <a:pt x="214132" y="298061"/>
                        <a:pt x="581891" y="150958"/>
                      </a:cubicBezTo>
                      <a:cubicBezTo>
                        <a:pt x="605081" y="141682"/>
                        <a:pt x="607852" y="108116"/>
                        <a:pt x="623455" y="88613"/>
                      </a:cubicBezTo>
                      <a:cubicBezTo>
                        <a:pt x="635695" y="73313"/>
                        <a:pt x="651164" y="60904"/>
                        <a:pt x="665018" y="47049"/>
                      </a:cubicBezTo>
                      <a:lnTo>
                        <a:pt x="665018" y="47049"/>
                      </a:lnTo>
                      <a:cubicBezTo>
                        <a:pt x="642262" y="365634"/>
                        <a:pt x="741465" y="337995"/>
                        <a:pt x="561109" y="337995"/>
                      </a:cubicBezTo>
                      <a:lnTo>
                        <a:pt x="561109" y="337995"/>
                      </a:lnTo>
                      <a:cubicBezTo>
                        <a:pt x="609600" y="372631"/>
                        <a:pt x="677017" y="390165"/>
                        <a:pt x="706582" y="441904"/>
                      </a:cubicBezTo>
                      <a:cubicBezTo>
                        <a:pt x="718974" y="463590"/>
                        <a:pt x="644236" y="483468"/>
                        <a:pt x="644236" y="483468"/>
                      </a:cubicBezTo>
                      <a:lnTo>
                        <a:pt x="644236" y="483468"/>
                      </a:lnTo>
                      <a:cubicBezTo>
                        <a:pt x="602673" y="531959"/>
                        <a:pt x="541971" y="569140"/>
                        <a:pt x="519546" y="628940"/>
                      </a:cubicBezTo>
                      <a:cubicBezTo>
                        <a:pt x="511854" y="649451"/>
                        <a:pt x="559985" y="649722"/>
                        <a:pt x="581891" y="649722"/>
                      </a:cubicBezTo>
                      <a:cubicBezTo>
                        <a:pt x="617213" y="649722"/>
                        <a:pt x="651164" y="635867"/>
                        <a:pt x="685800" y="628940"/>
                      </a:cubicBezTo>
                      <a:cubicBezTo>
                        <a:pt x="692727" y="587376"/>
                        <a:pt x="697441" y="545383"/>
                        <a:pt x="706582" y="504249"/>
                      </a:cubicBezTo>
                      <a:cubicBezTo>
                        <a:pt x="711334" y="482865"/>
                        <a:pt x="709137" y="429753"/>
                        <a:pt x="727364" y="441904"/>
                      </a:cubicBezTo>
                      <a:cubicBezTo>
                        <a:pt x="750840" y="457555"/>
                        <a:pt x="781849" y="597501"/>
                        <a:pt x="789709" y="628940"/>
                      </a:cubicBezTo>
                      <a:cubicBezTo>
                        <a:pt x="782782" y="649722"/>
                        <a:pt x="782612" y="674180"/>
                        <a:pt x="768927" y="691286"/>
                      </a:cubicBezTo>
                      <a:cubicBezTo>
                        <a:pt x="729080" y="741094"/>
                        <a:pt x="677908" y="735480"/>
                        <a:pt x="623455" y="753631"/>
                      </a:cubicBezTo>
                      <a:cubicBezTo>
                        <a:pt x="608760" y="758529"/>
                        <a:pt x="595746" y="767486"/>
                        <a:pt x="581891" y="774413"/>
                      </a:cubicBezTo>
                      <a:lnTo>
                        <a:pt x="623455" y="774413"/>
                      </a:lnTo>
                      <a:cubicBezTo>
                        <a:pt x="574964" y="815977"/>
                        <a:pt x="538571" y="878908"/>
                        <a:pt x="477982" y="899104"/>
                      </a:cubicBezTo>
                      <a:cubicBezTo>
                        <a:pt x="424998" y="916765"/>
                        <a:pt x="366927" y="886814"/>
                        <a:pt x="311727" y="878322"/>
                      </a:cubicBezTo>
                      <a:cubicBezTo>
                        <a:pt x="276815" y="872951"/>
                        <a:pt x="207818" y="857540"/>
                        <a:pt x="207818" y="857540"/>
                      </a:cubicBezTo>
                      <a:lnTo>
                        <a:pt x="0" y="649722"/>
                      </a:lnTo>
                      <a:lnTo>
                        <a:pt x="187036" y="628940"/>
                      </a:lnTo>
                      <a:cubicBezTo>
                        <a:pt x="207037" y="615606"/>
                        <a:pt x="64155" y="526237"/>
                        <a:pt x="62346" y="525031"/>
                      </a:cubicBezTo>
                      <a:cubicBezTo>
                        <a:pt x="48491" y="504249"/>
                        <a:pt x="20782" y="487663"/>
                        <a:pt x="20782" y="462686"/>
                      </a:cubicBezTo>
                      <a:cubicBezTo>
                        <a:pt x="20782" y="437709"/>
                        <a:pt x="44685" y="418001"/>
                        <a:pt x="62346" y="400340"/>
                      </a:cubicBezTo>
                      <a:cubicBezTo>
                        <a:pt x="123122" y="339564"/>
                        <a:pt x="141856" y="358777"/>
                        <a:pt x="228600" y="358777"/>
                      </a:cubicBezTo>
                      <a:lnTo>
                        <a:pt x="249382" y="337995"/>
                      </a:lnTo>
                      <a:cubicBezTo>
                        <a:pt x="319024" y="152281"/>
                        <a:pt x="252540" y="171740"/>
                        <a:pt x="374073" y="171740"/>
                      </a:cubicBezTo>
                      <a:lnTo>
                        <a:pt x="623455" y="150958"/>
                      </a:lnTo>
                    </a:path>
                  </a:pathLst>
                </a:custGeom>
                <a:solidFill>
                  <a:srgbClr val="FFC000"/>
                </a:solidFill>
                <a:ln w="28575">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5" name="Freeform 44">
                  <a:extLst>
                    <a:ext uri="{FF2B5EF4-FFF2-40B4-BE49-F238E27FC236}">
                      <a16:creationId xmlns:a16="http://schemas.microsoft.com/office/drawing/2014/main" id="{CDCAB114-B281-429F-89C3-FE07ADA2A5D8}"/>
                    </a:ext>
                  </a:extLst>
                </p:cNvPr>
                <p:cNvSpPr/>
                <p:nvPr/>
              </p:nvSpPr>
              <p:spPr>
                <a:xfrm rot="19715858">
                  <a:off x="6599556" y="4873896"/>
                  <a:ext cx="1295400" cy="1526365"/>
                </a:xfrm>
                <a:custGeom>
                  <a:avLst/>
                  <a:gdLst>
                    <a:gd name="connsiteX0" fmla="*/ 311727 w 789709"/>
                    <a:gd name="connsiteY0" fmla="*/ 795195 h 916765"/>
                    <a:gd name="connsiteX1" fmla="*/ 311727 w 789709"/>
                    <a:gd name="connsiteY1" fmla="*/ 795195 h 916765"/>
                    <a:gd name="connsiteX2" fmla="*/ 145473 w 789709"/>
                    <a:gd name="connsiteY2" fmla="*/ 732849 h 916765"/>
                    <a:gd name="connsiteX3" fmla="*/ 187036 w 789709"/>
                    <a:gd name="connsiteY3" fmla="*/ 504249 h 916765"/>
                    <a:gd name="connsiteX4" fmla="*/ 228600 w 789709"/>
                    <a:gd name="connsiteY4" fmla="*/ 441904 h 916765"/>
                    <a:gd name="connsiteX5" fmla="*/ 290946 w 789709"/>
                    <a:gd name="connsiteY5" fmla="*/ 421122 h 916765"/>
                    <a:gd name="connsiteX6" fmla="*/ 290946 w 789709"/>
                    <a:gd name="connsiteY6" fmla="*/ 421122 h 916765"/>
                    <a:gd name="connsiteX7" fmla="*/ 270164 w 789709"/>
                    <a:gd name="connsiteY7" fmla="*/ 608158 h 916765"/>
                    <a:gd name="connsiteX8" fmla="*/ 332509 w 789709"/>
                    <a:gd name="connsiteY8" fmla="*/ 587377 h 916765"/>
                    <a:gd name="connsiteX9" fmla="*/ 394855 w 789709"/>
                    <a:gd name="connsiteY9" fmla="*/ 462686 h 916765"/>
                    <a:gd name="connsiteX10" fmla="*/ 311727 w 789709"/>
                    <a:gd name="connsiteY10" fmla="*/ 358777 h 916765"/>
                    <a:gd name="connsiteX11" fmla="*/ 270164 w 789709"/>
                    <a:gd name="connsiteY11" fmla="*/ 296431 h 916765"/>
                    <a:gd name="connsiteX12" fmla="*/ 270164 w 789709"/>
                    <a:gd name="connsiteY12" fmla="*/ 296431 h 916765"/>
                    <a:gd name="connsiteX13" fmla="*/ 581891 w 789709"/>
                    <a:gd name="connsiteY13" fmla="*/ 150958 h 916765"/>
                    <a:gd name="connsiteX14" fmla="*/ 623455 w 789709"/>
                    <a:gd name="connsiteY14" fmla="*/ 88613 h 916765"/>
                    <a:gd name="connsiteX15" fmla="*/ 665018 w 789709"/>
                    <a:gd name="connsiteY15" fmla="*/ 47049 h 916765"/>
                    <a:gd name="connsiteX16" fmla="*/ 665018 w 789709"/>
                    <a:gd name="connsiteY16" fmla="*/ 47049 h 916765"/>
                    <a:gd name="connsiteX17" fmla="*/ 561109 w 789709"/>
                    <a:gd name="connsiteY17" fmla="*/ 337995 h 916765"/>
                    <a:gd name="connsiteX18" fmla="*/ 561109 w 789709"/>
                    <a:gd name="connsiteY18" fmla="*/ 337995 h 916765"/>
                    <a:gd name="connsiteX19" fmla="*/ 706582 w 789709"/>
                    <a:gd name="connsiteY19" fmla="*/ 441904 h 916765"/>
                    <a:gd name="connsiteX20" fmla="*/ 644236 w 789709"/>
                    <a:gd name="connsiteY20" fmla="*/ 483468 h 916765"/>
                    <a:gd name="connsiteX21" fmla="*/ 644236 w 789709"/>
                    <a:gd name="connsiteY21" fmla="*/ 483468 h 916765"/>
                    <a:gd name="connsiteX22" fmla="*/ 519546 w 789709"/>
                    <a:gd name="connsiteY22" fmla="*/ 628940 h 916765"/>
                    <a:gd name="connsiteX23" fmla="*/ 581891 w 789709"/>
                    <a:gd name="connsiteY23" fmla="*/ 649722 h 916765"/>
                    <a:gd name="connsiteX24" fmla="*/ 685800 w 789709"/>
                    <a:gd name="connsiteY24" fmla="*/ 628940 h 916765"/>
                    <a:gd name="connsiteX25" fmla="*/ 706582 w 789709"/>
                    <a:gd name="connsiteY25" fmla="*/ 504249 h 916765"/>
                    <a:gd name="connsiteX26" fmla="*/ 727364 w 789709"/>
                    <a:gd name="connsiteY26" fmla="*/ 441904 h 916765"/>
                    <a:gd name="connsiteX27" fmla="*/ 789709 w 789709"/>
                    <a:gd name="connsiteY27" fmla="*/ 628940 h 916765"/>
                    <a:gd name="connsiteX28" fmla="*/ 768927 w 789709"/>
                    <a:gd name="connsiteY28" fmla="*/ 691286 h 916765"/>
                    <a:gd name="connsiteX29" fmla="*/ 623455 w 789709"/>
                    <a:gd name="connsiteY29" fmla="*/ 753631 h 916765"/>
                    <a:gd name="connsiteX30" fmla="*/ 581891 w 789709"/>
                    <a:gd name="connsiteY30" fmla="*/ 774413 h 916765"/>
                    <a:gd name="connsiteX31" fmla="*/ 623455 w 789709"/>
                    <a:gd name="connsiteY31" fmla="*/ 774413 h 916765"/>
                    <a:gd name="connsiteX32" fmla="*/ 477982 w 789709"/>
                    <a:gd name="connsiteY32" fmla="*/ 899104 h 916765"/>
                    <a:gd name="connsiteX33" fmla="*/ 311727 w 789709"/>
                    <a:gd name="connsiteY33" fmla="*/ 878322 h 916765"/>
                    <a:gd name="connsiteX34" fmla="*/ 207818 w 789709"/>
                    <a:gd name="connsiteY34" fmla="*/ 857540 h 916765"/>
                    <a:gd name="connsiteX35" fmla="*/ 0 w 789709"/>
                    <a:gd name="connsiteY35" fmla="*/ 649722 h 916765"/>
                    <a:gd name="connsiteX36" fmla="*/ 187036 w 789709"/>
                    <a:gd name="connsiteY36" fmla="*/ 628940 h 916765"/>
                    <a:gd name="connsiteX37" fmla="*/ 62346 w 789709"/>
                    <a:gd name="connsiteY37" fmla="*/ 525031 h 916765"/>
                    <a:gd name="connsiteX38" fmla="*/ 20782 w 789709"/>
                    <a:gd name="connsiteY38" fmla="*/ 462686 h 916765"/>
                    <a:gd name="connsiteX39" fmla="*/ 62346 w 789709"/>
                    <a:gd name="connsiteY39" fmla="*/ 400340 h 916765"/>
                    <a:gd name="connsiteX40" fmla="*/ 228600 w 789709"/>
                    <a:gd name="connsiteY40" fmla="*/ 358777 h 916765"/>
                    <a:gd name="connsiteX41" fmla="*/ 249382 w 789709"/>
                    <a:gd name="connsiteY41" fmla="*/ 337995 h 916765"/>
                    <a:gd name="connsiteX42" fmla="*/ 374073 w 789709"/>
                    <a:gd name="connsiteY42" fmla="*/ 171740 h 916765"/>
                    <a:gd name="connsiteX43" fmla="*/ 623455 w 789709"/>
                    <a:gd name="connsiteY43" fmla="*/ 150958 h 91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89709" h="916765">
                      <a:moveTo>
                        <a:pt x="311727" y="795195"/>
                      </a:moveTo>
                      <a:lnTo>
                        <a:pt x="311727" y="795195"/>
                      </a:lnTo>
                      <a:cubicBezTo>
                        <a:pt x="256309" y="774413"/>
                        <a:pt x="177249" y="782782"/>
                        <a:pt x="145473" y="732849"/>
                      </a:cubicBezTo>
                      <a:cubicBezTo>
                        <a:pt x="133440" y="713941"/>
                        <a:pt x="162531" y="553258"/>
                        <a:pt x="187036" y="504249"/>
                      </a:cubicBezTo>
                      <a:cubicBezTo>
                        <a:pt x="198206" y="481909"/>
                        <a:pt x="209096" y="457507"/>
                        <a:pt x="228600" y="441904"/>
                      </a:cubicBezTo>
                      <a:cubicBezTo>
                        <a:pt x="245706" y="428219"/>
                        <a:pt x="290946" y="421122"/>
                        <a:pt x="290946" y="421122"/>
                      </a:cubicBezTo>
                      <a:lnTo>
                        <a:pt x="290946" y="421122"/>
                      </a:lnTo>
                      <a:cubicBezTo>
                        <a:pt x="284019" y="483467"/>
                        <a:pt x="254950" y="547302"/>
                        <a:pt x="270164" y="608158"/>
                      </a:cubicBezTo>
                      <a:cubicBezTo>
                        <a:pt x="275477" y="629410"/>
                        <a:pt x="315403" y="601061"/>
                        <a:pt x="332509" y="587377"/>
                      </a:cubicBezTo>
                      <a:cubicBezTo>
                        <a:pt x="369133" y="558078"/>
                        <a:pt x="381165" y="503756"/>
                        <a:pt x="394855" y="462686"/>
                      </a:cubicBezTo>
                      <a:cubicBezTo>
                        <a:pt x="351753" y="290276"/>
                        <a:pt x="414214" y="440766"/>
                        <a:pt x="311727" y="358777"/>
                      </a:cubicBezTo>
                      <a:cubicBezTo>
                        <a:pt x="292223" y="343174"/>
                        <a:pt x="270164" y="296431"/>
                        <a:pt x="270164" y="296431"/>
                      </a:cubicBezTo>
                      <a:lnTo>
                        <a:pt x="270164" y="296431"/>
                      </a:lnTo>
                      <a:cubicBezTo>
                        <a:pt x="615999" y="0"/>
                        <a:pt x="214132" y="298061"/>
                        <a:pt x="581891" y="150958"/>
                      </a:cubicBezTo>
                      <a:cubicBezTo>
                        <a:pt x="605081" y="141682"/>
                        <a:pt x="607852" y="108116"/>
                        <a:pt x="623455" y="88613"/>
                      </a:cubicBezTo>
                      <a:cubicBezTo>
                        <a:pt x="635695" y="73313"/>
                        <a:pt x="651164" y="60904"/>
                        <a:pt x="665018" y="47049"/>
                      </a:cubicBezTo>
                      <a:lnTo>
                        <a:pt x="665018" y="47049"/>
                      </a:lnTo>
                      <a:cubicBezTo>
                        <a:pt x="642262" y="365634"/>
                        <a:pt x="741465" y="337995"/>
                        <a:pt x="561109" y="337995"/>
                      </a:cubicBezTo>
                      <a:lnTo>
                        <a:pt x="561109" y="337995"/>
                      </a:lnTo>
                      <a:cubicBezTo>
                        <a:pt x="609600" y="372631"/>
                        <a:pt x="677017" y="390165"/>
                        <a:pt x="706582" y="441904"/>
                      </a:cubicBezTo>
                      <a:cubicBezTo>
                        <a:pt x="718974" y="463590"/>
                        <a:pt x="644236" y="483468"/>
                        <a:pt x="644236" y="483468"/>
                      </a:cubicBezTo>
                      <a:lnTo>
                        <a:pt x="644236" y="483468"/>
                      </a:lnTo>
                      <a:cubicBezTo>
                        <a:pt x="602673" y="531959"/>
                        <a:pt x="541971" y="569140"/>
                        <a:pt x="519546" y="628940"/>
                      </a:cubicBezTo>
                      <a:cubicBezTo>
                        <a:pt x="511854" y="649451"/>
                        <a:pt x="559985" y="649722"/>
                        <a:pt x="581891" y="649722"/>
                      </a:cubicBezTo>
                      <a:cubicBezTo>
                        <a:pt x="617213" y="649722"/>
                        <a:pt x="651164" y="635867"/>
                        <a:pt x="685800" y="628940"/>
                      </a:cubicBezTo>
                      <a:cubicBezTo>
                        <a:pt x="692727" y="587376"/>
                        <a:pt x="697441" y="545383"/>
                        <a:pt x="706582" y="504249"/>
                      </a:cubicBezTo>
                      <a:cubicBezTo>
                        <a:pt x="711334" y="482865"/>
                        <a:pt x="709137" y="429753"/>
                        <a:pt x="727364" y="441904"/>
                      </a:cubicBezTo>
                      <a:cubicBezTo>
                        <a:pt x="750840" y="457555"/>
                        <a:pt x="781849" y="597501"/>
                        <a:pt x="789709" y="628940"/>
                      </a:cubicBezTo>
                      <a:cubicBezTo>
                        <a:pt x="782782" y="649722"/>
                        <a:pt x="782612" y="674180"/>
                        <a:pt x="768927" y="691286"/>
                      </a:cubicBezTo>
                      <a:cubicBezTo>
                        <a:pt x="729080" y="741094"/>
                        <a:pt x="677908" y="735480"/>
                        <a:pt x="623455" y="753631"/>
                      </a:cubicBezTo>
                      <a:cubicBezTo>
                        <a:pt x="608760" y="758529"/>
                        <a:pt x="595746" y="767486"/>
                        <a:pt x="581891" y="774413"/>
                      </a:cubicBezTo>
                      <a:lnTo>
                        <a:pt x="623455" y="774413"/>
                      </a:lnTo>
                      <a:cubicBezTo>
                        <a:pt x="574964" y="815977"/>
                        <a:pt x="538571" y="878908"/>
                        <a:pt x="477982" y="899104"/>
                      </a:cubicBezTo>
                      <a:cubicBezTo>
                        <a:pt x="424998" y="916765"/>
                        <a:pt x="366927" y="886814"/>
                        <a:pt x="311727" y="878322"/>
                      </a:cubicBezTo>
                      <a:cubicBezTo>
                        <a:pt x="276815" y="872951"/>
                        <a:pt x="207818" y="857540"/>
                        <a:pt x="207818" y="857540"/>
                      </a:cubicBezTo>
                      <a:lnTo>
                        <a:pt x="0" y="649722"/>
                      </a:lnTo>
                      <a:lnTo>
                        <a:pt x="187036" y="628940"/>
                      </a:lnTo>
                      <a:cubicBezTo>
                        <a:pt x="207037" y="615606"/>
                        <a:pt x="64155" y="526237"/>
                        <a:pt x="62346" y="525031"/>
                      </a:cubicBezTo>
                      <a:cubicBezTo>
                        <a:pt x="48491" y="504249"/>
                        <a:pt x="20782" y="487663"/>
                        <a:pt x="20782" y="462686"/>
                      </a:cubicBezTo>
                      <a:cubicBezTo>
                        <a:pt x="20782" y="437709"/>
                        <a:pt x="44685" y="418001"/>
                        <a:pt x="62346" y="400340"/>
                      </a:cubicBezTo>
                      <a:cubicBezTo>
                        <a:pt x="123122" y="339564"/>
                        <a:pt x="141856" y="358777"/>
                        <a:pt x="228600" y="358777"/>
                      </a:cubicBezTo>
                      <a:lnTo>
                        <a:pt x="249382" y="337995"/>
                      </a:lnTo>
                      <a:cubicBezTo>
                        <a:pt x="319024" y="152281"/>
                        <a:pt x="252540" y="171740"/>
                        <a:pt x="374073" y="171740"/>
                      </a:cubicBezTo>
                      <a:lnTo>
                        <a:pt x="623455" y="150958"/>
                      </a:lnTo>
                    </a:path>
                  </a:pathLst>
                </a:custGeom>
                <a:solidFill>
                  <a:srgbClr val="FF0000"/>
                </a:solidFill>
                <a:ln w="28575">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6" name="Freeform 45">
                  <a:extLst>
                    <a:ext uri="{FF2B5EF4-FFF2-40B4-BE49-F238E27FC236}">
                      <a16:creationId xmlns:a16="http://schemas.microsoft.com/office/drawing/2014/main" id="{72B4161B-C10F-4DB0-8724-D0465D818E10}"/>
                    </a:ext>
                  </a:extLst>
                </p:cNvPr>
                <p:cNvSpPr/>
                <p:nvPr/>
              </p:nvSpPr>
              <p:spPr>
                <a:xfrm>
                  <a:off x="6372973" y="4419600"/>
                  <a:ext cx="1298108" cy="2004454"/>
                </a:xfrm>
                <a:custGeom>
                  <a:avLst/>
                  <a:gdLst>
                    <a:gd name="connsiteX0" fmla="*/ 996341 w 1298108"/>
                    <a:gd name="connsiteY0" fmla="*/ 1916182 h 2004454"/>
                    <a:gd name="connsiteX1" fmla="*/ 996341 w 1298108"/>
                    <a:gd name="connsiteY1" fmla="*/ 1916182 h 2004454"/>
                    <a:gd name="connsiteX2" fmla="*/ 809305 w 1298108"/>
                    <a:gd name="connsiteY2" fmla="*/ 1895400 h 2004454"/>
                    <a:gd name="connsiteX3" fmla="*/ 746959 w 1298108"/>
                    <a:gd name="connsiteY3" fmla="*/ 1874618 h 2004454"/>
                    <a:gd name="connsiteX4" fmla="*/ 726178 w 1298108"/>
                    <a:gd name="connsiteY4" fmla="*/ 1812273 h 2004454"/>
                    <a:gd name="connsiteX5" fmla="*/ 684614 w 1298108"/>
                    <a:gd name="connsiteY5" fmla="*/ 1749928 h 2004454"/>
                    <a:gd name="connsiteX6" fmla="*/ 684614 w 1298108"/>
                    <a:gd name="connsiteY6" fmla="*/ 1625237 h 2004454"/>
                    <a:gd name="connsiteX7" fmla="*/ 705396 w 1298108"/>
                    <a:gd name="connsiteY7" fmla="*/ 1542109 h 2004454"/>
                    <a:gd name="connsiteX8" fmla="*/ 767741 w 1298108"/>
                    <a:gd name="connsiteY8" fmla="*/ 1500546 h 2004454"/>
                    <a:gd name="connsiteX9" fmla="*/ 767741 w 1298108"/>
                    <a:gd name="connsiteY9" fmla="*/ 1334291 h 2004454"/>
                    <a:gd name="connsiteX10" fmla="*/ 643050 w 1298108"/>
                    <a:gd name="connsiteY10" fmla="*/ 1292728 h 2004454"/>
                    <a:gd name="connsiteX11" fmla="*/ 622269 w 1298108"/>
                    <a:gd name="connsiteY11" fmla="*/ 981000 h 2004454"/>
                    <a:gd name="connsiteX12" fmla="*/ 497578 w 1298108"/>
                    <a:gd name="connsiteY12" fmla="*/ 856309 h 2004454"/>
                    <a:gd name="connsiteX13" fmla="*/ 456014 w 1298108"/>
                    <a:gd name="connsiteY13" fmla="*/ 793964 h 2004454"/>
                    <a:gd name="connsiteX14" fmla="*/ 393669 w 1298108"/>
                    <a:gd name="connsiteY14" fmla="*/ 773182 h 2004454"/>
                    <a:gd name="connsiteX15" fmla="*/ 331323 w 1298108"/>
                    <a:gd name="connsiteY15" fmla="*/ 212073 h 2004454"/>
                    <a:gd name="connsiteX16" fmla="*/ 268978 w 1298108"/>
                    <a:gd name="connsiteY16" fmla="*/ 170509 h 2004454"/>
                    <a:gd name="connsiteX17" fmla="*/ 227414 w 1298108"/>
                    <a:gd name="connsiteY17" fmla="*/ 108164 h 2004454"/>
                    <a:gd name="connsiteX18" fmla="*/ 268978 w 1298108"/>
                    <a:gd name="connsiteY18" fmla="*/ 45818 h 2004454"/>
                    <a:gd name="connsiteX19" fmla="*/ 352105 w 1298108"/>
                    <a:gd name="connsiteY19" fmla="*/ 66600 h 2004454"/>
                    <a:gd name="connsiteX20" fmla="*/ 435232 w 1298108"/>
                    <a:gd name="connsiteY20" fmla="*/ 378328 h 2004454"/>
                    <a:gd name="connsiteX21" fmla="*/ 497578 w 1298108"/>
                    <a:gd name="connsiteY21" fmla="*/ 440673 h 2004454"/>
                    <a:gd name="connsiteX22" fmla="*/ 767741 w 1298108"/>
                    <a:gd name="connsiteY22" fmla="*/ 503018 h 2004454"/>
                    <a:gd name="connsiteX23" fmla="*/ 871650 w 1298108"/>
                    <a:gd name="connsiteY23" fmla="*/ 690055 h 2004454"/>
                    <a:gd name="connsiteX24" fmla="*/ 809305 w 1298108"/>
                    <a:gd name="connsiteY24" fmla="*/ 752400 h 2004454"/>
                    <a:gd name="connsiteX25" fmla="*/ 830087 w 1298108"/>
                    <a:gd name="connsiteY25" fmla="*/ 814746 h 2004454"/>
                    <a:gd name="connsiteX26" fmla="*/ 975559 w 1298108"/>
                    <a:gd name="connsiteY26" fmla="*/ 918655 h 2004454"/>
                    <a:gd name="connsiteX27" fmla="*/ 1079469 w 1298108"/>
                    <a:gd name="connsiteY27" fmla="*/ 939437 h 2004454"/>
                    <a:gd name="connsiteX28" fmla="*/ 1183378 w 1298108"/>
                    <a:gd name="connsiteY28" fmla="*/ 1043346 h 2004454"/>
                    <a:gd name="connsiteX29" fmla="*/ 1141814 w 1298108"/>
                    <a:gd name="connsiteY29" fmla="*/ 1105691 h 2004454"/>
                    <a:gd name="connsiteX30" fmla="*/ 1141814 w 1298108"/>
                    <a:gd name="connsiteY30" fmla="*/ 1271946 h 2004454"/>
                    <a:gd name="connsiteX31" fmla="*/ 1204159 w 1298108"/>
                    <a:gd name="connsiteY31" fmla="*/ 1313509 h 2004454"/>
                    <a:gd name="connsiteX32" fmla="*/ 1224941 w 1298108"/>
                    <a:gd name="connsiteY32" fmla="*/ 1375855 h 2004454"/>
                    <a:gd name="connsiteX33" fmla="*/ 1287287 w 1298108"/>
                    <a:gd name="connsiteY33" fmla="*/ 1438200 h 2004454"/>
                    <a:gd name="connsiteX34" fmla="*/ 1266505 w 1298108"/>
                    <a:gd name="connsiteY34" fmla="*/ 1666800 h 2004454"/>
                    <a:gd name="connsiteX35" fmla="*/ 1245723 w 1298108"/>
                    <a:gd name="connsiteY35" fmla="*/ 1749928 h 2004454"/>
                    <a:gd name="connsiteX36" fmla="*/ 1183378 w 1298108"/>
                    <a:gd name="connsiteY36" fmla="*/ 1791491 h 2004454"/>
                    <a:gd name="connsiteX37" fmla="*/ 1058687 w 1298108"/>
                    <a:gd name="connsiteY37" fmla="*/ 1833055 h 2004454"/>
                    <a:gd name="connsiteX38" fmla="*/ 1017123 w 1298108"/>
                    <a:gd name="connsiteY38" fmla="*/ 1895400 h 2004454"/>
                    <a:gd name="connsiteX39" fmla="*/ 933996 w 1298108"/>
                    <a:gd name="connsiteY39" fmla="*/ 1999309 h 2004454"/>
                    <a:gd name="connsiteX40" fmla="*/ 892432 w 1298108"/>
                    <a:gd name="connsiteY40" fmla="*/ 1999309 h 200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98108" h="2004454">
                      <a:moveTo>
                        <a:pt x="996341" y="1916182"/>
                      </a:moveTo>
                      <a:lnTo>
                        <a:pt x="996341" y="1916182"/>
                      </a:lnTo>
                      <a:cubicBezTo>
                        <a:pt x="933996" y="1909255"/>
                        <a:pt x="871180" y="1905713"/>
                        <a:pt x="809305" y="1895400"/>
                      </a:cubicBezTo>
                      <a:cubicBezTo>
                        <a:pt x="787697" y="1891799"/>
                        <a:pt x="762449" y="1890108"/>
                        <a:pt x="746959" y="1874618"/>
                      </a:cubicBezTo>
                      <a:cubicBezTo>
                        <a:pt x="731469" y="1859128"/>
                        <a:pt x="735975" y="1831866"/>
                        <a:pt x="726178" y="1812273"/>
                      </a:cubicBezTo>
                      <a:cubicBezTo>
                        <a:pt x="715008" y="1789933"/>
                        <a:pt x="698469" y="1770710"/>
                        <a:pt x="684614" y="1749928"/>
                      </a:cubicBezTo>
                      <a:cubicBezTo>
                        <a:pt x="654773" y="1660405"/>
                        <a:pt x="659036" y="1714759"/>
                        <a:pt x="684614" y="1625237"/>
                      </a:cubicBezTo>
                      <a:cubicBezTo>
                        <a:pt x="692461" y="1597774"/>
                        <a:pt x="689553" y="1565874"/>
                        <a:pt x="705396" y="1542109"/>
                      </a:cubicBezTo>
                      <a:cubicBezTo>
                        <a:pt x="719250" y="1521327"/>
                        <a:pt x="746959" y="1514400"/>
                        <a:pt x="767741" y="1500546"/>
                      </a:cubicBezTo>
                      <a:cubicBezTo>
                        <a:pt x="784140" y="1451349"/>
                        <a:pt x="817897" y="1384447"/>
                        <a:pt x="767741" y="1334291"/>
                      </a:cubicBezTo>
                      <a:cubicBezTo>
                        <a:pt x="736761" y="1303311"/>
                        <a:pt x="643050" y="1292728"/>
                        <a:pt x="643050" y="1292728"/>
                      </a:cubicBezTo>
                      <a:cubicBezTo>
                        <a:pt x="636123" y="1188819"/>
                        <a:pt x="655201" y="1079796"/>
                        <a:pt x="622269" y="981000"/>
                      </a:cubicBezTo>
                      <a:cubicBezTo>
                        <a:pt x="603681" y="925236"/>
                        <a:pt x="530184" y="905217"/>
                        <a:pt x="497578" y="856309"/>
                      </a:cubicBezTo>
                      <a:cubicBezTo>
                        <a:pt x="483723" y="835527"/>
                        <a:pt x="475517" y="809567"/>
                        <a:pt x="456014" y="793964"/>
                      </a:cubicBezTo>
                      <a:cubicBezTo>
                        <a:pt x="438908" y="780280"/>
                        <a:pt x="414451" y="780109"/>
                        <a:pt x="393669" y="773182"/>
                      </a:cubicBezTo>
                      <a:cubicBezTo>
                        <a:pt x="248339" y="555190"/>
                        <a:pt x="429519" y="850352"/>
                        <a:pt x="331323" y="212073"/>
                      </a:cubicBezTo>
                      <a:cubicBezTo>
                        <a:pt x="327525" y="187387"/>
                        <a:pt x="289760" y="184364"/>
                        <a:pt x="268978" y="170509"/>
                      </a:cubicBezTo>
                      <a:cubicBezTo>
                        <a:pt x="255123" y="149727"/>
                        <a:pt x="246211" y="124611"/>
                        <a:pt x="227414" y="108164"/>
                      </a:cubicBezTo>
                      <a:cubicBezTo>
                        <a:pt x="103797" y="0"/>
                        <a:pt x="0" y="12197"/>
                        <a:pt x="268978" y="45818"/>
                      </a:cubicBezTo>
                      <a:cubicBezTo>
                        <a:pt x="296687" y="52745"/>
                        <a:pt x="325853" y="55349"/>
                        <a:pt x="352105" y="66600"/>
                      </a:cubicBezTo>
                      <a:cubicBezTo>
                        <a:pt x="496251" y="128378"/>
                        <a:pt x="388485" y="191341"/>
                        <a:pt x="435232" y="378328"/>
                      </a:cubicBezTo>
                      <a:cubicBezTo>
                        <a:pt x="442360" y="406840"/>
                        <a:pt x="473662" y="423590"/>
                        <a:pt x="497578" y="440673"/>
                      </a:cubicBezTo>
                      <a:cubicBezTo>
                        <a:pt x="587349" y="504795"/>
                        <a:pt x="650068" y="489944"/>
                        <a:pt x="767741" y="503018"/>
                      </a:cubicBezTo>
                      <a:cubicBezTo>
                        <a:pt x="949486" y="684763"/>
                        <a:pt x="1008347" y="644489"/>
                        <a:pt x="871650" y="690055"/>
                      </a:cubicBezTo>
                      <a:cubicBezTo>
                        <a:pt x="850868" y="710837"/>
                        <a:pt x="818599" y="724518"/>
                        <a:pt x="809305" y="752400"/>
                      </a:cubicBezTo>
                      <a:cubicBezTo>
                        <a:pt x="802378" y="773182"/>
                        <a:pt x="817936" y="796519"/>
                        <a:pt x="830087" y="814746"/>
                      </a:cubicBezTo>
                      <a:cubicBezTo>
                        <a:pt x="863401" y="864718"/>
                        <a:pt x="919837" y="900081"/>
                        <a:pt x="975559" y="918655"/>
                      </a:cubicBezTo>
                      <a:cubicBezTo>
                        <a:pt x="1009069" y="929825"/>
                        <a:pt x="1044832" y="932510"/>
                        <a:pt x="1079469" y="939437"/>
                      </a:cubicBezTo>
                      <a:cubicBezTo>
                        <a:pt x="1107179" y="957910"/>
                        <a:pt x="1183378" y="997164"/>
                        <a:pt x="1183378" y="1043346"/>
                      </a:cubicBezTo>
                      <a:cubicBezTo>
                        <a:pt x="1183378" y="1068323"/>
                        <a:pt x="1155669" y="1084909"/>
                        <a:pt x="1141814" y="1105691"/>
                      </a:cubicBezTo>
                      <a:cubicBezTo>
                        <a:pt x="1120503" y="1169623"/>
                        <a:pt x="1099577" y="1198032"/>
                        <a:pt x="1141814" y="1271946"/>
                      </a:cubicBezTo>
                      <a:cubicBezTo>
                        <a:pt x="1154206" y="1293632"/>
                        <a:pt x="1183377" y="1299655"/>
                        <a:pt x="1204159" y="1313509"/>
                      </a:cubicBezTo>
                      <a:cubicBezTo>
                        <a:pt x="1211086" y="1334291"/>
                        <a:pt x="1212790" y="1357628"/>
                        <a:pt x="1224941" y="1375855"/>
                      </a:cubicBezTo>
                      <a:cubicBezTo>
                        <a:pt x="1241244" y="1400309"/>
                        <a:pt x="1283131" y="1409105"/>
                        <a:pt x="1287287" y="1438200"/>
                      </a:cubicBezTo>
                      <a:cubicBezTo>
                        <a:pt x="1298108" y="1513945"/>
                        <a:pt x="1276617" y="1590957"/>
                        <a:pt x="1266505" y="1666800"/>
                      </a:cubicBezTo>
                      <a:cubicBezTo>
                        <a:pt x="1262730" y="1695112"/>
                        <a:pt x="1261566" y="1726163"/>
                        <a:pt x="1245723" y="1749928"/>
                      </a:cubicBezTo>
                      <a:cubicBezTo>
                        <a:pt x="1231869" y="1770710"/>
                        <a:pt x="1206202" y="1781347"/>
                        <a:pt x="1183378" y="1791491"/>
                      </a:cubicBezTo>
                      <a:cubicBezTo>
                        <a:pt x="1143342" y="1809285"/>
                        <a:pt x="1058687" y="1833055"/>
                        <a:pt x="1058687" y="1833055"/>
                      </a:cubicBezTo>
                      <a:cubicBezTo>
                        <a:pt x="1044832" y="1853837"/>
                        <a:pt x="1028293" y="1873060"/>
                        <a:pt x="1017123" y="1895400"/>
                      </a:cubicBezTo>
                      <a:cubicBezTo>
                        <a:pt x="982295" y="1965055"/>
                        <a:pt x="1021577" y="1964277"/>
                        <a:pt x="933996" y="1999309"/>
                      </a:cubicBezTo>
                      <a:cubicBezTo>
                        <a:pt x="921132" y="2004454"/>
                        <a:pt x="906287" y="1999309"/>
                        <a:pt x="892432" y="1999309"/>
                      </a:cubicBezTo>
                    </a:path>
                  </a:pathLst>
                </a:custGeom>
                <a:solidFill>
                  <a:srgbClr val="FFFF00"/>
                </a:solidFill>
                <a:ln w="38100">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7" name="Freeform 46">
                  <a:extLst>
                    <a:ext uri="{FF2B5EF4-FFF2-40B4-BE49-F238E27FC236}">
                      <a16:creationId xmlns:a16="http://schemas.microsoft.com/office/drawing/2014/main" id="{7DAAE3AE-F00A-4102-B000-019EF69BF250}"/>
                    </a:ext>
                  </a:extLst>
                </p:cNvPr>
                <p:cNvSpPr/>
                <p:nvPr/>
              </p:nvSpPr>
              <p:spPr>
                <a:xfrm rot="3628476">
                  <a:off x="6525373" y="4419600"/>
                  <a:ext cx="1298108" cy="2004454"/>
                </a:xfrm>
                <a:custGeom>
                  <a:avLst/>
                  <a:gdLst>
                    <a:gd name="connsiteX0" fmla="*/ 996341 w 1298108"/>
                    <a:gd name="connsiteY0" fmla="*/ 1916182 h 2004454"/>
                    <a:gd name="connsiteX1" fmla="*/ 996341 w 1298108"/>
                    <a:gd name="connsiteY1" fmla="*/ 1916182 h 2004454"/>
                    <a:gd name="connsiteX2" fmla="*/ 809305 w 1298108"/>
                    <a:gd name="connsiteY2" fmla="*/ 1895400 h 2004454"/>
                    <a:gd name="connsiteX3" fmla="*/ 746959 w 1298108"/>
                    <a:gd name="connsiteY3" fmla="*/ 1874618 h 2004454"/>
                    <a:gd name="connsiteX4" fmla="*/ 726178 w 1298108"/>
                    <a:gd name="connsiteY4" fmla="*/ 1812273 h 2004454"/>
                    <a:gd name="connsiteX5" fmla="*/ 684614 w 1298108"/>
                    <a:gd name="connsiteY5" fmla="*/ 1749928 h 2004454"/>
                    <a:gd name="connsiteX6" fmla="*/ 684614 w 1298108"/>
                    <a:gd name="connsiteY6" fmla="*/ 1625237 h 2004454"/>
                    <a:gd name="connsiteX7" fmla="*/ 705396 w 1298108"/>
                    <a:gd name="connsiteY7" fmla="*/ 1542109 h 2004454"/>
                    <a:gd name="connsiteX8" fmla="*/ 767741 w 1298108"/>
                    <a:gd name="connsiteY8" fmla="*/ 1500546 h 2004454"/>
                    <a:gd name="connsiteX9" fmla="*/ 767741 w 1298108"/>
                    <a:gd name="connsiteY9" fmla="*/ 1334291 h 2004454"/>
                    <a:gd name="connsiteX10" fmla="*/ 643050 w 1298108"/>
                    <a:gd name="connsiteY10" fmla="*/ 1292728 h 2004454"/>
                    <a:gd name="connsiteX11" fmla="*/ 622269 w 1298108"/>
                    <a:gd name="connsiteY11" fmla="*/ 981000 h 2004454"/>
                    <a:gd name="connsiteX12" fmla="*/ 497578 w 1298108"/>
                    <a:gd name="connsiteY12" fmla="*/ 856309 h 2004454"/>
                    <a:gd name="connsiteX13" fmla="*/ 456014 w 1298108"/>
                    <a:gd name="connsiteY13" fmla="*/ 793964 h 2004454"/>
                    <a:gd name="connsiteX14" fmla="*/ 393669 w 1298108"/>
                    <a:gd name="connsiteY14" fmla="*/ 773182 h 2004454"/>
                    <a:gd name="connsiteX15" fmla="*/ 331323 w 1298108"/>
                    <a:gd name="connsiteY15" fmla="*/ 212073 h 2004454"/>
                    <a:gd name="connsiteX16" fmla="*/ 268978 w 1298108"/>
                    <a:gd name="connsiteY16" fmla="*/ 170509 h 2004454"/>
                    <a:gd name="connsiteX17" fmla="*/ 227414 w 1298108"/>
                    <a:gd name="connsiteY17" fmla="*/ 108164 h 2004454"/>
                    <a:gd name="connsiteX18" fmla="*/ 268978 w 1298108"/>
                    <a:gd name="connsiteY18" fmla="*/ 45818 h 2004454"/>
                    <a:gd name="connsiteX19" fmla="*/ 352105 w 1298108"/>
                    <a:gd name="connsiteY19" fmla="*/ 66600 h 2004454"/>
                    <a:gd name="connsiteX20" fmla="*/ 435232 w 1298108"/>
                    <a:gd name="connsiteY20" fmla="*/ 378328 h 2004454"/>
                    <a:gd name="connsiteX21" fmla="*/ 497578 w 1298108"/>
                    <a:gd name="connsiteY21" fmla="*/ 440673 h 2004454"/>
                    <a:gd name="connsiteX22" fmla="*/ 767741 w 1298108"/>
                    <a:gd name="connsiteY22" fmla="*/ 503018 h 2004454"/>
                    <a:gd name="connsiteX23" fmla="*/ 871650 w 1298108"/>
                    <a:gd name="connsiteY23" fmla="*/ 690055 h 2004454"/>
                    <a:gd name="connsiteX24" fmla="*/ 809305 w 1298108"/>
                    <a:gd name="connsiteY24" fmla="*/ 752400 h 2004454"/>
                    <a:gd name="connsiteX25" fmla="*/ 830087 w 1298108"/>
                    <a:gd name="connsiteY25" fmla="*/ 814746 h 2004454"/>
                    <a:gd name="connsiteX26" fmla="*/ 975559 w 1298108"/>
                    <a:gd name="connsiteY26" fmla="*/ 918655 h 2004454"/>
                    <a:gd name="connsiteX27" fmla="*/ 1079469 w 1298108"/>
                    <a:gd name="connsiteY27" fmla="*/ 939437 h 2004454"/>
                    <a:gd name="connsiteX28" fmla="*/ 1183378 w 1298108"/>
                    <a:gd name="connsiteY28" fmla="*/ 1043346 h 2004454"/>
                    <a:gd name="connsiteX29" fmla="*/ 1141814 w 1298108"/>
                    <a:gd name="connsiteY29" fmla="*/ 1105691 h 2004454"/>
                    <a:gd name="connsiteX30" fmla="*/ 1141814 w 1298108"/>
                    <a:gd name="connsiteY30" fmla="*/ 1271946 h 2004454"/>
                    <a:gd name="connsiteX31" fmla="*/ 1204159 w 1298108"/>
                    <a:gd name="connsiteY31" fmla="*/ 1313509 h 2004454"/>
                    <a:gd name="connsiteX32" fmla="*/ 1224941 w 1298108"/>
                    <a:gd name="connsiteY32" fmla="*/ 1375855 h 2004454"/>
                    <a:gd name="connsiteX33" fmla="*/ 1287287 w 1298108"/>
                    <a:gd name="connsiteY33" fmla="*/ 1438200 h 2004454"/>
                    <a:gd name="connsiteX34" fmla="*/ 1266505 w 1298108"/>
                    <a:gd name="connsiteY34" fmla="*/ 1666800 h 2004454"/>
                    <a:gd name="connsiteX35" fmla="*/ 1245723 w 1298108"/>
                    <a:gd name="connsiteY35" fmla="*/ 1749928 h 2004454"/>
                    <a:gd name="connsiteX36" fmla="*/ 1183378 w 1298108"/>
                    <a:gd name="connsiteY36" fmla="*/ 1791491 h 2004454"/>
                    <a:gd name="connsiteX37" fmla="*/ 1058687 w 1298108"/>
                    <a:gd name="connsiteY37" fmla="*/ 1833055 h 2004454"/>
                    <a:gd name="connsiteX38" fmla="*/ 1017123 w 1298108"/>
                    <a:gd name="connsiteY38" fmla="*/ 1895400 h 2004454"/>
                    <a:gd name="connsiteX39" fmla="*/ 933996 w 1298108"/>
                    <a:gd name="connsiteY39" fmla="*/ 1999309 h 2004454"/>
                    <a:gd name="connsiteX40" fmla="*/ 892432 w 1298108"/>
                    <a:gd name="connsiteY40" fmla="*/ 1999309 h 200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98108" h="2004454">
                      <a:moveTo>
                        <a:pt x="996341" y="1916182"/>
                      </a:moveTo>
                      <a:lnTo>
                        <a:pt x="996341" y="1916182"/>
                      </a:lnTo>
                      <a:cubicBezTo>
                        <a:pt x="933996" y="1909255"/>
                        <a:pt x="871180" y="1905713"/>
                        <a:pt x="809305" y="1895400"/>
                      </a:cubicBezTo>
                      <a:cubicBezTo>
                        <a:pt x="787697" y="1891799"/>
                        <a:pt x="762449" y="1890108"/>
                        <a:pt x="746959" y="1874618"/>
                      </a:cubicBezTo>
                      <a:cubicBezTo>
                        <a:pt x="731469" y="1859128"/>
                        <a:pt x="735975" y="1831866"/>
                        <a:pt x="726178" y="1812273"/>
                      </a:cubicBezTo>
                      <a:cubicBezTo>
                        <a:pt x="715008" y="1789933"/>
                        <a:pt x="698469" y="1770710"/>
                        <a:pt x="684614" y="1749928"/>
                      </a:cubicBezTo>
                      <a:cubicBezTo>
                        <a:pt x="654773" y="1660405"/>
                        <a:pt x="659036" y="1714759"/>
                        <a:pt x="684614" y="1625237"/>
                      </a:cubicBezTo>
                      <a:cubicBezTo>
                        <a:pt x="692461" y="1597774"/>
                        <a:pt x="689553" y="1565874"/>
                        <a:pt x="705396" y="1542109"/>
                      </a:cubicBezTo>
                      <a:cubicBezTo>
                        <a:pt x="719250" y="1521327"/>
                        <a:pt x="746959" y="1514400"/>
                        <a:pt x="767741" y="1500546"/>
                      </a:cubicBezTo>
                      <a:cubicBezTo>
                        <a:pt x="784140" y="1451349"/>
                        <a:pt x="817897" y="1384447"/>
                        <a:pt x="767741" y="1334291"/>
                      </a:cubicBezTo>
                      <a:cubicBezTo>
                        <a:pt x="736761" y="1303311"/>
                        <a:pt x="643050" y="1292728"/>
                        <a:pt x="643050" y="1292728"/>
                      </a:cubicBezTo>
                      <a:cubicBezTo>
                        <a:pt x="636123" y="1188819"/>
                        <a:pt x="655201" y="1079796"/>
                        <a:pt x="622269" y="981000"/>
                      </a:cubicBezTo>
                      <a:cubicBezTo>
                        <a:pt x="603681" y="925236"/>
                        <a:pt x="530184" y="905217"/>
                        <a:pt x="497578" y="856309"/>
                      </a:cubicBezTo>
                      <a:cubicBezTo>
                        <a:pt x="483723" y="835527"/>
                        <a:pt x="475517" y="809567"/>
                        <a:pt x="456014" y="793964"/>
                      </a:cubicBezTo>
                      <a:cubicBezTo>
                        <a:pt x="438908" y="780280"/>
                        <a:pt x="414451" y="780109"/>
                        <a:pt x="393669" y="773182"/>
                      </a:cubicBezTo>
                      <a:cubicBezTo>
                        <a:pt x="248339" y="555190"/>
                        <a:pt x="429519" y="850352"/>
                        <a:pt x="331323" y="212073"/>
                      </a:cubicBezTo>
                      <a:cubicBezTo>
                        <a:pt x="327525" y="187387"/>
                        <a:pt x="289760" y="184364"/>
                        <a:pt x="268978" y="170509"/>
                      </a:cubicBezTo>
                      <a:cubicBezTo>
                        <a:pt x="255123" y="149727"/>
                        <a:pt x="246211" y="124611"/>
                        <a:pt x="227414" y="108164"/>
                      </a:cubicBezTo>
                      <a:cubicBezTo>
                        <a:pt x="103797" y="0"/>
                        <a:pt x="0" y="12197"/>
                        <a:pt x="268978" y="45818"/>
                      </a:cubicBezTo>
                      <a:cubicBezTo>
                        <a:pt x="296687" y="52745"/>
                        <a:pt x="325853" y="55349"/>
                        <a:pt x="352105" y="66600"/>
                      </a:cubicBezTo>
                      <a:cubicBezTo>
                        <a:pt x="496251" y="128378"/>
                        <a:pt x="388485" y="191341"/>
                        <a:pt x="435232" y="378328"/>
                      </a:cubicBezTo>
                      <a:cubicBezTo>
                        <a:pt x="442360" y="406840"/>
                        <a:pt x="473662" y="423590"/>
                        <a:pt x="497578" y="440673"/>
                      </a:cubicBezTo>
                      <a:cubicBezTo>
                        <a:pt x="587349" y="504795"/>
                        <a:pt x="650068" y="489944"/>
                        <a:pt x="767741" y="503018"/>
                      </a:cubicBezTo>
                      <a:cubicBezTo>
                        <a:pt x="949486" y="684763"/>
                        <a:pt x="1008347" y="644489"/>
                        <a:pt x="871650" y="690055"/>
                      </a:cubicBezTo>
                      <a:cubicBezTo>
                        <a:pt x="850868" y="710837"/>
                        <a:pt x="818599" y="724518"/>
                        <a:pt x="809305" y="752400"/>
                      </a:cubicBezTo>
                      <a:cubicBezTo>
                        <a:pt x="802378" y="773182"/>
                        <a:pt x="817936" y="796519"/>
                        <a:pt x="830087" y="814746"/>
                      </a:cubicBezTo>
                      <a:cubicBezTo>
                        <a:pt x="863401" y="864718"/>
                        <a:pt x="919837" y="900081"/>
                        <a:pt x="975559" y="918655"/>
                      </a:cubicBezTo>
                      <a:cubicBezTo>
                        <a:pt x="1009069" y="929825"/>
                        <a:pt x="1044832" y="932510"/>
                        <a:pt x="1079469" y="939437"/>
                      </a:cubicBezTo>
                      <a:cubicBezTo>
                        <a:pt x="1107179" y="957910"/>
                        <a:pt x="1183378" y="997164"/>
                        <a:pt x="1183378" y="1043346"/>
                      </a:cubicBezTo>
                      <a:cubicBezTo>
                        <a:pt x="1183378" y="1068323"/>
                        <a:pt x="1155669" y="1084909"/>
                        <a:pt x="1141814" y="1105691"/>
                      </a:cubicBezTo>
                      <a:cubicBezTo>
                        <a:pt x="1120503" y="1169623"/>
                        <a:pt x="1099577" y="1198032"/>
                        <a:pt x="1141814" y="1271946"/>
                      </a:cubicBezTo>
                      <a:cubicBezTo>
                        <a:pt x="1154206" y="1293632"/>
                        <a:pt x="1183377" y="1299655"/>
                        <a:pt x="1204159" y="1313509"/>
                      </a:cubicBezTo>
                      <a:cubicBezTo>
                        <a:pt x="1211086" y="1334291"/>
                        <a:pt x="1212790" y="1357628"/>
                        <a:pt x="1224941" y="1375855"/>
                      </a:cubicBezTo>
                      <a:cubicBezTo>
                        <a:pt x="1241244" y="1400309"/>
                        <a:pt x="1283131" y="1409105"/>
                        <a:pt x="1287287" y="1438200"/>
                      </a:cubicBezTo>
                      <a:cubicBezTo>
                        <a:pt x="1298108" y="1513945"/>
                        <a:pt x="1276617" y="1590957"/>
                        <a:pt x="1266505" y="1666800"/>
                      </a:cubicBezTo>
                      <a:cubicBezTo>
                        <a:pt x="1262730" y="1695112"/>
                        <a:pt x="1261566" y="1726163"/>
                        <a:pt x="1245723" y="1749928"/>
                      </a:cubicBezTo>
                      <a:cubicBezTo>
                        <a:pt x="1231869" y="1770710"/>
                        <a:pt x="1206202" y="1781347"/>
                        <a:pt x="1183378" y="1791491"/>
                      </a:cubicBezTo>
                      <a:cubicBezTo>
                        <a:pt x="1143342" y="1809285"/>
                        <a:pt x="1058687" y="1833055"/>
                        <a:pt x="1058687" y="1833055"/>
                      </a:cubicBezTo>
                      <a:cubicBezTo>
                        <a:pt x="1044832" y="1853837"/>
                        <a:pt x="1028293" y="1873060"/>
                        <a:pt x="1017123" y="1895400"/>
                      </a:cubicBezTo>
                      <a:cubicBezTo>
                        <a:pt x="982295" y="1965055"/>
                        <a:pt x="1021577" y="1964277"/>
                        <a:pt x="933996" y="1999309"/>
                      </a:cubicBezTo>
                      <a:cubicBezTo>
                        <a:pt x="921132" y="2004454"/>
                        <a:pt x="906287" y="1999309"/>
                        <a:pt x="892432" y="1999309"/>
                      </a:cubicBezTo>
                    </a:path>
                  </a:pathLst>
                </a:custGeom>
                <a:solidFill>
                  <a:srgbClr val="FFC000"/>
                </a:solidFill>
                <a:ln w="38100">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8" name="Freeform 47">
                  <a:extLst>
                    <a:ext uri="{FF2B5EF4-FFF2-40B4-BE49-F238E27FC236}">
                      <a16:creationId xmlns:a16="http://schemas.microsoft.com/office/drawing/2014/main" id="{22C08EE6-1F67-4384-A321-F6DA66A74BE5}"/>
                    </a:ext>
                  </a:extLst>
                </p:cNvPr>
                <p:cNvSpPr/>
                <p:nvPr/>
              </p:nvSpPr>
              <p:spPr>
                <a:xfrm flipH="1">
                  <a:off x="7058773" y="5562600"/>
                  <a:ext cx="835492" cy="838200"/>
                </a:xfrm>
                <a:custGeom>
                  <a:avLst/>
                  <a:gdLst>
                    <a:gd name="connsiteX0" fmla="*/ 996341 w 1298108"/>
                    <a:gd name="connsiteY0" fmla="*/ 1916182 h 2004454"/>
                    <a:gd name="connsiteX1" fmla="*/ 996341 w 1298108"/>
                    <a:gd name="connsiteY1" fmla="*/ 1916182 h 2004454"/>
                    <a:gd name="connsiteX2" fmla="*/ 809305 w 1298108"/>
                    <a:gd name="connsiteY2" fmla="*/ 1895400 h 2004454"/>
                    <a:gd name="connsiteX3" fmla="*/ 746959 w 1298108"/>
                    <a:gd name="connsiteY3" fmla="*/ 1874618 h 2004454"/>
                    <a:gd name="connsiteX4" fmla="*/ 726178 w 1298108"/>
                    <a:gd name="connsiteY4" fmla="*/ 1812273 h 2004454"/>
                    <a:gd name="connsiteX5" fmla="*/ 684614 w 1298108"/>
                    <a:gd name="connsiteY5" fmla="*/ 1749928 h 2004454"/>
                    <a:gd name="connsiteX6" fmla="*/ 684614 w 1298108"/>
                    <a:gd name="connsiteY6" fmla="*/ 1625237 h 2004454"/>
                    <a:gd name="connsiteX7" fmla="*/ 705396 w 1298108"/>
                    <a:gd name="connsiteY7" fmla="*/ 1542109 h 2004454"/>
                    <a:gd name="connsiteX8" fmla="*/ 767741 w 1298108"/>
                    <a:gd name="connsiteY8" fmla="*/ 1500546 h 2004454"/>
                    <a:gd name="connsiteX9" fmla="*/ 767741 w 1298108"/>
                    <a:gd name="connsiteY9" fmla="*/ 1334291 h 2004454"/>
                    <a:gd name="connsiteX10" fmla="*/ 643050 w 1298108"/>
                    <a:gd name="connsiteY10" fmla="*/ 1292728 h 2004454"/>
                    <a:gd name="connsiteX11" fmla="*/ 622269 w 1298108"/>
                    <a:gd name="connsiteY11" fmla="*/ 981000 h 2004454"/>
                    <a:gd name="connsiteX12" fmla="*/ 497578 w 1298108"/>
                    <a:gd name="connsiteY12" fmla="*/ 856309 h 2004454"/>
                    <a:gd name="connsiteX13" fmla="*/ 456014 w 1298108"/>
                    <a:gd name="connsiteY13" fmla="*/ 793964 h 2004454"/>
                    <a:gd name="connsiteX14" fmla="*/ 393669 w 1298108"/>
                    <a:gd name="connsiteY14" fmla="*/ 773182 h 2004454"/>
                    <a:gd name="connsiteX15" fmla="*/ 331323 w 1298108"/>
                    <a:gd name="connsiteY15" fmla="*/ 212073 h 2004454"/>
                    <a:gd name="connsiteX16" fmla="*/ 268978 w 1298108"/>
                    <a:gd name="connsiteY16" fmla="*/ 170509 h 2004454"/>
                    <a:gd name="connsiteX17" fmla="*/ 227414 w 1298108"/>
                    <a:gd name="connsiteY17" fmla="*/ 108164 h 2004454"/>
                    <a:gd name="connsiteX18" fmla="*/ 268978 w 1298108"/>
                    <a:gd name="connsiteY18" fmla="*/ 45818 h 2004454"/>
                    <a:gd name="connsiteX19" fmla="*/ 352105 w 1298108"/>
                    <a:gd name="connsiteY19" fmla="*/ 66600 h 2004454"/>
                    <a:gd name="connsiteX20" fmla="*/ 435232 w 1298108"/>
                    <a:gd name="connsiteY20" fmla="*/ 378328 h 2004454"/>
                    <a:gd name="connsiteX21" fmla="*/ 497578 w 1298108"/>
                    <a:gd name="connsiteY21" fmla="*/ 440673 h 2004454"/>
                    <a:gd name="connsiteX22" fmla="*/ 767741 w 1298108"/>
                    <a:gd name="connsiteY22" fmla="*/ 503018 h 2004454"/>
                    <a:gd name="connsiteX23" fmla="*/ 871650 w 1298108"/>
                    <a:gd name="connsiteY23" fmla="*/ 690055 h 2004454"/>
                    <a:gd name="connsiteX24" fmla="*/ 809305 w 1298108"/>
                    <a:gd name="connsiteY24" fmla="*/ 752400 h 2004454"/>
                    <a:gd name="connsiteX25" fmla="*/ 830087 w 1298108"/>
                    <a:gd name="connsiteY25" fmla="*/ 814746 h 2004454"/>
                    <a:gd name="connsiteX26" fmla="*/ 975559 w 1298108"/>
                    <a:gd name="connsiteY26" fmla="*/ 918655 h 2004454"/>
                    <a:gd name="connsiteX27" fmla="*/ 1079469 w 1298108"/>
                    <a:gd name="connsiteY27" fmla="*/ 939437 h 2004454"/>
                    <a:gd name="connsiteX28" fmla="*/ 1183378 w 1298108"/>
                    <a:gd name="connsiteY28" fmla="*/ 1043346 h 2004454"/>
                    <a:gd name="connsiteX29" fmla="*/ 1141814 w 1298108"/>
                    <a:gd name="connsiteY29" fmla="*/ 1105691 h 2004454"/>
                    <a:gd name="connsiteX30" fmla="*/ 1141814 w 1298108"/>
                    <a:gd name="connsiteY30" fmla="*/ 1271946 h 2004454"/>
                    <a:gd name="connsiteX31" fmla="*/ 1204159 w 1298108"/>
                    <a:gd name="connsiteY31" fmla="*/ 1313509 h 2004454"/>
                    <a:gd name="connsiteX32" fmla="*/ 1224941 w 1298108"/>
                    <a:gd name="connsiteY32" fmla="*/ 1375855 h 2004454"/>
                    <a:gd name="connsiteX33" fmla="*/ 1287287 w 1298108"/>
                    <a:gd name="connsiteY33" fmla="*/ 1438200 h 2004454"/>
                    <a:gd name="connsiteX34" fmla="*/ 1266505 w 1298108"/>
                    <a:gd name="connsiteY34" fmla="*/ 1666800 h 2004454"/>
                    <a:gd name="connsiteX35" fmla="*/ 1245723 w 1298108"/>
                    <a:gd name="connsiteY35" fmla="*/ 1749928 h 2004454"/>
                    <a:gd name="connsiteX36" fmla="*/ 1183378 w 1298108"/>
                    <a:gd name="connsiteY36" fmla="*/ 1791491 h 2004454"/>
                    <a:gd name="connsiteX37" fmla="*/ 1058687 w 1298108"/>
                    <a:gd name="connsiteY37" fmla="*/ 1833055 h 2004454"/>
                    <a:gd name="connsiteX38" fmla="*/ 1017123 w 1298108"/>
                    <a:gd name="connsiteY38" fmla="*/ 1895400 h 2004454"/>
                    <a:gd name="connsiteX39" fmla="*/ 933996 w 1298108"/>
                    <a:gd name="connsiteY39" fmla="*/ 1999309 h 2004454"/>
                    <a:gd name="connsiteX40" fmla="*/ 892432 w 1298108"/>
                    <a:gd name="connsiteY40" fmla="*/ 1999309 h 200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98108" h="2004454">
                      <a:moveTo>
                        <a:pt x="996341" y="1916182"/>
                      </a:moveTo>
                      <a:lnTo>
                        <a:pt x="996341" y="1916182"/>
                      </a:lnTo>
                      <a:cubicBezTo>
                        <a:pt x="933996" y="1909255"/>
                        <a:pt x="871180" y="1905713"/>
                        <a:pt x="809305" y="1895400"/>
                      </a:cubicBezTo>
                      <a:cubicBezTo>
                        <a:pt x="787697" y="1891799"/>
                        <a:pt x="762449" y="1890108"/>
                        <a:pt x="746959" y="1874618"/>
                      </a:cubicBezTo>
                      <a:cubicBezTo>
                        <a:pt x="731469" y="1859128"/>
                        <a:pt x="735975" y="1831866"/>
                        <a:pt x="726178" y="1812273"/>
                      </a:cubicBezTo>
                      <a:cubicBezTo>
                        <a:pt x="715008" y="1789933"/>
                        <a:pt x="698469" y="1770710"/>
                        <a:pt x="684614" y="1749928"/>
                      </a:cubicBezTo>
                      <a:cubicBezTo>
                        <a:pt x="654773" y="1660405"/>
                        <a:pt x="659036" y="1714759"/>
                        <a:pt x="684614" y="1625237"/>
                      </a:cubicBezTo>
                      <a:cubicBezTo>
                        <a:pt x="692461" y="1597774"/>
                        <a:pt x="689553" y="1565874"/>
                        <a:pt x="705396" y="1542109"/>
                      </a:cubicBezTo>
                      <a:cubicBezTo>
                        <a:pt x="719250" y="1521327"/>
                        <a:pt x="746959" y="1514400"/>
                        <a:pt x="767741" y="1500546"/>
                      </a:cubicBezTo>
                      <a:cubicBezTo>
                        <a:pt x="784140" y="1451349"/>
                        <a:pt x="817897" y="1384447"/>
                        <a:pt x="767741" y="1334291"/>
                      </a:cubicBezTo>
                      <a:cubicBezTo>
                        <a:pt x="736761" y="1303311"/>
                        <a:pt x="643050" y="1292728"/>
                        <a:pt x="643050" y="1292728"/>
                      </a:cubicBezTo>
                      <a:cubicBezTo>
                        <a:pt x="636123" y="1188819"/>
                        <a:pt x="655201" y="1079796"/>
                        <a:pt x="622269" y="981000"/>
                      </a:cubicBezTo>
                      <a:cubicBezTo>
                        <a:pt x="603681" y="925236"/>
                        <a:pt x="530184" y="905217"/>
                        <a:pt x="497578" y="856309"/>
                      </a:cubicBezTo>
                      <a:cubicBezTo>
                        <a:pt x="483723" y="835527"/>
                        <a:pt x="475517" y="809567"/>
                        <a:pt x="456014" y="793964"/>
                      </a:cubicBezTo>
                      <a:cubicBezTo>
                        <a:pt x="438908" y="780280"/>
                        <a:pt x="414451" y="780109"/>
                        <a:pt x="393669" y="773182"/>
                      </a:cubicBezTo>
                      <a:cubicBezTo>
                        <a:pt x="248339" y="555190"/>
                        <a:pt x="429519" y="850352"/>
                        <a:pt x="331323" y="212073"/>
                      </a:cubicBezTo>
                      <a:cubicBezTo>
                        <a:pt x="327525" y="187387"/>
                        <a:pt x="289760" y="184364"/>
                        <a:pt x="268978" y="170509"/>
                      </a:cubicBezTo>
                      <a:cubicBezTo>
                        <a:pt x="255123" y="149727"/>
                        <a:pt x="246211" y="124611"/>
                        <a:pt x="227414" y="108164"/>
                      </a:cubicBezTo>
                      <a:cubicBezTo>
                        <a:pt x="103797" y="0"/>
                        <a:pt x="0" y="12197"/>
                        <a:pt x="268978" y="45818"/>
                      </a:cubicBezTo>
                      <a:cubicBezTo>
                        <a:pt x="296687" y="52745"/>
                        <a:pt x="325853" y="55349"/>
                        <a:pt x="352105" y="66600"/>
                      </a:cubicBezTo>
                      <a:cubicBezTo>
                        <a:pt x="496251" y="128378"/>
                        <a:pt x="388485" y="191341"/>
                        <a:pt x="435232" y="378328"/>
                      </a:cubicBezTo>
                      <a:cubicBezTo>
                        <a:pt x="442360" y="406840"/>
                        <a:pt x="473662" y="423590"/>
                        <a:pt x="497578" y="440673"/>
                      </a:cubicBezTo>
                      <a:cubicBezTo>
                        <a:pt x="587349" y="504795"/>
                        <a:pt x="650068" y="489944"/>
                        <a:pt x="767741" y="503018"/>
                      </a:cubicBezTo>
                      <a:cubicBezTo>
                        <a:pt x="949486" y="684763"/>
                        <a:pt x="1008347" y="644489"/>
                        <a:pt x="871650" y="690055"/>
                      </a:cubicBezTo>
                      <a:cubicBezTo>
                        <a:pt x="850868" y="710837"/>
                        <a:pt x="818599" y="724518"/>
                        <a:pt x="809305" y="752400"/>
                      </a:cubicBezTo>
                      <a:cubicBezTo>
                        <a:pt x="802378" y="773182"/>
                        <a:pt x="817936" y="796519"/>
                        <a:pt x="830087" y="814746"/>
                      </a:cubicBezTo>
                      <a:cubicBezTo>
                        <a:pt x="863401" y="864718"/>
                        <a:pt x="919837" y="900081"/>
                        <a:pt x="975559" y="918655"/>
                      </a:cubicBezTo>
                      <a:cubicBezTo>
                        <a:pt x="1009069" y="929825"/>
                        <a:pt x="1044832" y="932510"/>
                        <a:pt x="1079469" y="939437"/>
                      </a:cubicBezTo>
                      <a:cubicBezTo>
                        <a:pt x="1107179" y="957910"/>
                        <a:pt x="1183378" y="997164"/>
                        <a:pt x="1183378" y="1043346"/>
                      </a:cubicBezTo>
                      <a:cubicBezTo>
                        <a:pt x="1183378" y="1068323"/>
                        <a:pt x="1155669" y="1084909"/>
                        <a:pt x="1141814" y="1105691"/>
                      </a:cubicBezTo>
                      <a:cubicBezTo>
                        <a:pt x="1120503" y="1169623"/>
                        <a:pt x="1099577" y="1198032"/>
                        <a:pt x="1141814" y="1271946"/>
                      </a:cubicBezTo>
                      <a:cubicBezTo>
                        <a:pt x="1154206" y="1293632"/>
                        <a:pt x="1183377" y="1299655"/>
                        <a:pt x="1204159" y="1313509"/>
                      </a:cubicBezTo>
                      <a:cubicBezTo>
                        <a:pt x="1211086" y="1334291"/>
                        <a:pt x="1212790" y="1357628"/>
                        <a:pt x="1224941" y="1375855"/>
                      </a:cubicBezTo>
                      <a:cubicBezTo>
                        <a:pt x="1241244" y="1400309"/>
                        <a:pt x="1283131" y="1409105"/>
                        <a:pt x="1287287" y="1438200"/>
                      </a:cubicBezTo>
                      <a:cubicBezTo>
                        <a:pt x="1298108" y="1513945"/>
                        <a:pt x="1276617" y="1590957"/>
                        <a:pt x="1266505" y="1666800"/>
                      </a:cubicBezTo>
                      <a:cubicBezTo>
                        <a:pt x="1262730" y="1695112"/>
                        <a:pt x="1261566" y="1726163"/>
                        <a:pt x="1245723" y="1749928"/>
                      </a:cubicBezTo>
                      <a:cubicBezTo>
                        <a:pt x="1231869" y="1770710"/>
                        <a:pt x="1206202" y="1781347"/>
                        <a:pt x="1183378" y="1791491"/>
                      </a:cubicBezTo>
                      <a:cubicBezTo>
                        <a:pt x="1143342" y="1809285"/>
                        <a:pt x="1058687" y="1833055"/>
                        <a:pt x="1058687" y="1833055"/>
                      </a:cubicBezTo>
                      <a:cubicBezTo>
                        <a:pt x="1044832" y="1853837"/>
                        <a:pt x="1028293" y="1873060"/>
                        <a:pt x="1017123" y="1895400"/>
                      </a:cubicBezTo>
                      <a:cubicBezTo>
                        <a:pt x="982295" y="1965055"/>
                        <a:pt x="1021577" y="1964277"/>
                        <a:pt x="933996" y="1999309"/>
                      </a:cubicBezTo>
                      <a:cubicBezTo>
                        <a:pt x="921132" y="2004454"/>
                        <a:pt x="906287" y="1999309"/>
                        <a:pt x="892432" y="1999309"/>
                      </a:cubicBezTo>
                    </a:path>
                  </a:pathLst>
                </a:custGeom>
                <a:solidFill>
                  <a:srgbClr val="FF0000"/>
                </a:solidFill>
                <a:ln w="38100">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 name="Freeform 48">
                  <a:extLst>
                    <a:ext uri="{FF2B5EF4-FFF2-40B4-BE49-F238E27FC236}">
                      <a16:creationId xmlns:a16="http://schemas.microsoft.com/office/drawing/2014/main" id="{0952F737-6E66-4312-9BFC-BC445BFB6468}"/>
                    </a:ext>
                  </a:extLst>
                </p:cNvPr>
                <p:cNvSpPr/>
                <p:nvPr/>
              </p:nvSpPr>
              <p:spPr>
                <a:xfrm>
                  <a:off x="6275991" y="6149144"/>
                  <a:ext cx="1466651" cy="444115"/>
                </a:xfrm>
                <a:custGeom>
                  <a:avLst/>
                  <a:gdLst>
                    <a:gd name="connsiteX0" fmla="*/ 207818 w 1466651"/>
                    <a:gd name="connsiteY0" fmla="*/ 85401 h 444115"/>
                    <a:gd name="connsiteX1" fmla="*/ 207818 w 1466651"/>
                    <a:gd name="connsiteY1" fmla="*/ 85401 h 444115"/>
                    <a:gd name="connsiteX2" fmla="*/ 415637 w 1466651"/>
                    <a:gd name="connsiteY2" fmla="*/ 106183 h 444115"/>
                    <a:gd name="connsiteX3" fmla="*/ 457200 w 1466651"/>
                    <a:gd name="connsiteY3" fmla="*/ 168529 h 444115"/>
                    <a:gd name="connsiteX4" fmla="*/ 914400 w 1466651"/>
                    <a:gd name="connsiteY4" fmla="*/ 189311 h 444115"/>
                    <a:gd name="connsiteX5" fmla="*/ 955964 w 1466651"/>
                    <a:gd name="connsiteY5" fmla="*/ 251656 h 444115"/>
                    <a:gd name="connsiteX6" fmla="*/ 1018309 w 1466651"/>
                    <a:gd name="connsiteY6" fmla="*/ 272438 h 444115"/>
                    <a:gd name="connsiteX7" fmla="*/ 1184564 w 1466651"/>
                    <a:gd name="connsiteY7" fmla="*/ 293220 h 444115"/>
                    <a:gd name="connsiteX8" fmla="*/ 1246909 w 1466651"/>
                    <a:gd name="connsiteY8" fmla="*/ 272438 h 444115"/>
                    <a:gd name="connsiteX9" fmla="*/ 1350818 w 1466651"/>
                    <a:gd name="connsiteY9" fmla="*/ 126965 h 444115"/>
                    <a:gd name="connsiteX10" fmla="*/ 1433946 w 1466651"/>
                    <a:gd name="connsiteY10" fmla="*/ 147747 h 444115"/>
                    <a:gd name="connsiteX11" fmla="*/ 1433946 w 1466651"/>
                    <a:gd name="connsiteY11" fmla="*/ 314001 h 444115"/>
                    <a:gd name="connsiteX12" fmla="*/ 1226127 w 1466651"/>
                    <a:gd name="connsiteY12" fmla="*/ 334783 h 444115"/>
                    <a:gd name="connsiteX13" fmla="*/ 1205346 w 1466651"/>
                    <a:gd name="connsiteY13" fmla="*/ 397129 h 444115"/>
                    <a:gd name="connsiteX14" fmla="*/ 976746 w 1466651"/>
                    <a:gd name="connsiteY14" fmla="*/ 397129 h 444115"/>
                    <a:gd name="connsiteX15" fmla="*/ 914400 w 1466651"/>
                    <a:gd name="connsiteY15" fmla="*/ 376347 h 444115"/>
                    <a:gd name="connsiteX16" fmla="*/ 789709 w 1466651"/>
                    <a:gd name="connsiteY16" fmla="*/ 314001 h 444115"/>
                    <a:gd name="connsiteX17" fmla="*/ 581891 w 1466651"/>
                    <a:gd name="connsiteY17" fmla="*/ 293220 h 444115"/>
                    <a:gd name="connsiteX18" fmla="*/ 166255 w 1466651"/>
                    <a:gd name="connsiteY18" fmla="*/ 230874 h 444115"/>
                    <a:gd name="connsiteX19" fmla="*/ 83127 w 1466651"/>
                    <a:gd name="connsiteY19" fmla="*/ 168529 h 444115"/>
                    <a:gd name="connsiteX20" fmla="*/ 0 w 1466651"/>
                    <a:gd name="connsiteY20" fmla="*/ 126965 h 444115"/>
                    <a:gd name="connsiteX21" fmla="*/ 20782 w 1466651"/>
                    <a:gd name="connsiteY21" fmla="*/ 64620 h 444115"/>
                    <a:gd name="connsiteX22" fmla="*/ 207818 w 1466651"/>
                    <a:gd name="connsiteY22" fmla="*/ 23056 h 44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6651" h="444115">
                      <a:moveTo>
                        <a:pt x="207818" y="85401"/>
                      </a:moveTo>
                      <a:lnTo>
                        <a:pt x="207818" y="85401"/>
                      </a:lnTo>
                      <a:cubicBezTo>
                        <a:pt x="277091" y="92328"/>
                        <a:pt x="349591" y="84168"/>
                        <a:pt x="415637" y="106183"/>
                      </a:cubicBezTo>
                      <a:cubicBezTo>
                        <a:pt x="439332" y="114081"/>
                        <a:pt x="432563" y="164423"/>
                        <a:pt x="457200" y="168529"/>
                      </a:cubicBezTo>
                      <a:cubicBezTo>
                        <a:pt x="607682" y="193610"/>
                        <a:pt x="762000" y="182384"/>
                        <a:pt x="914400" y="189311"/>
                      </a:cubicBezTo>
                      <a:cubicBezTo>
                        <a:pt x="928255" y="210093"/>
                        <a:pt x="936461" y="236053"/>
                        <a:pt x="955964" y="251656"/>
                      </a:cubicBezTo>
                      <a:cubicBezTo>
                        <a:pt x="973070" y="265340"/>
                        <a:pt x="996757" y="268519"/>
                        <a:pt x="1018309" y="272438"/>
                      </a:cubicBezTo>
                      <a:cubicBezTo>
                        <a:pt x="1073258" y="282429"/>
                        <a:pt x="1129146" y="286293"/>
                        <a:pt x="1184564" y="293220"/>
                      </a:cubicBezTo>
                      <a:cubicBezTo>
                        <a:pt x="1205346" y="286293"/>
                        <a:pt x="1234177" y="290264"/>
                        <a:pt x="1246909" y="272438"/>
                      </a:cubicBezTo>
                      <a:cubicBezTo>
                        <a:pt x="1368136" y="102720"/>
                        <a:pt x="1210542" y="173725"/>
                        <a:pt x="1350818" y="126965"/>
                      </a:cubicBezTo>
                      <a:cubicBezTo>
                        <a:pt x="1378527" y="133892"/>
                        <a:pt x="1411643" y="129904"/>
                        <a:pt x="1433946" y="147747"/>
                      </a:cubicBezTo>
                      <a:cubicBezTo>
                        <a:pt x="1466651" y="173911"/>
                        <a:pt x="1457807" y="300986"/>
                        <a:pt x="1433946" y="314001"/>
                      </a:cubicBezTo>
                      <a:cubicBezTo>
                        <a:pt x="1372828" y="347338"/>
                        <a:pt x="1295400" y="327856"/>
                        <a:pt x="1226127" y="334783"/>
                      </a:cubicBezTo>
                      <a:cubicBezTo>
                        <a:pt x="1219200" y="355565"/>
                        <a:pt x="1220836" y="381639"/>
                        <a:pt x="1205346" y="397129"/>
                      </a:cubicBezTo>
                      <a:cubicBezTo>
                        <a:pt x="1158360" y="444115"/>
                        <a:pt x="990496" y="398848"/>
                        <a:pt x="976746" y="397129"/>
                      </a:cubicBezTo>
                      <a:cubicBezTo>
                        <a:pt x="955964" y="390202"/>
                        <a:pt x="933993" y="386144"/>
                        <a:pt x="914400" y="376347"/>
                      </a:cubicBezTo>
                      <a:cubicBezTo>
                        <a:pt x="845900" y="342097"/>
                        <a:pt x="865162" y="325609"/>
                        <a:pt x="789709" y="314001"/>
                      </a:cubicBezTo>
                      <a:cubicBezTo>
                        <a:pt x="720900" y="303415"/>
                        <a:pt x="651164" y="300147"/>
                        <a:pt x="581891" y="293220"/>
                      </a:cubicBezTo>
                      <a:cubicBezTo>
                        <a:pt x="399253" y="171459"/>
                        <a:pt x="649044" y="322833"/>
                        <a:pt x="166255" y="230874"/>
                      </a:cubicBezTo>
                      <a:cubicBezTo>
                        <a:pt x="132230" y="224393"/>
                        <a:pt x="112499" y="186886"/>
                        <a:pt x="83127" y="168529"/>
                      </a:cubicBezTo>
                      <a:cubicBezTo>
                        <a:pt x="56856" y="152110"/>
                        <a:pt x="27709" y="140820"/>
                        <a:pt x="0" y="126965"/>
                      </a:cubicBezTo>
                      <a:cubicBezTo>
                        <a:pt x="6927" y="106183"/>
                        <a:pt x="7098" y="81726"/>
                        <a:pt x="20782" y="64620"/>
                      </a:cubicBezTo>
                      <a:cubicBezTo>
                        <a:pt x="72478" y="0"/>
                        <a:pt x="133422" y="23056"/>
                        <a:pt x="207818" y="23056"/>
                      </a:cubicBezTo>
                    </a:path>
                  </a:pathLst>
                </a:custGeom>
                <a:solidFill>
                  <a:schemeClr val="bg2">
                    <a:lumMod val="50000"/>
                  </a:schemeClr>
                </a:solidFill>
                <a:ln>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6" name="Group 41">
                <a:extLst>
                  <a:ext uri="{FF2B5EF4-FFF2-40B4-BE49-F238E27FC236}">
                    <a16:creationId xmlns:a16="http://schemas.microsoft.com/office/drawing/2014/main" id="{45BA609B-6073-4909-BF77-851D59CDDF1C}"/>
                  </a:ext>
                </a:extLst>
              </p:cNvPr>
              <p:cNvGrpSpPr/>
              <p:nvPr/>
            </p:nvGrpSpPr>
            <p:grpSpPr>
              <a:xfrm rot="18899719">
                <a:off x="5355491" y="1559115"/>
                <a:ext cx="2922758" cy="2133600"/>
                <a:chOff x="7527132" y="653039"/>
                <a:chExt cx="2922758" cy="2133600"/>
              </a:xfrm>
            </p:grpSpPr>
            <p:sp>
              <p:nvSpPr>
                <p:cNvPr id="33" name="Freeform 32">
                  <a:extLst>
                    <a:ext uri="{FF2B5EF4-FFF2-40B4-BE49-F238E27FC236}">
                      <a16:creationId xmlns:a16="http://schemas.microsoft.com/office/drawing/2014/main" id="{CF3D7E93-10DB-4C04-92AE-AEB498BCB36A}"/>
                    </a:ext>
                  </a:extLst>
                </p:cNvPr>
                <p:cNvSpPr/>
                <p:nvPr/>
              </p:nvSpPr>
              <p:spPr>
                <a:xfrm rot="3308254">
                  <a:off x="7766005" y="515251"/>
                  <a:ext cx="1069508" cy="1547254"/>
                </a:xfrm>
                <a:custGeom>
                  <a:avLst/>
                  <a:gdLst>
                    <a:gd name="connsiteX0" fmla="*/ 996341 w 1298108"/>
                    <a:gd name="connsiteY0" fmla="*/ 1916182 h 2004454"/>
                    <a:gd name="connsiteX1" fmla="*/ 996341 w 1298108"/>
                    <a:gd name="connsiteY1" fmla="*/ 1916182 h 2004454"/>
                    <a:gd name="connsiteX2" fmla="*/ 809305 w 1298108"/>
                    <a:gd name="connsiteY2" fmla="*/ 1895400 h 2004454"/>
                    <a:gd name="connsiteX3" fmla="*/ 746959 w 1298108"/>
                    <a:gd name="connsiteY3" fmla="*/ 1874618 h 2004454"/>
                    <a:gd name="connsiteX4" fmla="*/ 726178 w 1298108"/>
                    <a:gd name="connsiteY4" fmla="*/ 1812273 h 2004454"/>
                    <a:gd name="connsiteX5" fmla="*/ 684614 w 1298108"/>
                    <a:gd name="connsiteY5" fmla="*/ 1749928 h 2004454"/>
                    <a:gd name="connsiteX6" fmla="*/ 684614 w 1298108"/>
                    <a:gd name="connsiteY6" fmla="*/ 1625237 h 2004454"/>
                    <a:gd name="connsiteX7" fmla="*/ 705396 w 1298108"/>
                    <a:gd name="connsiteY7" fmla="*/ 1542109 h 2004454"/>
                    <a:gd name="connsiteX8" fmla="*/ 767741 w 1298108"/>
                    <a:gd name="connsiteY8" fmla="*/ 1500546 h 2004454"/>
                    <a:gd name="connsiteX9" fmla="*/ 767741 w 1298108"/>
                    <a:gd name="connsiteY9" fmla="*/ 1334291 h 2004454"/>
                    <a:gd name="connsiteX10" fmla="*/ 643050 w 1298108"/>
                    <a:gd name="connsiteY10" fmla="*/ 1292728 h 2004454"/>
                    <a:gd name="connsiteX11" fmla="*/ 622269 w 1298108"/>
                    <a:gd name="connsiteY11" fmla="*/ 981000 h 2004454"/>
                    <a:gd name="connsiteX12" fmla="*/ 497578 w 1298108"/>
                    <a:gd name="connsiteY12" fmla="*/ 856309 h 2004454"/>
                    <a:gd name="connsiteX13" fmla="*/ 456014 w 1298108"/>
                    <a:gd name="connsiteY13" fmla="*/ 793964 h 2004454"/>
                    <a:gd name="connsiteX14" fmla="*/ 393669 w 1298108"/>
                    <a:gd name="connsiteY14" fmla="*/ 773182 h 2004454"/>
                    <a:gd name="connsiteX15" fmla="*/ 331323 w 1298108"/>
                    <a:gd name="connsiteY15" fmla="*/ 212073 h 2004454"/>
                    <a:gd name="connsiteX16" fmla="*/ 268978 w 1298108"/>
                    <a:gd name="connsiteY16" fmla="*/ 170509 h 2004454"/>
                    <a:gd name="connsiteX17" fmla="*/ 227414 w 1298108"/>
                    <a:gd name="connsiteY17" fmla="*/ 108164 h 2004454"/>
                    <a:gd name="connsiteX18" fmla="*/ 268978 w 1298108"/>
                    <a:gd name="connsiteY18" fmla="*/ 45818 h 2004454"/>
                    <a:gd name="connsiteX19" fmla="*/ 352105 w 1298108"/>
                    <a:gd name="connsiteY19" fmla="*/ 66600 h 2004454"/>
                    <a:gd name="connsiteX20" fmla="*/ 435232 w 1298108"/>
                    <a:gd name="connsiteY20" fmla="*/ 378328 h 2004454"/>
                    <a:gd name="connsiteX21" fmla="*/ 497578 w 1298108"/>
                    <a:gd name="connsiteY21" fmla="*/ 440673 h 2004454"/>
                    <a:gd name="connsiteX22" fmla="*/ 767741 w 1298108"/>
                    <a:gd name="connsiteY22" fmla="*/ 503018 h 2004454"/>
                    <a:gd name="connsiteX23" fmla="*/ 871650 w 1298108"/>
                    <a:gd name="connsiteY23" fmla="*/ 690055 h 2004454"/>
                    <a:gd name="connsiteX24" fmla="*/ 809305 w 1298108"/>
                    <a:gd name="connsiteY24" fmla="*/ 752400 h 2004454"/>
                    <a:gd name="connsiteX25" fmla="*/ 830087 w 1298108"/>
                    <a:gd name="connsiteY25" fmla="*/ 814746 h 2004454"/>
                    <a:gd name="connsiteX26" fmla="*/ 975559 w 1298108"/>
                    <a:gd name="connsiteY26" fmla="*/ 918655 h 2004454"/>
                    <a:gd name="connsiteX27" fmla="*/ 1079469 w 1298108"/>
                    <a:gd name="connsiteY27" fmla="*/ 939437 h 2004454"/>
                    <a:gd name="connsiteX28" fmla="*/ 1183378 w 1298108"/>
                    <a:gd name="connsiteY28" fmla="*/ 1043346 h 2004454"/>
                    <a:gd name="connsiteX29" fmla="*/ 1141814 w 1298108"/>
                    <a:gd name="connsiteY29" fmla="*/ 1105691 h 2004454"/>
                    <a:gd name="connsiteX30" fmla="*/ 1141814 w 1298108"/>
                    <a:gd name="connsiteY30" fmla="*/ 1271946 h 2004454"/>
                    <a:gd name="connsiteX31" fmla="*/ 1204159 w 1298108"/>
                    <a:gd name="connsiteY31" fmla="*/ 1313509 h 2004454"/>
                    <a:gd name="connsiteX32" fmla="*/ 1224941 w 1298108"/>
                    <a:gd name="connsiteY32" fmla="*/ 1375855 h 2004454"/>
                    <a:gd name="connsiteX33" fmla="*/ 1287287 w 1298108"/>
                    <a:gd name="connsiteY33" fmla="*/ 1438200 h 2004454"/>
                    <a:gd name="connsiteX34" fmla="*/ 1266505 w 1298108"/>
                    <a:gd name="connsiteY34" fmla="*/ 1666800 h 2004454"/>
                    <a:gd name="connsiteX35" fmla="*/ 1245723 w 1298108"/>
                    <a:gd name="connsiteY35" fmla="*/ 1749928 h 2004454"/>
                    <a:gd name="connsiteX36" fmla="*/ 1183378 w 1298108"/>
                    <a:gd name="connsiteY36" fmla="*/ 1791491 h 2004454"/>
                    <a:gd name="connsiteX37" fmla="*/ 1058687 w 1298108"/>
                    <a:gd name="connsiteY37" fmla="*/ 1833055 h 2004454"/>
                    <a:gd name="connsiteX38" fmla="*/ 1017123 w 1298108"/>
                    <a:gd name="connsiteY38" fmla="*/ 1895400 h 2004454"/>
                    <a:gd name="connsiteX39" fmla="*/ 933996 w 1298108"/>
                    <a:gd name="connsiteY39" fmla="*/ 1999309 h 2004454"/>
                    <a:gd name="connsiteX40" fmla="*/ 892432 w 1298108"/>
                    <a:gd name="connsiteY40" fmla="*/ 1999309 h 200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98108" h="2004454">
                      <a:moveTo>
                        <a:pt x="996341" y="1916182"/>
                      </a:moveTo>
                      <a:lnTo>
                        <a:pt x="996341" y="1916182"/>
                      </a:lnTo>
                      <a:cubicBezTo>
                        <a:pt x="933996" y="1909255"/>
                        <a:pt x="871180" y="1905713"/>
                        <a:pt x="809305" y="1895400"/>
                      </a:cubicBezTo>
                      <a:cubicBezTo>
                        <a:pt x="787697" y="1891799"/>
                        <a:pt x="762449" y="1890108"/>
                        <a:pt x="746959" y="1874618"/>
                      </a:cubicBezTo>
                      <a:cubicBezTo>
                        <a:pt x="731469" y="1859128"/>
                        <a:pt x="735975" y="1831866"/>
                        <a:pt x="726178" y="1812273"/>
                      </a:cubicBezTo>
                      <a:cubicBezTo>
                        <a:pt x="715008" y="1789933"/>
                        <a:pt x="698469" y="1770710"/>
                        <a:pt x="684614" y="1749928"/>
                      </a:cubicBezTo>
                      <a:cubicBezTo>
                        <a:pt x="654773" y="1660405"/>
                        <a:pt x="659036" y="1714759"/>
                        <a:pt x="684614" y="1625237"/>
                      </a:cubicBezTo>
                      <a:cubicBezTo>
                        <a:pt x="692461" y="1597774"/>
                        <a:pt x="689553" y="1565874"/>
                        <a:pt x="705396" y="1542109"/>
                      </a:cubicBezTo>
                      <a:cubicBezTo>
                        <a:pt x="719250" y="1521327"/>
                        <a:pt x="746959" y="1514400"/>
                        <a:pt x="767741" y="1500546"/>
                      </a:cubicBezTo>
                      <a:cubicBezTo>
                        <a:pt x="784140" y="1451349"/>
                        <a:pt x="817897" y="1384447"/>
                        <a:pt x="767741" y="1334291"/>
                      </a:cubicBezTo>
                      <a:cubicBezTo>
                        <a:pt x="736761" y="1303311"/>
                        <a:pt x="643050" y="1292728"/>
                        <a:pt x="643050" y="1292728"/>
                      </a:cubicBezTo>
                      <a:cubicBezTo>
                        <a:pt x="636123" y="1188819"/>
                        <a:pt x="655201" y="1079796"/>
                        <a:pt x="622269" y="981000"/>
                      </a:cubicBezTo>
                      <a:cubicBezTo>
                        <a:pt x="603681" y="925236"/>
                        <a:pt x="530184" y="905217"/>
                        <a:pt x="497578" y="856309"/>
                      </a:cubicBezTo>
                      <a:cubicBezTo>
                        <a:pt x="483723" y="835527"/>
                        <a:pt x="475517" y="809567"/>
                        <a:pt x="456014" y="793964"/>
                      </a:cubicBezTo>
                      <a:cubicBezTo>
                        <a:pt x="438908" y="780280"/>
                        <a:pt x="414451" y="780109"/>
                        <a:pt x="393669" y="773182"/>
                      </a:cubicBezTo>
                      <a:cubicBezTo>
                        <a:pt x="248339" y="555190"/>
                        <a:pt x="429519" y="850352"/>
                        <a:pt x="331323" y="212073"/>
                      </a:cubicBezTo>
                      <a:cubicBezTo>
                        <a:pt x="327525" y="187387"/>
                        <a:pt x="289760" y="184364"/>
                        <a:pt x="268978" y="170509"/>
                      </a:cubicBezTo>
                      <a:cubicBezTo>
                        <a:pt x="255123" y="149727"/>
                        <a:pt x="246211" y="124611"/>
                        <a:pt x="227414" y="108164"/>
                      </a:cubicBezTo>
                      <a:cubicBezTo>
                        <a:pt x="103797" y="0"/>
                        <a:pt x="0" y="12197"/>
                        <a:pt x="268978" y="45818"/>
                      </a:cubicBezTo>
                      <a:cubicBezTo>
                        <a:pt x="296687" y="52745"/>
                        <a:pt x="325853" y="55349"/>
                        <a:pt x="352105" y="66600"/>
                      </a:cubicBezTo>
                      <a:cubicBezTo>
                        <a:pt x="496251" y="128378"/>
                        <a:pt x="388485" y="191341"/>
                        <a:pt x="435232" y="378328"/>
                      </a:cubicBezTo>
                      <a:cubicBezTo>
                        <a:pt x="442360" y="406840"/>
                        <a:pt x="473662" y="423590"/>
                        <a:pt x="497578" y="440673"/>
                      </a:cubicBezTo>
                      <a:cubicBezTo>
                        <a:pt x="587349" y="504795"/>
                        <a:pt x="650068" y="489944"/>
                        <a:pt x="767741" y="503018"/>
                      </a:cubicBezTo>
                      <a:cubicBezTo>
                        <a:pt x="949486" y="684763"/>
                        <a:pt x="1008347" y="644489"/>
                        <a:pt x="871650" y="690055"/>
                      </a:cubicBezTo>
                      <a:cubicBezTo>
                        <a:pt x="850868" y="710837"/>
                        <a:pt x="818599" y="724518"/>
                        <a:pt x="809305" y="752400"/>
                      </a:cubicBezTo>
                      <a:cubicBezTo>
                        <a:pt x="802378" y="773182"/>
                        <a:pt x="817936" y="796519"/>
                        <a:pt x="830087" y="814746"/>
                      </a:cubicBezTo>
                      <a:cubicBezTo>
                        <a:pt x="863401" y="864718"/>
                        <a:pt x="919837" y="900081"/>
                        <a:pt x="975559" y="918655"/>
                      </a:cubicBezTo>
                      <a:cubicBezTo>
                        <a:pt x="1009069" y="929825"/>
                        <a:pt x="1044832" y="932510"/>
                        <a:pt x="1079469" y="939437"/>
                      </a:cubicBezTo>
                      <a:cubicBezTo>
                        <a:pt x="1107179" y="957910"/>
                        <a:pt x="1183378" y="997164"/>
                        <a:pt x="1183378" y="1043346"/>
                      </a:cubicBezTo>
                      <a:cubicBezTo>
                        <a:pt x="1183378" y="1068323"/>
                        <a:pt x="1155669" y="1084909"/>
                        <a:pt x="1141814" y="1105691"/>
                      </a:cubicBezTo>
                      <a:cubicBezTo>
                        <a:pt x="1120503" y="1169623"/>
                        <a:pt x="1099577" y="1198032"/>
                        <a:pt x="1141814" y="1271946"/>
                      </a:cubicBezTo>
                      <a:cubicBezTo>
                        <a:pt x="1154206" y="1293632"/>
                        <a:pt x="1183377" y="1299655"/>
                        <a:pt x="1204159" y="1313509"/>
                      </a:cubicBezTo>
                      <a:cubicBezTo>
                        <a:pt x="1211086" y="1334291"/>
                        <a:pt x="1212790" y="1357628"/>
                        <a:pt x="1224941" y="1375855"/>
                      </a:cubicBezTo>
                      <a:cubicBezTo>
                        <a:pt x="1241244" y="1400309"/>
                        <a:pt x="1283131" y="1409105"/>
                        <a:pt x="1287287" y="1438200"/>
                      </a:cubicBezTo>
                      <a:cubicBezTo>
                        <a:pt x="1298108" y="1513945"/>
                        <a:pt x="1276617" y="1590957"/>
                        <a:pt x="1266505" y="1666800"/>
                      </a:cubicBezTo>
                      <a:cubicBezTo>
                        <a:pt x="1262730" y="1695112"/>
                        <a:pt x="1261566" y="1726163"/>
                        <a:pt x="1245723" y="1749928"/>
                      </a:cubicBezTo>
                      <a:cubicBezTo>
                        <a:pt x="1231869" y="1770710"/>
                        <a:pt x="1206202" y="1781347"/>
                        <a:pt x="1183378" y="1791491"/>
                      </a:cubicBezTo>
                      <a:cubicBezTo>
                        <a:pt x="1143342" y="1809285"/>
                        <a:pt x="1058687" y="1833055"/>
                        <a:pt x="1058687" y="1833055"/>
                      </a:cubicBezTo>
                      <a:cubicBezTo>
                        <a:pt x="1044832" y="1853837"/>
                        <a:pt x="1028293" y="1873060"/>
                        <a:pt x="1017123" y="1895400"/>
                      </a:cubicBezTo>
                      <a:cubicBezTo>
                        <a:pt x="982295" y="1965055"/>
                        <a:pt x="1021577" y="1964277"/>
                        <a:pt x="933996" y="1999309"/>
                      </a:cubicBezTo>
                      <a:cubicBezTo>
                        <a:pt x="921132" y="2004454"/>
                        <a:pt x="906287" y="1999309"/>
                        <a:pt x="892432" y="1999309"/>
                      </a:cubicBezTo>
                    </a:path>
                  </a:pathLst>
                </a:custGeom>
                <a:solidFill>
                  <a:srgbClr val="FF0000"/>
                </a:solidFill>
                <a:ln w="38100">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4" name="Cloud Callout 33">
                  <a:extLst>
                    <a:ext uri="{FF2B5EF4-FFF2-40B4-BE49-F238E27FC236}">
                      <a16:creationId xmlns:a16="http://schemas.microsoft.com/office/drawing/2014/main" id="{D8AA317A-AA4A-4FE5-88CD-0958EB854909}"/>
                    </a:ext>
                  </a:extLst>
                </p:cNvPr>
                <p:cNvSpPr/>
                <p:nvPr/>
              </p:nvSpPr>
              <p:spPr bwMode="auto">
                <a:xfrm rot="3308254">
                  <a:off x="8430590" y="767339"/>
                  <a:ext cx="2133600" cy="1905000"/>
                </a:xfrm>
                <a:prstGeom prst="cloudCallout">
                  <a:avLst/>
                </a:prstGeom>
                <a:solidFill>
                  <a:srgbClr val="FFFF00"/>
                </a:solidFill>
                <a:ln w="9525" cap="flat" cmpd="sng" algn="ctr">
                  <a:noFill/>
                  <a:prstDash val="solid"/>
                  <a:round/>
                  <a:headEnd type="none" w="med" len="med"/>
                  <a:tailEnd type="none" w="med" len="med"/>
                </a:ln>
                <a:effectLst>
                  <a:outerShdw blurRad="127000" dist="38100" dir="2700000" algn="ctr">
                    <a:srgbClr val="000000">
                      <a:alpha val="45000"/>
                    </a:srgbClr>
                  </a:outerShdw>
                </a:effectLst>
                <a:sp3d prstMaterial="translucentPowder">
                  <a:bevelT w="203200" h="50800" prst="softRound"/>
                </a:sp3d>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a:lstStyle>
                <a:p>
                  <a:pPr>
                    <a:defRPr/>
                  </a:pPr>
                  <a:endParaRPr lang="en-US"/>
                </a:p>
              </p:txBody>
            </p:sp>
            <p:sp>
              <p:nvSpPr>
                <p:cNvPr id="35" name="Freeform 34">
                  <a:extLst>
                    <a:ext uri="{FF2B5EF4-FFF2-40B4-BE49-F238E27FC236}">
                      <a16:creationId xmlns:a16="http://schemas.microsoft.com/office/drawing/2014/main" id="{FCC096B3-A522-438D-A4C4-BA54CA9D78F7}"/>
                    </a:ext>
                  </a:extLst>
                </p:cNvPr>
                <p:cNvSpPr/>
                <p:nvPr/>
              </p:nvSpPr>
              <p:spPr>
                <a:xfrm rot="3308254">
                  <a:off x="8111494" y="627056"/>
                  <a:ext cx="1752600" cy="2059765"/>
                </a:xfrm>
                <a:custGeom>
                  <a:avLst/>
                  <a:gdLst>
                    <a:gd name="connsiteX0" fmla="*/ 311727 w 789709"/>
                    <a:gd name="connsiteY0" fmla="*/ 795195 h 916765"/>
                    <a:gd name="connsiteX1" fmla="*/ 311727 w 789709"/>
                    <a:gd name="connsiteY1" fmla="*/ 795195 h 916765"/>
                    <a:gd name="connsiteX2" fmla="*/ 145473 w 789709"/>
                    <a:gd name="connsiteY2" fmla="*/ 732849 h 916765"/>
                    <a:gd name="connsiteX3" fmla="*/ 187036 w 789709"/>
                    <a:gd name="connsiteY3" fmla="*/ 504249 h 916765"/>
                    <a:gd name="connsiteX4" fmla="*/ 228600 w 789709"/>
                    <a:gd name="connsiteY4" fmla="*/ 441904 h 916765"/>
                    <a:gd name="connsiteX5" fmla="*/ 290946 w 789709"/>
                    <a:gd name="connsiteY5" fmla="*/ 421122 h 916765"/>
                    <a:gd name="connsiteX6" fmla="*/ 290946 w 789709"/>
                    <a:gd name="connsiteY6" fmla="*/ 421122 h 916765"/>
                    <a:gd name="connsiteX7" fmla="*/ 270164 w 789709"/>
                    <a:gd name="connsiteY7" fmla="*/ 608158 h 916765"/>
                    <a:gd name="connsiteX8" fmla="*/ 332509 w 789709"/>
                    <a:gd name="connsiteY8" fmla="*/ 587377 h 916765"/>
                    <a:gd name="connsiteX9" fmla="*/ 394855 w 789709"/>
                    <a:gd name="connsiteY9" fmla="*/ 462686 h 916765"/>
                    <a:gd name="connsiteX10" fmla="*/ 311727 w 789709"/>
                    <a:gd name="connsiteY10" fmla="*/ 358777 h 916765"/>
                    <a:gd name="connsiteX11" fmla="*/ 270164 w 789709"/>
                    <a:gd name="connsiteY11" fmla="*/ 296431 h 916765"/>
                    <a:gd name="connsiteX12" fmla="*/ 270164 w 789709"/>
                    <a:gd name="connsiteY12" fmla="*/ 296431 h 916765"/>
                    <a:gd name="connsiteX13" fmla="*/ 581891 w 789709"/>
                    <a:gd name="connsiteY13" fmla="*/ 150958 h 916765"/>
                    <a:gd name="connsiteX14" fmla="*/ 623455 w 789709"/>
                    <a:gd name="connsiteY14" fmla="*/ 88613 h 916765"/>
                    <a:gd name="connsiteX15" fmla="*/ 665018 w 789709"/>
                    <a:gd name="connsiteY15" fmla="*/ 47049 h 916765"/>
                    <a:gd name="connsiteX16" fmla="*/ 665018 w 789709"/>
                    <a:gd name="connsiteY16" fmla="*/ 47049 h 916765"/>
                    <a:gd name="connsiteX17" fmla="*/ 561109 w 789709"/>
                    <a:gd name="connsiteY17" fmla="*/ 337995 h 916765"/>
                    <a:gd name="connsiteX18" fmla="*/ 561109 w 789709"/>
                    <a:gd name="connsiteY18" fmla="*/ 337995 h 916765"/>
                    <a:gd name="connsiteX19" fmla="*/ 706582 w 789709"/>
                    <a:gd name="connsiteY19" fmla="*/ 441904 h 916765"/>
                    <a:gd name="connsiteX20" fmla="*/ 644236 w 789709"/>
                    <a:gd name="connsiteY20" fmla="*/ 483468 h 916765"/>
                    <a:gd name="connsiteX21" fmla="*/ 644236 w 789709"/>
                    <a:gd name="connsiteY21" fmla="*/ 483468 h 916765"/>
                    <a:gd name="connsiteX22" fmla="*/ 519546 w 789709"/>
                    <a:gd name="connsiteY22" fmla="*/ 628940 h 916765"/>
                    <a:gd name="connsiteX23" fmla="*/ 581891 w 789709"/>
                    <a:gd name="connsiteY23" fmla="*/ 649722 h 916765"/>
                    <a:gd name="connsiteX24" fmla="*/ 685800 w 789709"/>
                    <a:gd name="connsiteY24" fmla="*/ 628940 h 916765"/>
                    <a:gd name="connsiteX25" fmla="*/ 706582 w 789709"/>
                    <a:gd name="connsiteY25" fmla="*/ 504249 h 916765"/>
                    <a:gd name="connsiteX26" fmla="*/ 727364 w 789709"/>
                    <a:gd name="connsiteY26" fmla="*/ 441904 h 916765"/>
                    <a:gd name="connsiteX27" fmla="*/ 789709 w 789709"/>
                    <a:gd name="connsiteY27" fmla="*/ 628940 h 916765"/>
                    <a:gd name="connsiteX28" fmla="*/ 768927 w 789709"/>
                    <a:gd name="connsiteY28" fmla="*/ 691286 h 916765"/>
                    <a:gd name="connsiteX29" fmla="*/ 623455 w 789709"/>
                    <a:gd name="connsiteY29" fmla="*/ 753631 h 916765"/>
                    <a:gd name="connsiteX30" fmla="*/ 581891 w 789709"/>
                    <a:gd name="connsiteY30" fmla="*/ 774413 h 916765"/>
                    <a:gd name="connsiteX31" fmla="*/ 623455 w 789709"/>
                    <a:gd name="connsiteY31" fmla="*/ 774413 h 916765"/>
                    <a:gd name="connsiteX32" fmla="*/ 477982 w 789709"/>
                    <a:gd name="connsiteY32" fmla="*/ 899104 h 916765"/>
                    <a:gd name="connsiteX33" fmla="*/ 311727 w 789709"/>
                    <a:gd name="connsiteY33" fmla="*/ 878322 h 916765"/>
                    <a:gd name="connsiteX34" fmla="*/ 207818 w 789709"/>
                    <a:gd name="connsiteY34" fmla="*/ 857540 h 916765"/>
                    <a:gd name="connsiteX35" fmla="*/ 0 w 789709"/>
                    <a:gd name="connsiteY35" fmla="*/ 649722 h 916765"/>
                    <a:gd name="connsiteX36" fmla="*/ 187036 w 789709"/>
                    <a:gd name="connsiteY36" fmla="*/ 628940 h 916765"/>
                    <a:gd name="connsiteX37" fmla="*/ 62346 w 789709"/>
                    <a:gd name="connsiteY37" fmla="*/ 525031 h 916765"/>
                    <a:gd name="connsiteX38" fmla="*/ 20782 w 789709"/>
                    <a:gd name="connsiteY38" fmla="*/ 462686 h 916765"/>
                    <a:gd name="connsiteX39" fmla="*/ 62346 w 789709"/>
                    <a:gd name="connsiteY39" fmla="*/ 400340 h 916765"/>
                    <a:gd name="connsiteX40" fmla="*/ 228600 w 789709"/>
                    <a:gd name="connsiteY40" fmla="*/ 358777 h 916765"/>
                    <a:gd name="connsiteX41" fmla="*/ 249382 w 789709"/>
                    <a:gd name="connsiteY41" fmla="*/ 337995 h 916765"/>
                    <a:gd name="connsiteX42" fmla="*/ 374073 w 789709"/>
                    <a:gd name="connsiteY42" fmla="*/ 171740 h 916765"/>
                    <a:gd name="connsiteX43" fmla="*/ 623455 w 789709"/>
                    <a:gd name="connsiteY43" fmla="*/ 150958 h 91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89709" h="916765">
                      <a:moveTo>
                        <a:pt x="311727" y="795195"/>
                      </a:moveTo>
                      <a:lnTo>
                        <a:pt x="311727" y="795195"/>
                      </a:lnTo>
                      <a:cubicBezTo>
                        <a:pt x="256309" y="774413"/>
                        <a:pt x="177249" y="782782"/>
                        <a:pt x="145473" y="732849"/>
                      </a:cubicBezTo>
                      <a:cubicBezTo>
                        <a:pt x="133440" y="713941"/>
                        <a:pt x="162531" y="553258"/>
                        <a:pt x="187036" y="504249"/>
                      </a:cubicBezTo>
                      <a:cubicBezTo>
                        <a:pt x="198206" y="481909"/>
                        <a:pt x="209096" y="457507"/>
                        <a:pt x="228600" y="441904"/>
                      </a:cubicBezTo>
                      <a:cubicBezTo>
                        <a:pt x="245706" y="428219"/>
                        <a:pt x="290946" y="421122"/>
                        <a:pt x="290946" y="421122"/>
                      </a:cubicBezTo>
                      <a:lnTo>
                        <a:pt x="290946" y="421122"/>
                      </a:lnTo>
                      <a:cubicBezTo>
                        <a:pt x="284019" y="483467"/>
                        <a:pt x="254950" y="547302"/>
                        <a:pt x="270164" y="608158"/>
                      </a:cubicBezTo>
                      <a:cubicBezTo>
                        <a:pt x="275477" y="629410"/>
                        <a:pt x="315403" y="601061"/>
                        <a:pt x="332509" y="587377"/>
                      </a:cubicBezTo>
                      <a:cubicBezTo>
                        <a:pt x="369133" y="558078"/>
                        <a:pt x="381165" y="503756"/>
                        <a:pt x="394855" y="462686"/>
                      </a:cubicBezTo>
                      <a:cubicBezTo>
                        <a:pt x="351753" y="290276"/>
                        <a:pt x="414214" y="440766"/>
                        <a:pt x="311727" y="358777"/>
                      </a:cubicBezTo>
                      <a:cubicBezTo>
                        <a:pt x="292223" y="343174"/>
                        <a:pt x="270164" y="296431"/>
                        <a:pt x="270164" y="296431"/>
                      </a:cubicBezTo>
                      <a:lnTo>
                        <a:pt x="270164" y="296431"/>
                      </a:lnTo>
                      <a:cubicBezTo>
                        <a:pt x="615999" y="0"/>
                        <a:pt x="214132" y="298061"/>
                        <a:pt x="581891" y="150958"/>
                      </a:cubicBezTo>
                      <a:cubicBezTo>
                        <a:pt x="605081" y="141682"/>
                        <a:pt x="607852" y="108116"/>
                        <a:pt x="623455" y="88613"/>
                      </a:cubicBezTo>
                      <a:cubicBezTo>
                        <a:pt x="635695" y="73313"/>
                        <a:pt x="651164" y="60904"/>
                        <a:pt x="665018" y="47049"/>
                      </a:cubicBezTo>
                      <a:lnTo>
                        <a:pt x="665018" y="47049"/>
                      </a:lnTo>
                      <a:cubicBezTo>
                        <a:pt x="642262" y="365634"/>
                        <a:pt x="741465" y="337995"/>
                        <a:pt x="561109" y="337995"/>
                      </a:cubicBezTo>
                      <a:lnTo>
                        <a:pt x="561109" y="337995"/>
                      </a:lnTo>
                      <a:cubicBezTo>
                        <a:pt x="609600" y="372631"/>
                        <a:pt x="677017" y="390165"/>
                        <a:pt x="706582" y="441904"/>
                      </a:cubicBezTo>
                      <a:cubicBezTo>
                        <a:pt x="718974" y="463590"/>
                        <a:pt x="644236" y="483468"/>
                        <a:pt x="644236" y="483468"/>
                      </a:cubicBezTo>
                      <a:lnTo>
                        <a:pt x="644236" y="483468"/>
                      </a:lnTo>
                      <a:cubicBezTo>
                        <a:pt x="602673" y="531959"/>
                        <a:pt x="541971" y="569140"/>
                        <a:pt x="519546" y="628940"/>
                      </a:cubicBezTo>
                      <a:cubicBezTo>
                        <a:pt x="511854" y="649451"/>
                        <a:pt x="559985" y="649722"/>
                        <a:pt x="581891" y="649722"/>
                      </a:cubicBezTo>
                      <a:cubicBezTo>
                        <a:pt x="617213" y="649722"/>
                        <a:pt x="651164" y="635867"/>
                        <a:pt x="685800" y="628940"/>
                      </a:cubicBezTo>
                      <a:cubicBezTo>
                        <a:pt x="692727" y="587376"/>
                        <a:pt x="697441" y="545383"/>
                        <a:pt x="706582" y="504249"/>
                      </a:cubicBezTo>
                      <a:cubicBezTo>
                        <a:pt x="711334" y="482865"/>
                        <a:pt x="709137" y="429753"/>
                        <a:pt x="727364" y="441904"/>
                      </a:cubicBezTo>
                      <a:cubicBezTo>
                        <a:pt x="750840" y="457555"/>
                        <a:pt x="781849" y="597501"/>
                        <a:pt x="789709" y="628940"/>
                      </a:cubicBezTo>
                      <a:cubicBezTo>
                        <a:pt x="782782" y="649722"/>
                        <a:pt x="782612" y="674180"/>
                        <a:pt x="768927" y="691286"/>
                      </a:cubicBezTo>
                      <a:cubicBezTo>
                        <a:pt x="729080" y="741094"/>
                        <a:pt x="677908" y="735480"/>
                        <a:pt x="623455" y="753631"/>
                      </a:cubicBezTo>
                      <a:cubicBezTo>
                        <a:pt x="608760" y="758529"/>
                        <a:pt x="595746" y="767486"/>
                        <a:pt x="581891" y="774413"/>
                      </a:cubicBezTo>
                      <a:lnTo>
                        <a:pt x="623455" y="774413"/>
                      </a:lnTo>
                      <a:cubicBezTo>
                        <a:pt x="574964" y="815977"/>
                        <a:pt x="538571" y="878908"/>
                        <a:pt x="477982" y="899104"/>
                      </a:cubicBezTo>
                      <a:cubicBezTo>
                        <a:pt x="424998" y="916765"/>
                        <a:pt x="366927" y="886814"/>
                        <a:pt x="311727" y="878322"/>
                      </a:cubicBezTo>
                      <a:cubicBezTo>
                        <a:pt x="276815" y="872951"/>
                        <a:pt x="207818" y="857540"/>
                        <a:pt x="207818" y="857540"/>
                      </a:cubicBezTo>
                      <a:lnTo>
                        <a:pt x="0" y="649722"/>
                      </a:lnTo>
                      <a:lnTo>
                        <a:pt x="187036" y="628940"/>
                      </a:lnTo>
                      <a:cubicBezTo>
                        <a:pt x="207037" y="615606"/>
                        <a:pt x="64155" y="526237"/>
                        <a:pt x="62346" y="525031"/>
                      </a:cubicBezTo>
                      <a:cubicBezTo>
                        <a:pt x="48491" y="504249"/>
                        <a:pt x="20782" y="487663"/>
                        <a:pt x="20782" y="462686"/>
                      </a:cubicBezTo>
                      <a:cubicBezTo>
                        <a:pt x="20782" y="437709"/>
                        <a:pt x="44685" y="418001"/>
                        <a:pt x="62346" y="400340"/>
                      </a:cubicBezTo>
                      <a:cubicBezTo>
                        <a:pt x="123122" y="339564"/>
                        <a:pt x="141856" y="358777"/>
                        <a:pt x="228600" y="358777"/>
                      </a:cubicBezTo>
                      <a:lnTo>
                        <a:pt x="249382" y="337995"/>
                      </a:lnTo>
                      <a:cubicBezTo>
                        <a:pt x="319024" y="152281"/>
                        <a:pt x="252540" y="171740"/>
                        <a:pt x="374073" y="171740"/>
                      </a:cubicBezTo>
                      <a:lnTo>
                        <a:pt x="623455" y="150958"/>
                      </a:lnTo>
                    </a:path>
                  </a:pathLst>
                </a:custGeom>
                <a:solidFill>
                  <a:srgbClr val="FFC000"/>
                </a:solidFill>
                <a:ln w="28575">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6" name="Freeform 35">
                  <a:extLst>
                    <a:ext uri="{FF2B5EF4-FFF2-40B4-BE49-F238E27FC236}">
                      <a16:creationId xmlns:a16="http://schemas.microsoft.com/office/drawing/2014/main" id="{74DB63CA-D6AA-4101-851E-108E11F9289B}"/>
                    </a:ext>
                  </a:extLst>
                </p:cNvPr>
                <p:cNvSpPr/>
                <p:nvPr/>
              </p:nvSpPr>
              <p:spPr>
                <a:xfrm rot="1424112">
                  <a:off x="7910328" y="1004954"/>
                  <a:ext cx="1295400" cy="1526365"/>
                </a:xfrm>
                <a:custGeom>
                  <a:avLst/>
                  <a:gdLst>
                    <a:gd name="connsiteX0" fmla="*/ 311727 w 789709"/>
                    <a:gd name="connsiteY0" fmla="*/ 795195 h 916765"/>
                    <a:gd name="connsiteX1" fmla="*/ 311727 w 789709"/>
                    <a:gd name="connsiteY1" fmla="*/ 795195 h 916765"/>
                    <a:gd name="connsiteX2" fmla="*/ 145473 w 789709"/>
                    <a:gd name="connsiteY2" fmla="*/ 732849 h 916765"/>
                    <a:gd name="connsiteX3" fmla="*/ 187036 w 789709"/>
                    <a:gd name="connsiteY3" fmla="*/ 504249 h 916765"/>
                    <a:gd name="connsiteX4" fmla="*/ 228600 w 789709"/>
                    <a:gd name="connsiteY4" fmla="*/ 441904 h 916765"/>
                    <a:gd name="connsiteX5" fmla="*/ 290946 w 789709"/>
                    <a:gd name="connsiteY5" fmla="*/ 421122 h 916765"/>
                    <a:gd name="connsiteX6" fmla="*/ 290946 w 789709"/>
                    <a:gd name="connsiteY6" fmla="*/ 421122 h 916765"/>
                    <a:gd name="connsiteX7" fmla="*/ 270164 w 789709"/>
                    <a:gd name="connsiteY7" fmla="*/ 608158 h 916765"/>
                    <a:gd name="connsiteX8" fmla="*/ 332509 w 789709"/>
                    <a:gd name="connsiteY8" fmla="*/ 587377 h 916765"/>
                    <a:gd name="connsiteX9" fmla="*/ 394855 w 789709"/>
                    <a:gd name="connsiteY9" fmla="*/ 462686 h 916765"/>
                    <a:gd name="connsiteX10" fmla="*/ 311727 w 789709"/>
                    <a:gd name="connsiteY10" fmla="*/ 358777 h 916765"/>
                    <a:gd name="connsiteX11" fmla="*/ 270164 w 789709"/>
                    <a:gd name="connsiteY11" fmla="*/ 296431 h 916765"/>
                    <a:gd name="connsiteX12" fmla="*/ 270164 w 789709"/>
                    <a:gd name="connsiteY12" fmla="*/ 296431 h 916765"/>
                    <a:gd name="connsiteX13" fmla="*/ 581891 w 789709"/>
                    <a:gd name="connsiteY13" fmla="*/ 150958 h 916765"/>
                    <a:gd name="connsiteX14" fmla="*/ 623455 w 789709"/>
                    <a:gd name="connsiteY14" fmla="*/ 88613 h 916765"/>
                    <a:gd name="connsiteX15" fmla="*/ 665018 w 789709"/>
                    <a:gd name="connsiteY15" fmla="*/ 47049 h 916765"/>
                    <a:gd name="connsiteX16" fmla="*/ 665018 w 789709"/>
                    <a:gd name="connsiteY16" fmla="*/ 47049 h 916765"/>
                    <a:gd name="connsiteX17" fmla="*/ 561109 w 789709"/>
                    <a:gd name="connsiteY17" fmla="*/ 337995 h 916765"/>
                    <a:gd name="connsiteX18" fmla="*/ 561109 w 789709"/>
                    <a:gd name="connsiteY18" fmla="*/ 337995 h 916765"/>
                    <a:gd name="connsiteX19" fmla="*/ 706582 w 789709"/>
                    <a:gd name="connsiteY19" fmla="*/ 441904 h 916765"/>
                    <a:gd name="connsiteX20" fmla="*/ 644236 w 789709"/>
                    <a:gd name="connsiteY20" fmla="*/ 483468 h 916765"/>
                    <a:gd name="connsiteX21" fmla="*/ 644236 w 789709"/>
                    <a:gd name="connsiteY21" fmla="*/ 483468 h 916765"/>
                    <a:gd name="connsiteX22" fmla="*/ 519546 w 789709"/>
                    <a:gd name="connsiteY22" fmla="*/ 628940 h 916765"/>
                    <a:gd name="connsiteX23" fmla="*/ 581891 w 789709"/>
                    <a:gd name="connsiteY23" fmla="*/ 649722 h 916765"/>
                    <a:gd name="connsiteX24" fmla="*/ 685800 w 789709"/>
                    <a:gd name="connsiteY24" fmla="*/ 628940 h 916765"/>
                    <a:gd name="connsiteX25" fmla="*/ 706582 w 789709"/>
                    <a:gd name="connsiteY25" fmla="*/ 504249 h 916765"/>
                    <a:gd name="connsiteX26" fmla="*/ 727364 w 789709"/>
                    <a:gd name="connsiteY26" fmla="*/ 441904 h 916765"/>
                    <a:gd name="connsiteX27" fmla="*/ 789709 w 789709"/>
                    <a:gd name="connsiteY27" fmla="*/ 628940 h 916765"/>
                    <a:gd name="connsiteX28" fmla="*/ 768927 w 789709"/>
                    <a:gd name="connsiteY28" fmla="*/ 691286 h 916765"/>
                    <a:gd name="connsiteX29" fmla="*/ 623455 w 789709"/>
                    <a:gd name="connsiteY29" fmla="*/ 753631 h 916765"/>
                    <a:gd name="connsiteX30" fmla="*/ 581891 w 789709"/>
                    <a:gd name="connsiteY30" fmla="*/ 774413 h 916765"/>
                    <a:gd name="connsiteX31" fmla="*/ 623455 w 789709"/>
                    <a:gd name="connsiteY31" fmla="*/ 774413 h 916765"/>
                    <a:gd name="connsiteX32" fmla="*/ 477982 w 789709"/>
                    <a:gd name="connsiteY32" fmla="*/ 899104 h 916765"/>
                    <a:gd name="connsiteX33" fmla="*/ 311727 w 789709"/>
                    <a:gd name="connsiteY33" fmla="*/ 878322 h 916765"/>
                    <a:gd name="connsiteX34" fmla="*/ 207818 w 789709"/>
                    <a:gd name="connsiteY34" fmla="*/ 857540 h 916765"/>
                    <a:gd name="connsiteX35" fmla="*/ 0 w 789709"/>
                    <a:gd name="connsiteY35" fmla="*/ 649722 h 916765"/>
                    <a:gd name="connsiteX36" fmla="*/ 187036 w 789709"/>
                    <a:gd name="connsiteY36" fmla="*/ 628940 h 916765"/>
                    <a:gd name="connsiteX37" fmla="*/ 62346 w 789709"/>
                    <a:gd name="connsiteY37" fmla="*/ 525031 h 916765"/>
                    <a:gd name="connsiteX38" fmla="*/ 20782 w 789709"/>
                    <a:gd name="connsiteY38" fmla="*/ 462686 h 916765"/>
                    <a:gd name="connsiteX39" fmla="*/ 62346 w 789709"/>
                    <a:gd name="connsiteY39" fmla="*/ 400340 h 916765"/>
                    <a:gd name="connsiteX40" fmla="*/ 228600 w 789709"/>
                    <a:gd name="connsiteY40" fmla="*/ 358777 h 916765"/>
                    <a:gd name="connsiteX41" fmla="*/ 249382 w 789709"/>
                    <a:gd name="connsiteY41" fmla="*/ 337995 h 916765"/>
                    <a:gd name="connsiteX42" fmla="*/ 374073 w 789709"/>
                    <a:gd name="connsiteY42" fmla="*/ 171740 h 916765"/>
                    <a:gd name="connsiteX43" fmla="*/ 623455 w 789709"/>
                    <a:gd name="connsiteY43" fmla="*/ 150958 h 91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89709" h="916765">
                      <a:moveTo>
                        <a:pt x="311727" y="795195"/>
                      </a:moveTo>
                      <a:lnTo>
                        <a:pt x="311727" y="795195"/>
                      </a:lnTo>
                      <a:cubicBezTo>
                        <a:pt x="256309" y="774413"/>
                        <a:pt x="177249" y="782782"/>
                        <a:pt x="145473" y="732849"/>
                      </a:cubicBezTo>
                      <a:cubicBezTo>
                        <a:pt x="133440" y="713941"/>
                        <a:pt x="162531" y="553258"/>
                        <a:pt x="187036" y="504249"/>
                      </a:cubicBezTo>
                      <a:cubicBezTo>
                        <a:pt x="198206" y="481909"/>
                        <a:pt x="209096" y="457507"/>
                        <a:pt x="228600" y="441904"/>
                      </a:cubicBezTo>
                      <a:cubicBezTo>
                        <a:pt x="245706" y="428219"/>
                        <a:pt x="290946" y="421122"/>
                        <a:pt x="290946" y="421122"/>
                      </a:cubicBezTo>
                      <a:lnTo>
                        <a:pt x="290946" y="421122"/>
                      </a:lnTo>
                      <a:cubicBezTo>
                        <a:pt x="284019" y="483467"/>
                        <a:pt x="254950" y="547302"/>
                        <a:pt x="270164" y="608158"/>
                      </a:cubicBezTo>
                      <a:cubicBezTo>
                        <a:pt x="275477" y="629410"/>
                        <a:pt x="315403" y="601061"/>
                        <a:pt x="332509" y="587377"/>
                      </a:cubicBezTo>
                      <a:cubicBezTo>
                        <a:pt x="369133" y="558078"/>
                        <a:pt x="381165" y="503756"/>
                        <a:pt x="394855" y="462686"/>
                      </a:cubicBezTo>
                      <a:cubicBezTo>
                        <a:pt x="351753" y="290276"/>
                        <a:pt x="414214" y="440766"/>
                        <a:pt x="311727" y="358777"/>
                      </a:cubicBezTo>
                      <a:cubicBezTo>
                        <a:pt x="292223" y="343174"/>
                        <a:pt x="270164" y="296431"/>
                        <a:pt x="270164" y="296431"/>
                      </a:cubicBezTo>
                      <a:lnTo>
                        <a:pt x="270164" y="296431"/>
                      </a:lnTo>
                      <a:cubicBezTo>
                        <a:pt x="615999" y="0"/>
                        <a:pt x="214132" y="298061"/>
                        <a:pt x="581891" y="150958"/>
                      </a:cubicBezTo>
                      <a:cubicBezTo>
                        <a:pt x="605081" y="141682"/>
                        <a:pt x="607852" y="108116"/>
                        <a:pt x="623455" y="88613"/>
                      </a:cubicBezTo>
                      <a:cubicBezTo>
                        <a:pt x="635695" y="73313"/>
                        <a:pt x="651164" y="60904"/>
                        <a:pt x="665018" y="47049"/>
                      </a:cubicBezTo>
                      <a:lnTo>
                        <a:pt x="665018" y="47049"/>
                      </a:lnTo>
                      <a:cubicBezTo>
                        <a:pt x="642262" y="365634"/>
                        <a:pt x="741465" y="337995"/>
                        <a:pt x="561109" y="337995"/>
                      </a:cubicBezTo>
                      <a:lnTo>
                        <a:pt x="561109" y="337995"/>
                      </a:lnTo>
                      <a:cubicBezTo>
                        <a:pt x="609600" y="372631"/>
                        <a:pt x="677017" y="390165"/>
                        <a:pt x="706582" y="441904"/>
                      </a:cubicBezTo>
                      <a:cubicBezTo>
                        <a:pt x="718974" y="463590"/>
                        <a:pt x="644236" y="483468"/>
                        <a:pt x="644236" y="483468"/>
                      </a:cubicBezTo>
                      <a:lnTo>
                        <a:pt x="644236" y="483468"/>
                      </a:lnTo>
                      <a:cubicBezTo>
                        <a:pt x="602673" y="531959"/>
                        <a:pt x="541971" y="569140"/>
                        <a:pt x="519546" y="628940"/>
                      </a:cubicBezTo>
                      <a:cubicBezTo>
                        <a:pt x="511854" y="649451"/>
                        <a:pt x="559985" y="649722"/>
                        <a:pt x="581891" y="649722"/>
                      </a:cubicBezTo>
                      <a:cubicBezTo>
                        <a:pt x="617213" y="649722"/>
                        <a:pt x="651164" y="635867"/>
                        <a:pt x="685800" y="628940"/>
                      </a:cubicBezTo>
                      <a:cubicBezTo>
                        <a:pt x="692727" y="587376"/>
                        <a:pt x="697441" y="545383"/>
                        <a:pt x="706582" y="504249"/>
                      </a:cubicBezTo>
                      <a:cubicBezTo>
                        <a:pt x="711334" y="482865"/>
                        <a:pt x="709137" y="429753"/>
                        <a:pt x="727364" y="441904"/>
                      </a:cubicBezTo>
                      <a:cubicBezTo>
                        <a:pt x="750840" y="457555"/>
                        <a:pt x="781849" y="597501"/>
                        <a:pt x="789709" y="628940"/>
                      </a:cubicBezTo>
                      <a:cubicBezTo>
                        <a:pt x="782782" y="649722"/>
                        <a:pt x="782612" y="674180"/>
                        <a:pt x="768927" y="691286"/>
                      </a:cubicBezTo>
                      <a:cubicBezTo>
                        <a:pt x="729080" y="741094"/>
                        <a:pt x="677908" y="735480"/>
                        <a:pt x="623455" y="753631"/>
                      </a:cubicBezTo>
                      <a:cubicBezTo>
                        <a:pt x="608760" y="758529"/>
                        <a:pt x="595746" y="767486"/>
                        <a:pt x="581891" y="774413"/>
                      </a:cubicBezTo>
                      <a:lnTo>
                        <a:pt x="623455" y="774413"/>
                      </a:lnTo>
                      <a:cubicBezTo>
                        <a:pt x="574964" y="815977"/>
                        <a:pt x="538571" y="878908"/>
                        <a:pt x="477982" y="899104"/>
                      </a:cubicBezTo>
                      <a:cubicBezTo>
                        <a:pt x="424998" y="916765"/>
                        <a:pt x="366927" y="886814"/>
                        <a:pt x="311727" y="878322"/>
                      </a:cubicBezTo>
                      <a:cubicBezTo>
                        <a:pt x="276815" y="872951"/>
                        <a:pt x="207818" y="857540"/>
                        <a:pt x="207818" y="857540"/>
                      </a:cubicBezTo>
                      <a:lnTo>
                        <a:pt x="0" y="649722"/>
                      </a:lnTo>
                      <a:lnTo>
                        <a:pt x="187036" y="628940"/>
                      </a:lnTo>
                      <a:cubicBezTo>
                        <a:pt x="207037" y="615606"/>
                        <a:pt x="64155" y="526237"/>
                        <a:pt x="62346" y="525031"/>
                      </a:cubicBezTo>
                      <a:cubicBezTo>
                        <a:pt x="48491" y="504249"/>
                        <a:pt x="20782" y="487663"/>
                        <a:pt x="20782" y="462686"/>
                      </a:cubicBezTo>
                      <a:cubicBezTo>
                        <a:pt x="20782" y="437709"/>
                        <a:pt x="44685" y="418001"/>
                        <a:pt x="62346" y="400340"/>
                      </a:cubicBezTo>
                      <a:cubicBezTo>
                        <a:pt x="123122" y="339564"/>
                        <a:pt x="141856" y="358777"/>
                        <a:pt x="228600" y="358777"/>
                      </a:cubicBezTo>
                      <a:lnTo>
                        <a:pt x="249382" y="337995"/>
                      </a:lnTo>
                      <a:cubicBezTo>
                        <a:pt x="319024" y="152281"/>
                        <a:pt x="252540" y="171740"/>
                        <a:pt x="374073" y="171740"/>
                      </a:cubicBezTo>
                      <a:lnTo>
                        <a:pt x="623455" y="150958"/>
                      </a:lnTo>
                    </a:path>
                  </a:pathLst>
                </a:custGeom>
                <a:solidFill>
                  <a:srgbClr val="FF0000"/>
                </a:solidFill>
                <a:ln w="28575">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7" name="Freeform 36">
                  <a:extLst>
                    <a:ext uri="{FF2B5EF4-FFF2-40B4-BE49-F238E27FC236}">
                      <a16:creationId xmlns:a16="http://schemas.microsoft.com/office/drawing/2014/main" id="{C5720E68-8FA2-4025-A488-D9BB83A48A9F}"/>
                    </a:ext>
                  </a:extLst>
                </p:cNvPr>
                <p:cNvSpPr/>
                <p:nvPr/>
              </p:nvSpPr>
              <p:spPr>
                <a:xfrm rot="3308254">
                  <a:off x="7956851" y="458064"/>
                  <a:ext cx="1298108" cy="2004454"/>
                </a:xfrm>
                <a:custGeom>
                  <a:avLst/>
                  <a:gdLst>
                    <a:gd name="connsiteX0" fmla="*/ 996341 w 1298108"/>
                    <a:gd name="connsiteY0" fmla="*/ 1916182 h 2004454"/>
                    <a:gd name="connsiteX1" fmla="*/ 996341 w 1298108"/>
                    <a:gd name="connsiteY1" fmla="*/ 1916182 h 2004454"/>
                    <a:gd name="connsiteX2" fmla="*/ 809305 w 1298108"/>
                    <a:gd name="connsiteY2" fmla="*/ 1895400 h 2004454"/>
                    <a:gd name="connsiteX3" fmla="*/ 746959 w 1298108"/>
                    <a:gd name="connsiteY3" fmla="*/ 1874618 h 2004454"/>
                    <a:gd name="connsiteX4" fmla="*/ 726178 w 1298108"/>
                    <a:gd name="connsiteY4" fmla="*/ 1812273 h 2004454"/>
                    <a:gd name="connsiteX5" fmla="*/ 684614 w 1298108"/>
                    <a:gd name="connsiteY5" fmla="*/ 1749928 h 2004454"/>
                    <a:gd name="connsiteX6" fmla="*/ 684614 w 1298108"/>
                    <a:gd name="connsiteY6" fmla="*/ 1625237 h 2004454"/>
                    <a:gd name="connsiteX7" fmla="*/ 705396 w 1298108"/>
                    <a:gd name="connsiteY7" fmla="*/ 1542109 h 2004454"/>
                    <a:gd name="connsiteX8" fmla="*/ 767741 w 1298108"/>
                    <a:gd name="connsiteY8" fmla="*/ 1500546 h 2004454"/>
                    <a:gd name="connsiteX9" fmla="*/ 767741 w 1298108"/>
                    <a:gd name="connsiteY9" fmla="*/ 1334291 h 2004454"/>
                    <a:gd name="connsiteX10" fmla="*/ 643050 w 1298108"/>
                    <a:gd name="connsiteY10" fmla="*/ 1292728 h 2004454"/>
                    <a:gd name="connsiteX11" fmla="*/ 622269 w 1298108"/>
                    <a:gd name="connsiteY11" fmla="*/ 981000 h 2004454"/>
                    <a:gd name="connsiteX12" fmla="*/ 497578 w 1298108"/>
                    <a:gd name="connsiteY12" fmla="*/ 856309 h 2004454"/>
                    <a:gd name="connsiteX13" fmla="*/ 456014 w 1298108"/>
                    <a:gd name="connsiteY13" fmla="*/ 793964 h 2004454"/>
                    <a:gd name="connsiteX14" fmla="*/ 393669 w 1298108"/>
                    <a:gd name="connsiteY14" fmla="*/ 773182 h 2004454"/>
                    <a:gd name="connsiteX15" fmla="*/ 331323 w 1298108"/>
                    <a:gd name="connsiteY15" fmla="*/ 212073 h 2004454"/>
                    <a:gd name="connsiteX16" fmla="*/ 268978 w 1298108"/>
                    <a:gd name="connsiteY16" fmla="*/ 170509 h 2004454"/>
                    <a:gd name="connsiteX17" fmla="*/ 227414 w 1298108"/>
                    <a:gd name="connsiteY17" fmla="*/ 108164 h 2004454"/>
                    <a:gd name="connsiteX18" fmla="*/ 268978 w 1298108"/>
                    <a:gd name="connsiteY18" fmla="*/ 45818 h 2004454"/>
                    <a:gd name="connsiteX19" fmla="*/ 352105 w 1298108"/>
                    <a:gd name="connsiteY19" fmla="*/ 66600 h 2004454"/>
                    <a:gd name="connsiteX20" fmla="*/ 435232 w 1298108"/>
                    <a:gd name="connsiteY20" fmla="*/ 378328 h 2004454"/>
                    <a:gd name="connsiteX21" fmla="*/ 497578 w 1298108"/>
                    <a:gd name="connsiteY21" fmla="*/ 440673 h 2004454"/>
                    <a:gd name="connsiteX22" fmla="*/ 767741 w 1298108"/>
                    <a:gd name="connsiteY22" fmla="*/ 503018 h 2004454"/>
                    <a:gd name="connsiteX23" fmla="*/ 871650 w 1298108"/>
                    <a:gd name="connsiteY23" fmla="*/ 690055 h 2004454"/>
                    <a:gd name="connsiteX24" fmla="*/ 809305 w 1298108"/>
                    <a:gd name="connsiteY24" fmla="*/ 752400 h 2004454"/>
                    <a:gd name="connsiteX25" fmla="*/ 830087 w 1298108"/>
                    <a:gd name="connsiteY25" fmla="*/ 814746 h 2004454"/>
                    <a:gd name="connsiteX26" fmla="*/ 975559 w 1298108"/>
                    <a:gd name="connsiteY26" fmla="*/ 918655 h 2004454"/>
                    <a:gd name="connsiteX27" fmla="*/ 1079469 w 1298108"/>
                    <a:gd name="connsiteY27" fmla="*/ 939437 h 2004454"/>
                    <a:gd name="connsiteX28" fmla="*/ 1183378 w 1298108"/>
                    <a:gd name="connsiteY28" fmla="*/ 1043346 h 2004454"/>
                    <a:gd name="connsiteX29" fmla="*/ 1141814 w 1298108"/>
                    <a:gd name="connsiteY29" fmla="*/ 1105691 h 2004454"/>
                    <a:gd name="connsiteX30" fmla="*/ 1141814 w 1298108"/>
                    <a:gd name="connsiteY30" fmla="*/ 1271946 h 2004454"/>
                    <a:gd name="connsiteX31" fmla="*/ 1204159 w 1298108"/>
                    <a:gd name="connsiteY31" fmla="*/ 1313509 h 2004454"/>
                    <a:gd name="connsiteX32" fmla="*/ 1224941 w 1298108"/>
                    <a:gd name="connsiteY32" fmla="*/ 1375855 h 2004454"/>
                    <a:gd name="connsiteX33" fmla="*/ 1287287 w 1298108"/>
                    <a:gd name="connsiteY33" fmla="*/ 1438200 h 2004454"/>
                    <a:gd name="connsiteX34" fmla="*/ 1266505 w 1298108"/>
                    <a:gd name="connsiteY34" fmla="*/ 1666800 h 2004454"/>
                    <a:gd name="connsiteX35" fmla="*/ 1245723 w 1298108"/>
                    <a:gd name="connsiteY35" fmla="*/ 1749928 h 2004454"/>
                    <a:gd name="connsiteX36" fmla="*/ 1183378 w 1298108"/>
                    <a:gd name="connsiteY36" fmla="*/ 1791491 h 2004454"/>
                    <a:gd name="connsiteX37" fmla="*/ 1058687 w 1298108"/>
                    <a:gd name="connsiteY37" fmla="*/ 1833055 h 2004454"/>
                    <a:gd name="connsiteX38" fmla="*/ 1017123 w 1298108"/>
                    <a:gd name="connsiteY38" fmla="*/ 1895400 h 2004454"/>
                    <a:gd name="connsiteX39" fmla="*/ 933996 w 1298108"/>
                    <a:gd name="connsiteY39" fmla="*/ 1999309 h 2004454"/>
                    <a:gd name="connsiteX40" fmla="*/ 892432 w 1298108"/>
                    <a:gd name="connsiteY40" fmla="*/ 1999309 h 200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98108" h="2004454">
                      <a:moveTo>
                        <a:pt x="996341" y="1916182"/>
                      </a:moveTo>
                      <a:lnTo>
                        <a:pt x="996341" y="1916182"/>
                      </a:lnTo>
                      <a:cubicBezTo>
                        <a:pt x="933996" y="1909255"/>
                        <a:pt x="871180" y="1905713"/>
                        <a:pt x="809305" y="1895400"/>
                      </a:cubicBezTo>
                      <a:cubicBezTo>
                        <a:pt x="787697" y="1891799"/>
                        <a:pt x="762449" y="1890108"/>
                        <a:pt x="746959" y="1874618"/>
                      </a:cubicBezTo>
                      <a:cubicBezTo>
                        <a:pt x="731469" y="1859128"/>
                        <a:pt x="735975" y="1831866"/>
                        <a:pt x="726178" y="1812273"/>
                      </a:cubicBezTo>
                      <a:cubicBezTo>
                        <a:pt x="715008" y="1789933"/>
                        <a:pt x="698469" y="1770710"/>
                        <a:pt x="684614" y="1749928"/>
                      </a:cubicBezTo>
                      <a:cubicBezTo>
                        <a:pt x="654773" y="1660405"/>
                        <a:pt x="659036" y="1714759"/>
                        <a:pt x="684614" y="1625237"/>
                      </a:cubicBezTo>
                      <a:cubicBezTo>
                        <a:pt x="692461" y="1597774"/>
                        <a:pt x="689553" y="1565874"/>
                        <a:pt x="705396" y="1542109"/>
                      </a:cubicBezTo>
                      <a:cubicBezTo>
                        <a:pt x="719250" y="1521327"/>
                        <a:pt x="746959" y="1514400"/>
                        <a:pt x="767741" y="1500546"/>
                      </a:cubicBezTo>
                      <a:cubicBezTo>
                        <a:pt x="784140" y="1451349"/>
                        <a:pt x="817897" y="1384447"/>
                        <a:pt x="767741" y="1334291"/>
                      </a:cubicBezTo>
                      <a:cubicBezTo>
                        <a:pt x="736761" y="1303311"/>
                        <a:pt x="643050" y="1292728"/>
                        <a:pt x="643050" y="1292728"/>
                      </a:cubicBezTo>
                      <a:cubicBezTo>
                        <a:pt x="636123" y="1188819"/>
                        <a:pt x="655201" y="1079796"/>
                        <a:pt x="622269" y="981000"/>
                      </a:cubicBezTo>
                      <a:cubicBezTo>
                        <a:pt x="603681" y="925236"/>
                        <a:pt x="530184" y="905217"/>
                        <a:pt x="497578" y="856309"/>
                      </a:cubicBezTo>
                      <a:cubicBezTo>
                        <a:pt x="483723" y="835527"/>
                        <a:pt x="475517" y="809567"/>
                        <a:pt x="456014" y="793964"/>
                      </a:cubicBezTo>
                      <a:cubicBezTo>
                        <a:pt x="438908" y="780280"/>
                        <a:pt x="414451" y="780109"/>
                        <a:pt x="393669" y="773182"/>
                      </a:cubicBezTo>
                      <a:cubicBezTo>
                        <a:pt x="248339" y="555190"/>
                        <a:pt x="429519" y="850352"/>
                        <a:pt x="331323" y="212073"/>
                      </a:cubicBezTo>
                      <a:cubicBezTo>
                        <a:pt x="327525" y="187387"/>
                        <a:pt x="289760" y="184364"/>
                        <a:pt x="268978" y="170509"/>
                      </a:cubicBezTo>
                      <a:cubicBezTo>
                        <a:pt x="255123" y="149727"/>
                        <a:pt x="246211" y="124611"/>
                        <a:pt x="227414" y="108164"/>
                      </a:cubicBezTo>
                      <a:cubicBezTo>
                        <a:pt x="103797" y="0"/>
                        <a:pt x="0" y="12197"/>
                        <a:pt x="268978" y="45818"/>
                      </a:cubicBezTo>
                      <a:cubicBezTo>
                        <a:pt x="296687" y="52745"/>
                        <a:pt x="325853" y="55349"/>
                        <a:pt x="352105" y="66600"/>
                      </a:cubicBezTo>
                      <a:cubicBezTo>
                        <a:pt x="496251" y="128378"/>
                        <a:pt x="388485" y="191341"/>
                        <a:pt x="435232" y="378328"/>
                      </a:cubicBezTo>
                      <a:cubicBezTo>
                        <a:pt x="442360" y="406840"/>
                        <a:pt x="473662" y="423590"/>
                        <a:pt x="497578" y="440673"/>
                      </a:cubicBezTo>
                      <a:cubicBezTo>
                        <a:pt x="587349" y="504795"/>
                        <a:pt x="650068" y="489944"/>
                        <a:pt x="767741" y="503018"/>
                      </a:cubicBezTo>
                      <a:cubicBezTo>
                        <a:pt x="949486" y="684763"/>
                        <a:pt x="1008347" y="644489"/>
                        <a:pt x="871650" y="690055"/>
                      </a:cubicBezTo>
                      <a:cubicBezTo>
                        <a:pt x="850868" y="710837"/>
                        <a:pt x="818599" y="724518"/>
                        <a:pt x="809305" y="752400"/>
                      </a:cubicBezTo>
                      <a:cubicBezTo>
                        <a:pt x="802378" y="773182"/>
                        <a:pt x="817936" y="796519"/>
                        <a:pt x="830087" y="814746"/>
                      </a:cubicBezTo>
                      <a:cubicBezTo>
                        <a:pt x="863401" y="864718"/>
                        <a:pt x="919837" y="900081"/>
                        <a:pt x="975559" y="918655"/>
                      </a:cubicBezTo>
                      <a:cubicBezTo>
                        <a:pt x="1009069" y="929825"/>
                        <a:pt x="1044832" y="932510"/>
                        <a:pt x="1079469" y="939437"/>
                      </a:cubicBezTo>
                      <a:cubicBezTo>
                        <a:pt x="1107179" y="957910"/>
                        <a:pt x="1183378" y="997164"/>
                        <a:pt x="1183378" y="1043346"/>
                      </a:cubicBezTo>
                      <a:cubicBezTo>
                        <a:pt x="1183378" y="1068323"/>
                        <a:pt x="1155669" y="1084909"/>
                        <a:pt x="1141814" y="1105691"/>
                      </a:cubicBezTo>
                      <a:cubicBezTo>
                        <a:pt x="1120503" y="1169623"/>
                        <a:pt x="1099577" y="1198032"/>
                        <a:pt x="1141814" y="1271946"/>
                      </a:cubicBezTo>
                      <a:cubicBezTo>
                        <a:pt x="1154206" y="1293632"/>
                        <a:pt x="1183377" y="1299655"/>
                        <a:pt x="1204159" y="1313509"/>
                      </a:cubicBezTo>
                      <a:cubicBezTo>
                        <a:pt x="1211086" y="1334291"/>
                        <a:pt x="1212790" y="1357628"/>
                        <a:pt x="1224941" y="1375855"/>
                      </a:cubicBezTo>
                      <a:cubicBezTo>
                        <a:pt x="1241244" y="1400309"/>
                        <a:pt x="1283131" y="1409105"/>
                        <a:pt x="1287287" y="1438200"/>
                      </a:cubicBezTo>
                      <a:cubicBezTo>
                        <a:pt x="1298108" y="1513945"/>
                        <a:pt x="1276617" y="1590957"/>
                        <a:pt x="1266505" y="1666800"/>
                      </a:cubicBezTo>
                      <a:cubicBezTo>
                        <a:pt x="1262730" y="1695112"/>
                        <a:pt x="1261566" y="1726163"/>
                        <a:pt x="1245723" y="1749928"/>
                      </a:cubicBezTo>
                      <a:cubicBezTo>
                        <a:pt x="1231869" y="1770710"/>
                        <a:pt x="1206202" y="1781347"/>
                        <a:pt x="1183378" y="1791491"/>
                      </a:cubicBezTo>
                      <a:cubicBezTo>
                        <a:pt x="1143342" y="1809285"/>
                        <a:pt x="1058687" y="1833055"/>
                        <a:pt x="1058687" y="1833055"/>
                      </a:cubicBezTo>
                      <a:cubicBezTo>
                        <a:pt x="1044832" y="1853837"/>
                        <a:pt x="1028293" y="1873060"/>
                        <a:pt x="1017123" y="1895400"/>
                      </a:cubicBezTo>
                      <a:cubicBezTo>
                        <a:pt x="982295" y="1965055"/>
                        <a:pt x="1021577" y="1964277"/>
                        <a:pt x="933996" y="1999309"/>
                      </a:cubicBezTo>
                      <a:cubicBezTo>
                        <a:pt x="921132" y="2004454"/>
                        <a:pt x="906287" y="1999309"/>
                        <a:pt x="892432" y="1999309"/>
                      </a:cubicBezTo>
                    </a:path>
                  </a:pathLst>
                </a:custGeom>
                <a:solidFill>
                  <a:srgbClr val="FFFF00"/>
                </a:solidFill>
                <a:ln w="38100">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 name="Freeform 37">
                  <a:extLst>
                    <a:ext uri="{FF2B5EF4-FFF2-40B4-BE49-F238E27FC236}">
                      <a16:creationId xmlns:a16="http://schemas.microsoft.com/office/drawing/2014/main" id="{4569101C-B349-4B84-97B9-78E5D029CF1A}"/>
                    </a:ext>
                  </a:extLst>
                </p:cNvPr>
                <p:cNvSpPr/>
                <p:nvPr/>
              </p:nvSpPr>
              <p:spPr>
                <a:xfrm rot="6936730">
                  <a:off x="8043964" y="583112"/>
                  <a:ext cx="1298108" cy="2004454"/>
                </a:xfrm>
                <a:custGeom>
                  <a:avLst/>
                  <a:gdLst>
                    <a:gd name="connsiteX0" fmla="*/ 996341 w 1298108"/>
                    <a:gd name="connsiteY0" fmla="*/ 1916182 h 2004454"/>
                    <a:gd name="connsiteX1" fmla="*/ 996341 w 1298108"/>
                    <a:gd name="connsiteY1" fmla="*/ 1916182 h 2004454"/>
                    <a:gd name="connsiteX2" fmla="*/ 809305 w 1298108"/>
                    <a:gd name="connsiteY2" fmla="*/ 1895400 h 2004454"/>
                    <a:gd name="connsiteX3" fmla="*/ 746959 w 1298108"/>
                    <a:gd name="connsiteY3" fmla="*/ 1874618 h 2004454"/>
                    <a:gd name="connsiteX4" fmla="*/ 726178 w 1298108"/>
                    <a:gd name="connsiteY4" fmla="*/ 1812273 h 2004454"/>
                    <a:gd name="connsiteX5" fmla="*/ 684614 w 1298108"/>
                    <a:gd name="connsiteY5" fmla="*/ 1749928 h 2004454"/>
                    <a:gd name="connsiteX6" fmla="*/ 684614 w 1298108"/>
                    <a:gd name="connsiteY6" fmla="*/ 1625237 h 2004454"/>
                    <a:gd name="connsiteX7" fmla="*/ 705396 w 1298108"/>
                    <a:gd name="connsiteY7" fmla="*/ 1542109 h 2004454"/>
                    <a:gd name="connsiteX8" fmla="*/ 767741 w 1298108"/>
                    <a:gd name="connsiteY8" fmla="*/ 1500546 h 2004454"/>
                    <a:gd name="connsiteX9" fmla="*/ 767741 w 1298108"/>
                    <a:gd name="connsiteY9" fmla="*/ 1334291 h 2004454"/>
                    <a:gd name="connsiteX10" fmla="*/ 643050 w 1298108"/>
                    <a:gd name="connsiteY10" fmla="*/ 1292728 h 2004454"/>
                    <a:gd name="connsiteX11" fmla="*/ 622269 w 1298108"/>
                    <a:gd name="connsiteY11" fmla="*/ 981000 h 2004454"/>
                    <a:gd name="connsiteX12" fmla="*/ 497578 w 1298108"/>
                    <a:gd name="connsiteY12" fmla="*/ 856309 h 2004454"/>
                    <a:gd name="connsiteX13" fmla="*/ 456014 w 1298108"/>
                    <a:gd name="connsiteY13" fmla="*/ 793964 h 2004454"/>
                    <a:gd name="connsiteX14" fmla="*/ 393669 w 1298108"/>
                    <a:gd name="connsiteY14" fmla="*/ 773182 h 2004454"/>
                    <a:gd name="connsiteX15" fmla="*/ 331323 w 1298108"/>
                    <a:gd name="connsiteY15" fmla="*/ 212073 h 2004454"/>
                    <a:gd name="connsiteX16" fmla="*/ 268978 w 1298108"/>
                    <a:gd name="connsiteY16" fmla="*/ 170509 h 2004454"/>
                    <a:gd name="connsiteX17" fmla="*/ 227414 w 1298108"/>
                    <a:gd name="connsiteY17" fmla="*/ 108164 h 2004454"/>
                    <a:gd name="connsiteX18" fmla="*/ 268978 w 1298108"/>
                    <a:gd name="connsiteY18" fmla="*/ 45818 h 2004454"/>
                    <a:gd name="connsiteX19" fmla="*/ 352105 w 1298108"/>
                    <a:gd name="connsiteY19" fmla="*/ 66600 h 2004454"/>
                    <a:gd name="connsiteX20" fmla="*/ 435232 w 1298108"/>
                    <a:gd name="connsiteY20" fmla="*/ 378328 h 2004454"/>
                    <a:gd name="connsiteX21" fmla="*/ 497578 w 1298108"/>
                    <a:gd name="connsiteY21" fmla="*/ 440673 h 2004454"/>
                    <a:gd name="connsiteX22" fmla="*/ 767741 w 1298108"/>
                    <a:gd name="connsiteY22" fmla="*/ 503018 h 2004454"/>
                    <a:gd name="connsiteX23" fmla="*/ 871650 w 1298108"/>
                    <a:gd name="connsiteY23" fmla="*/ 690055 h 2004454"/>
                    <a:gd name="connsiteX24" fmla="*/ 809305 w 1298108"/>
                    <a:gd name="connsiteY24" fmla="*/ 752400 h 2004454"/>
                    <a:gd name="connsiteX25" fmla="*/ 830087 w 1298108"/>
                    <a:gd name="connsiteY25" fmla="*/ 814746 h 2004454"/>
                    <a:gd name="connsiteX26" fmla="*/ 975559 w 1298108"/>
                    <a:gd name="connsiteY26" fmla="*/ 918655 h 2004454"/>
                    <a:gd name="connsiteX27" fmla="*/ 1079469 w 1298108"/>
                    <a:gd name="connsiteY27" fmla="*/ 939437 h 2004454"/>
                    <a:gd name="connsiteX28" fmla="*/ 1183378 w 1298108"/>
                    <a:gd name="connsiteY28" fmla="*/ 1043346 h 2004454"/>
                    <a:gd name="connsiteX29" fmla="*/ 1141814 w 1298108"/>
                    <a:gd name="connsiteY29" fmla="*/ 1105691 h 2004454"/>
                    <a:gd name="connsiteX30" fmla="*/ 1141814 w 1298108"/>
                    <a:gd name="connsiteY30" fmla="*/ 1271946 h 2004454"/>
                    <a:gd name="connsiteX31" fmla="*/ 1204159 w 1298108"/>
                    <a:gd name="connsiteY31" fmla="*/ 1313509 h 2004454"/>
                    <a:gd name="connsiteX32" fmla="*/ 1224941 w 1298108"/>
                    <a:gd name="connsiteY32" fmla="*/ 1375855 h 2004454"/>
                    <a:gd name="connsiteX33" fmla="*/ 1287287 w 1298108"/>
                    <a:gd name="connsiteY33" fmla="*/ 1438200 h 2004454"/>
                    <a:gd name="connsiteX34" fmla="*/ 1266505 w 1298108"/>
                    <a:gd name="connsiteY34" fmla="*/ 1666800 h 2004454"/>
                    <a:gd name="connsiteX35" fmla="*/ 1245723 w 1298108"/>
                    <a:gd name="connsiteY35" fmla="*/ 1749928 h 2004454"/>
                    <a:gd name="connsiteX36" fmla="*/ 1183378 w 1298108"/>
                    <a:gd name="connsiteY36" fmla="*/ 1791491 h 2004454"/>
                    <a:gd name="connsiteX37" fmla="*/ 1058687 w 1298108"/>
                    <a:gd name="connsiteY37" fmla="*/ 1833055 h 2004454"/>
                    <a:gd name="connsiteX38" fmla="*/ 1017123 w 1298108"/>
                    <a:gd name="connsiteY38" fmla="*/ 1895400 h 2004454"/>
                    <a:gd name="connsiteX39" fmla="*/ 933996 w 1298108"/>
                    <a:gd name="connsiteY39" fmla="*/ 1999309 h 2004454"/>
                    <a:gd name="connsiteX40" fmla="*/ 892432 w 1298108"/>
                    <a:gd name="connsiteY40" fmla="*/ 1999309 h 200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98108" h="2004454">
                      <a:moveTo>
                        <a:pt x="996341" y="1916182"/>
                      </a:moveTo>
                      <a:lnTo>
                        <a:pt x="996341" y="1916182"/>
                      </a:lnTo>
                      <a:cubicBezTo>
                        <a:pt x="933996" y="1909255"/>
                        <a:pt x="871180" y="1905713"/>
                        <a:pt x="809305" y="1895400"/>
                      </a:cubicBezTo>
                      <a:cubicBezTo>
                        <a:pt x="787697" y="1891799"/>
                        <a:pt x="762449" y="1890108"/>
                        <a:pt x="746959" y="1874618"/>
                      </a:cubicBezTo>
                      <a:cubicBezTo>
                        <a:pt x="731469" y="1859128"/>
                        <a:pt x="735975" y="1831866"/>
                        <a:pt x="726178" y="1812273"/>
                      </a:cubicBezTo>
                      <a:cubicBezTo>
                        <a:pt x="715008" y="1789933"/>
                        <a:pt x="698469" y="1770710"/>
                        <a:pt x="684614" y="1749928"/>
                      </a:cubicBezTo>
                      <a:cubicBezTo>
                        <a:pt x="654773" y="1660405"/>
                        <a:pt x="659036" y="1714759"/>
                        <a:pt x="684614" y="1625237"/>
                      </a:cubicBezTo>
                      <a:cubicBezTo>
                        <a:pt x="692461" y="1597774"/>
                        <a:pt x="689553" y="1565874"/>
                        <a:pt x="705396" y="1542109"/>
                      </a:cubicBezTo>
                      <a:cubicBezTo>
                        <a:pt x="719250" y="1521327"/>
                        <a:pt x="746959" y="1514400"/>
                        <a:pt x="767741" y="1500546"/>
                      </a:cubicBezTo>
                      <a:cubicBezTo>
                        <a:pt x="784140" y="1451349"/>
                        <a:pt x="817897" y="1384447"/>
                        <a:pt x="767741" y="1334291"/>
                      </a:cubicBezTo>
                      <a:cubicBezTo>
                        <a:pt x="736761" y="1303311"/>
                        <a:pt x="643050" y="1292728"/>
                        <a:pt x="643050" y="1292728"/>
                      </a:cubicBezTo>
                      <a:cubicBezTo>
                        <a:pt x="636123" y="1188819"/>
                        <a:pt x="655201" y="1079796"/>
                        <a:pt x="622269" y="981000"/>
                      </a:cubicBezTo>
                      <a:cubicBezTo>
                        <a:pt x="603681" y="925236"/>
                        <a:pt x="530184" y="905217"/>
                        <a:pt x="497578" y="856309"/>
                      </a:cubicBezTo>
                      <a:cubicBezTo>
                        <a:pt x="483723" y="835527"/>
                        <a:pt x="475517" y="809567"/>
                        <a:pt x="456014" y="793964"/>
                      </a:cubicBezTo>
                      <a:cubicBezTo>
                        <a:pt x="438908" y="780280"/>
                        <a:pt x="414451" y="780109"/>
                        <a:pt x="393669" y="773182"/>
                      </a:cubicBezTo>
                      <a:cubicBezTo>
                        <a:pt x="248339" y="555190"/>
                        <a:pt x="429519" y="850352"/>
                        <a:pt x="331323" y="212073"/>
                      </a:cubicBezTo>
                      <a:cubicBezTo>
                        <a:pt x="327525" y="187387"/>
                        <a:pt x="289760" y="184364"/>
                        <a:pt x="268978" y="170509"/>
                      </a:cubicBezTo>
                      <a:cubicBezTo>
                        <a:pt x="255123" y="149727"/>
                        <a:pt x="246211" y="124611"/>
                        <a:pt x="227414" y="108164"/>
                      </a:cubicBezTo>
                      <a:cubicBezTo>
                        <a:pt x="103797" y="0"/>
                        <a:pt x="0" y="12197"/>
                        <a:pt x="268978" y="45818"/>
                      </a:cubicBezTo>
                      <a:cubicBezTo>
                        <a:pt x="296687" y="52745"/>
                        <a:pt x="325853" y="55349"/>
                        <a:pt x="352105" y="66600"/>
                      </a:cubicBezTo>
                      <a:cubicBezTo>
                        <a:pt x="496251" y="128378"/>
                        <a:pt x="388485" y="191341"/>
                        <a:pt x="435232" y="378328"/>
                      </a:cubicBezTo>
                      <a:cubicBezTo>
                        <a:pt x="442360" y="406840"/>
                        <a:pt x="473662" y="423590"/>
                        <a:pt x="497578" y="440673"/>
                      </a:cubicBezTo>
                      <a:cubicBezTo>
                        <a:pt x="587349" y="504795"/>
                        <a:pt x="650068" y="489944"/>
                        <a:pt x="767741" y="503018"/>
                      </a:cubicBezTo>
                      <a:cubicBezTo>
                        <a:pt x="949486" y="684763"/>
                        <a:pt x="1008347" y="644489"/>
                        <a:pt x="871650" y="690055"/>
                      </a:cubicBezTo>
                      <a:cubicBezTo>
                        <a:pt x="850868" y="710837"/>
                        <a:pt x="818599" y="724518"/>
                        <a:pt x="809305" y="752400"/>
                      </a:cubicBezTo>
                      <a:cubicBezTo>
                        <a:pt x="802378" y="773182"/>
                        <a:pt x="817936" y="796519"/>
                        <a:pt x="830087" y="814746"/>
                      </a:cubicBezTo>
                      <a:cubicBezTo>
                        <a:pt x="863401" y="864718"/>
                        <a:pt x="919837" y="900081"/>
                        <a:pt x="975559" y="918655"/>
                      </a:cubicBezTo>
                      <a:cubicBezTo>
                        <a:pt x="1009069" y="929825"/>
                        <a:pt x="1044832" y="932510"/>
                        <a:pt x="1079469" y="939437"/>
                      </a:cubicBezTo>
                      <a:cubicBezTo>
                        <a:pt x="1107179" y="957910"/>
                        <a:pt x="1183378" y="997164"/>
                        <a:pt x="1183378" y="1043346"/>
                      </a:cubicBezTo>
                      <a:cubicBezTo>
                        <a:pt x="1183378" y="1068323"/>
                        <a:pt x="1155669" y="1084909"/>
                        <a:pt x="1141814" y="1105691"/>
                      </a:cubicBezTo>
                      <a:cubicBezTo>
                        <a:pt x="1120503" y="1169623"/>
                        <a:pt x="1099577" y="1198032"/>
                        <a:pt x="1141814" y="1271946"/>
                      </a:cubicBezTo>
                      <a:cubicBezTo>
                        <a:pt x="1154206" y="1293632"/>
                        <a:pt x="1183377" y="1299655"/>
                        <a:pt x="1204159" y="1313509"/>
                      </a:cubicBezTo>
                      <a:cubicBezTo>
                        <a:pt x="1211086" y="1334291"/>
                        <a:pt x="1212790" y="1357628"/>
                        <a:pt x="1224941" y="1375855"/>
                      </a:cubicBezTo>
                      <a:cubicBezTo>
                        <a:pt x="1241244" y="1400309"/>
                        <a:pt x="1283131" y="1409105"/>
                        <a:pt x="1287287" y="1438200"/>
                      </a:cubicBezTo>
                      <a:cubicBezTo>
                        <a:pt x="1298108" y="1513945"/>
                        <a:pt x="1276617" y="1590957"/>
                        <a:pt x="1266505" y="1666800"/>
                      </a:cubicBezTo>
                      <a:cubicBezTo>
                        <a:pt x="1262730" y="1695112"/>
                        <a:pt x="1261566" y="1726163"/>
                        <a:pt x="1245723" y="1749928"/>
                      </a:cubicBezTo>
                      <a:cubicBezTo>
                        <a:pt x="1231869" y="1770710"/>
                        <a:pt x="1206202" y="1781347"/>
                        <a:pt x="1183378" y="1791491"/>
                      </a:cubicBezTo>
                      <a:cubicBezTo>
                        <a:pt x="1143342" y="1809285"/>
                        <a:pt x="1058687" y="1833055"/>
                        <a:pt x="1058687" y="1833055"/>
                      </a:cubicBezTo>
                      <a:cubicBezTo>
                        <a:pt x="1044832" y="1853837"/>
                        <a:pt x="1028293" y="1873060"/>
                        <a:pt x="1017123" y="1895400"/>
                      </a:cubicBezTo>
                      <a:cubicBezTo>
                        <a:pt x="982295" y="1965055"/>
                        <a:pt x="1021577" y="1964277"/>
                        <a:pt x="933996" y="1999309"/>
                      </a:cubicBezTo>
                      <a:cubicBezTo>
                        <a:pt x="921132" y="2004454"/>
                        <a:pt x="906287" y="1999309"/>
                        <a:pt x="892432" y="1999309"/>
                      </a:cubicBezTo>
                    </a:path>
                  </a:pathLst>
                </a:custGeom>
                <a:solidFill>
                  <a:srgbClr val="FFC000"/>
                </a:solidFill>
                <a:ln w="38100">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9" name="Freeform 38">
                  <a:extLst>
                    <a:ext uri="{FF2B5EF4-FFF2-40B4-BE49-F238E27FC236}">
                      <a16:creationId xmlns:a16="http://schemas.microsoft.com/office/drawing/2014/main" id="{77CC4FB3-0533-4B8A-9E64-6CBE086F7670}"/>
                    </a:ext>
                  </a:extLst>
                </p:cNvPr>
                <p:cNvSpPr/>
                <p:nvPr/>
              </p:nvSpPr>
              <p:spPr>
                <a:xfrm rot="3308254" flipH="1">
                  <a:off x="7988560" y="1734141"/>
                  <a:ext cx="835492" cy="838200"/>
                </a:xfrm>
                <a:custGeom>
                  <a:avLst/>
                  <a:gdLst>
                    <a:gd name="connsiteX0" fmla="*/ 996341 w 1298108"/>
                    <a:gd name="connsiteY0" fmla="*/ 1916182 h 2004454"/>
                    <a:gd name="connsiteX1" fmla="*/ 996341 w 1298108"/>
                    <a:gd name="connsiteY1" fmla="*/ 1916182 h 2004454"/>
                    <a:gd name="connsiteX2" fmla="*/ 809305 w 1298108"/>
                    <a:gd name="connsiteY2" fmla="*/ 1895400 h 2004454"/>
                    <a:gd name="connsiteX3" fmla="*/ 746959 w 1298108"/>
                    <a:gd name="connsiteY3" fmla="*/ 1874618 h 2004454"/>
                    <a:gd name="connsiteX4" fmla="*/ 726178 w 1298108"/>
                    <a:gd name="connsiteY4" fmla="*/ 1812273 h 2004454"/>
                    <a:gd name="connsiteX5" fmla="*/ 684614 w 1298108"/>
                    <a:gd name="connsiteY5" fmla="*/ 1749928 h 2004454"/>
                    <a:gd name="connsiteX6" fmla="*/ 684614 w 1298108"/>
                    <a:gd name="connsiteY6" fmla="*/ 1625237 h 2004454"/>
                    <a:gd name="connsiteX7" fmla="*/ 705396 w 1298108"/>
                    <a:gd name="connsiteY7" fmla="*/ 1542109 h 2004454"/>
                    <a:gd name="connsiteX8" fmla="*/ 767741 w 1298108"/>
                    <a:gd name="connsiteY8" fmla="*/ 1500546 h 2004454"/>
                    <a:gd name="connsiteX9" fmla="*/ 767741 w 1298108"/>
                    <a:gd name="connsiteY9" fmla="*/ 1334291 h 2004454"/>
                    <a:gd name="connsiteX10" fmla="*/ 643050 w 1298108"/>
                    <a:gd name="connsiteY10" fmla="*/ 1292728 h 2004454"/>
                    <a:gd name="connsiteX11" fmla="*/ 622269 w 1298108"/>
                    <a:gd name="connsiteY11" fmla="*/ 981000 h 2004454"/>
                    <a:gd name="connsiteX12" fmla="*/ 497578 w 1298108"/>
                    <a:gd name="connsiteY12" fmla="*/ 856309 h 2004454"/>
                    <a:gd name="connsiteX13" fmla="*/ 456014 w 1298108"/>
                    <a:gd name="connsiteY13" fmla="*/ 793964 h 2004454"/>
                    <a:gd name="connsiteX14" fmla="*/ 393669 w 1298108"/>
                    <a:gd name="connsiteY14" fmla="*/ 773182 h 2004454"/>
                    <a:gd name="connsiteX15" fmla="*/ 331323 w 1298108"/>
                    <a:gd name="connsiteY15" fmla="*/ 212073 h 2004454"/>
                    <a:gd name="connsiteX16" fmla="*/ 268978 w 1298108"/>
                    <a:gd name="connsiteY16" fmla="*/ 170509 h 2004454"/>
                    <a:gd name="connsiteX17" fmla="*/ 227414 w 1298108"/>
                    <a:gd name="connsiteY17" fmla="*/ 108164 h 2004454"/>
                    <a:gd name="connsiteX18" fmla="*/ 268978 w 1298108"/>
                    <a:gd name="connsiteY18" fmla="*/ 45818 h 2004454"/>
                    <a:gd name="connsiteX19" fmla="*/ 352105 w 1298108"/>
                    <a:gd name="connsiteY19" fmla="*/ 66600 h 2004454"/>
                    <a:gd name="connsiteX20" fmla="*/ 435232 w 1298108"/>
                    <a:gd name="connsiteY20" fmla="*/ 378328 h 2004454"/>
                    <a:gd name="connsiteX21" fmla="*/ 497578 w 1298108"/>
                    <a:gd name="connsiteY21" fmla="*/ 440673 h 2004454"/>
                    <a:gd name="connsiteX22" fmla="*/ 767741 w 1298108"/>
                    <a:gd name="connsiteY22" fmla="*/ 503018 h 2004454"/>
                    <a:gd name="connsiteX23" fmla="*/ 871650 w 1298108"/>
                    <a:gd name="connsiteY23" fmla="*/ 690055 h 2004454"/>
                    <a:gd name="connsiteX24" fmla="*/ 809305 w 1298108"/>
                    <a:gd name="connsiteY24" fmla="*/ 752400 h 2004454"/>
                    <a:gd name="connsiteX25" fmla="*/ 830087 w 1298108"/>
                    <a:gd name="connsiteY25" fmla="*/ 814746 h 2004454"/>
                    <a:gd name="connsiteX26" fmla="*/ 975559 w 1298108"/>
                    <a:gd name="connsiteY26" fmla="*/ 918655 h 2004454"/>
                    <a:gd name="connsiteX27" fmla="*/ 1079469 w 1298108"/>
                    <a:gd name="connsiteY27" fmla="*/ 939437 h 2004454"/>
                    <a:gd name="connsiteX28" fmla="*/ 1183378 w 1298108"/>
                    <a:gd name="connsiteY28" fmla="*/ 1043346 h 2004454"/>
                    <a:gd name="connsiteX29" fmla="*/ 1141814 w 1298108"/>
                    <a:gd name="connsiteY29" fmla="*/ 1105691 h 2004454"/>
                    <a:gd name="connsiteX30" fmla="*/ 1141814 w 1298108"/>
                    <a:gd name="connsiteY30" fmla="*/ 1271946 h 2004454"/>
                    <a:gd name="connsiteX31" fmla="*/ 1204159 w 1298108"/>
                    <a:gd name="connsiteY31" fmla="*/ 1313509 h 2004454"/>
                    <a:gd name="connsiteX32" fmla="*/ 1224941 w 1298108"/>
                    <a:gd name="connsiteY32" fmla="*/ 1375855 h 2004454"/>
                    <a:gd name="connsiteX33" fmla="*/ 1287287 w 1298108"/>
                    <a:gd name="connsiteY33" fmla="*/ 1438200 h 2004454"/>
                    <a:gd name="connsiteX34" fmla="*/ 1266505 w 1298108"/>
                    <a:gd name="connsiteY34" fmla="*/ 1666800 h 2004454"/>
                    <a:gd name="connsiteX35" fmla="*/ 1245723 w 1298108"/>
                    <a:gd name="connsiteY35" fmla="*/ 1749928 h 2004454"/>
                    <a:gd name="connsiteX36" fmla="*/ 1183378 w 1298108"/>
                    <a:gd name="connsiteY36" fmla="*/ 1791491 h 2004454"/>
                    <a:gd name="connsiteX37" fmla="*/ 1058687 w 1298108"/>
                    <a:gd name="connsiteY37" fmla="*/ 1833055 h 2004454"/>
                    <a:gd name="connsiteX38" fmla="*/ 1017123 w 1298108"/>
                    <a:gd name="connsiteY38" fmla="*/ 1895400 h 2004454"/>
                    <a:gd name="connsiteX39" fmla="*/ 933996 w 1298108"/>
                    <a:gd name="connsiteY39" fmla="*/ 1999309 h 2004454"/>
                    <a:gd name="connsiteX40" fmla="*/ 892432 w 1298108"/>
                    <a:gd name="connsiteY40" fmla="*/ 1999309 h 200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98108" h="2004454">
                      <a:moveTo>
                        <a:pt x="996341" y="1916182"/>
                      </a:moveTo>
                      <a:lnTo>
                        <a:pt x="996341" y="1916182"/>
                      </a:lnTo>
                      <a:cubicBezTo>
                        <a:pt x="933996" y="1909255"/>
                        <a:pt x="871180" y="1905713"/>
                        <a:pt x="809305" y="1895400"/>
                      </a:cubicBezTo>
                      <a:cubicBezTo>
                        <a:pt x="787697" y="1891799"/>
                        <a:pt x="762449" y="1890108"/>
                        <a:pt x="746959" y="1874618"/>
                      </a:cubicBezTo>
                      <a:cubicBezTo>
                        <a:pt x="731469" y="1859128"/>
                        <a:pt x="735975" y="1831866"/>
                        <a:pt x="726178" y="1812273"/>
                      </a:cubicBezTo>
                      <a:cubicBezTo>
                        <a:pt x="715008" y="1789933"/>
                        <a:pt x="698469" y="1770710"/>
                        <a:pt x="684614" y="1749928"/>
                      </a:cubicBezTo>
                      <a:cubicBezTo>
                        <a:pt x="654773" y="1660405"/>
                        <a:pt x="659036" y="1714759"/>
                        <a:pt x="684614" y="1625237"/>
                      </a:cubicBezTo>
                      <a:cubicBezTo>
                        <a:pt x="692461" y="1597774"/>
                        <a:pt x="689553" y="1565874"/>
                        <a:pt x="705396" y="1542109"/>
                      </a:cubicBezTo>
                      <a:cubicBezTo>
                        <a:pt x="719250" y="1521327"/>
                        <a:pt x="746959" y="1514400"/>
                        <a:pt x="767741" y="1500546"/>
                      </a:cubicBezTo>
                      <a:cubicBezTo>
                        <a:pt x="784140" y="1451349"/>
                        <a:pt x="817897" y="1384447"/>
                        <a:pt x="767741" y="1334291"/>
                      </a:cubicBezTo>
                      <a:cubicBezTo>
                        <a:pt x="736761" y="1303311"/>
                        <a:pt x="643050" y="1292728"/>
                        <a:pt x="643050" y="1292728"/>
                      </a:cubicBezTo>
                      <a:cubicBezTo>
                        <a:pt x="636123" y="1188819"/>
                        <a:pt x="655201" y="1079796"/>
                        <a:pt x="622269" y="981000"/>
                      </a:cubicBezTo>
                      <a:cubicBezTo>
                        <a:pt x="603681" y="925236"/>
                        <a:pt x="530184" y="905217"/>
                        <a:pt x="497578" y="856309"/>
                      </a:cubicBezTo>
                      <a:cubicBezTo>
                        <a:pt x="483723" y="835527"/>
                        <a:pt x="475517" y="809567"/>
                        <a:pt x="456014" y="793964"/>
                      </a:cubicBezTo>
                      <a:cubicBezTo>
                        <a:pt x="438908" y="780280"/>
                        <a:pt x="414451" y="780109"/>
                        <a:pt x="393669" y="773182"/>
                      </a:cubicBezTo>
                      <a:cubicBezTo>
                        <a:pt x="248339" y="555190"/>
                        <a:pt x="429519" y="850352"/>
                        <a:pt x="331323" y="212073"/>
                      </a:cubicBezTo>
                      <a:cubicBezTo>
                        <a:pt x="327525" y="187387"/>
                        <a:pt x="289760" y="184364"/>
                        <a:pt x="268978" y="170509"/>
                      </a:cubicBezTo>
                      <a:cubicBezTo>
                        <a:pt x="255123" y="149727"/>
                        <a:pt x="246211" y="124611"/>
                        <a:pt x="227414" y="108164"/>
                      </a:cubicBezTo>
                      <a:cubicBezTo>
                        <a:pt x="103797" y="0"/>
                        <a:pt x="0" y="12197"/>
                        <a:pt x="268978" y="45818"/>
                      </a:cubicBezTo>
                      <a:cubicBezTo>
                        <a:pt x="296687" y="52745"/>
                        <a:pt x="325853" y="55349"/>
                        <a:pt x="352105" y="66600"/>
                      </a:cubicBezTo>
                      <a:cubicBezTo>
                        <a:pt x="496251" y="128378"/>
                        <a:pt x="388485" y="191341"/>
                        <a:pt x="435232" y="378328"/>
                      </a:cubicBezTo>
                      <a:cubicBezTo>
                        <a:pt x="442360" y="406840"/>
                        <a:pt x="473662" y="423590"/>
                        <a:pt x="497578" y="440673"/>
                      </a:cubicBezTo>
                      <a:cubicBezTo>
                        <a:pt x="587349" y="504795"/>
                        <a:pt x="650068" y="489944"/>
                        <a:pt x="767741" y="503018"/>
                      </a:cubicBezTo>
                      <a:cubicBezTo>
                        <a:pt x="949486" y="684763"/>
                        <a:pt x="1008347" y="644489"/>
                        <a:pt x="871650" y="690055"/>
                      </a:cubicBezTo>
                      <a:cubicBezTo>
                        <a:pt x="850868" y="710837"/>
                        <a:pt x="818599" y="724518"/>
                        <a:pt x="809305" y="752400"/>
                      </a:cubicBezTo>
                      <a:cubicBezTo>
                        <a:pt x="802378" y="773182"/>
                        <a:pt x="817936" y="796519"/>
                        <a:pt x="830087" y="814746"/>
                      </a:cubicBezTo>
                      <a:cubicBezTo>
                        <a:pt x="863401" y="864718"/>
                        <a:pt x="919837" y="900081"/>
                        <a:pt x="975559" y="918655"/>
                      </a:cubicBezTo>
                      <a:cubicBezTo>
                        <a:pt x="1009069" y="929825"/>
                        <a:pt x="1044832" y="932510"/>
                        <a:pt x="1079469" y="939437"/>
                      </a:cubicBezTo>
                      <a:cubicBezTo>
                        <a:pt x="1107179" y="957910"/>
                        <a:pt x="1183378" y="997164"/>
                        <a:pt x="1183378" y="1043346"/>
                      </a:cubicBezTo>
                      <a:cubicBezTo>
                        <a:pt x="1183378" y="1068323"/>
                        <a:pt x="1155669" y="1084909"/>
                        <a:pt x="1141814" y="1105691"/>
                      </a:cubicBezTo>
                      <a:cubicBezTo>
                        <a:pt x="1120503" y="1169623"/>
                        <a:pt x="1099577" y="1198032"/>
                        <a:pt x="1141814" y="1271946"/>
                      </a:cubicBezTo>
                      <a:cubicBezTo>
                        <a:pt x="1154206" y="1293632"/>
                        <a:pt x="1183377" y="1299655"/>
                        <a:pt x="1204159" y="1313509"/>
                      </a:cubicBezTo>
                      <a:cubicBezTo>
                        <a:pt x="1211086" y="1334291"/>
                        <a:pt x="1212790" y="1357628"/>
                        <a:pt x="1224941" y="1375855"/>
                      </a:cubicBezTo>
                      <a:cubicBezTo>
                        <a:pt x="1241244" y="1400309"/>
                        <a:pt x="1283131" y="1409105"/>
                        <a:pt x="1287287" y="1438200"/>
                      </a:cubicBezTo>
                      <a:cubicBezTo>
                        <a:pt x="1298108" y="1513945"/>
                        <a:pt x="1276617" y="1590957"/>
                        <a:pt x="1266505" y="1666800"/>
                      </a:cubicBezTo>
                      <a:cubicBezTo>
                        <a:pt x="1262730" y="1695112"/>
                        <a:pt x="1261566" y="1726163"/>
                        <a:pt x="1245723" y="1749928"/>
                      </a:cubicBezTo>
                      <a:cubicBezTo>
                        <a:pt x="1231869" y="1770710"/>
                        <a:pt x="1206202" y="1781347"/>
                        <a:pt x="1183378" y="1791491"/>
                      </a:cubicBezTo>
                      <a:cubicBezTo>
                        <a:pt x="1143342" y="1809285"/>
                        <a:pt x="1058687" y="1833055"/>
                        <a:pt x="1058687" y="1833055"/>
                      </a:cubicBezTo>
                      <a:cubicBezTo>
                        <a:pt x="1044832" y="1853837"/>
                        <a:pt x="1028293" y="1873060"/>
                        <a:pt x="1017123" y="1895400"/>
                      </a:cubicBezTo>
                      <a:cubicBezTo>
                        <a:pt x="982295" y="1965055"/>
                        <a:pt x="1021577" y="1964277"/>
                        <a:pt x="933996" y="1999309"/>
                      </a:cubicBezTo>
                      <a:cubicBezTo>
                        <a:pt x="921132" y="2004454"/>
                        <a:pt x="906287" y="1999309"/>
                        <a:pt x="892432" y="1999309"/>
                      </a:cubicBezTo>
                    </a:path>
                  </a:pathLst>
                </a:custGeom>
                <a:solidFill>
                  <a:srgbClr val="FF0000"/>
                </a:solidFill>
                <a:ln w="38100">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0" name="Freeform 39">
                  <a:extLst>
                    <a:ext uri="{FF2B5EF4-FFF2-40B4-BE49-F238E27FC236}">
                      <a16:creationId xmlns:a16="http://schemas.microsoft.com/office/drawing/2014/main" id="{FB743C85-8948-4566-B8BE-F82197F50784}"/>
                    </a:ext>
                  </a:extLst>
                </p:cNvPr>
                <p:cNvSpPr/>
                <p:nvPr/>
              </p:nvSpPr>
              <p:spPr>
                <a:xfrm rot="3308254">
                  <a:off x="7086327" y="1770474"/>
                  <a:ext cx="1466651" cy="444115"/>
                </a:xfrm>
                <a:custGeom>
                  <a:avLst/>
                  <a:gdLst>
                    <a:gd name="connsiteX0" fmla="*/ 207818 w 1466651"/>
                    <a:gd name="connsiteY0" fmla="*/ 85401 h 444115"/>
                    <a:gd name="connsiteX1" fmla="*/ 207818 w 1466651"/>
                    <a:gd name="connsiteY1" fmla="*/ 85401 h 444115"/>
                    <a:gd name="connsiteX2" fmla="*/ 415637 w 1466651"/>
                    <a:gd name="connsiteY2" fmla="*/ 106183 h 444115"/>
                    <a:gd name="connsiteX3" fmla="*/ 457200 w 1466651"/>
                    <a:gd name="connsiteY3" fmla="*/ 168529 h 444115"/>
                    <a:gd name="connsiteX4" fmla="*/ 914400 w 1466651"/>
                    <a:gd name="connsiteY4" fmla="*/ 189311 h 444115"/>
                    <a:gd name="connsiteX5" fmla="*/ 955964 w 1466651"/>
                    <a:gd name="connsiteY5" fmla="*/ 251656 h 444115"/>
                    <a:gd name="connsiteX6" fmla="*/ 1018309 w 1466651"/>
                    <a:gd name="connsiteY6" fmla="*/ 272438 h 444115"/>
                    <a:gd name="connsiteX7" fmla="*/ 1184564 w 1466651"/>
                    <a:gd name="connsiteY7" fmla="*/ 293220 h 444115"/>
                    <a:gd name="connsiteX8" fmla="*/ 1246909 w 1466651"/>
                    <a:gd name="connsiteY8" fmla="*/ 272438 h 444115"/>
                    <a:gd name="connsiteX9" fmla="*/ 1350818 w 1466651"/>
                    <a:gd name="connsiteY9" fmla="*/ 126965 h 444115"/>
                    <a:gd name="connsiteX10" fmla="*/ 1433946 w 1466651"/>
                    <a:gd name="connsiteY10" fmla="*/ 147747 h 444115"/>
                    <a:gd name="connsiteX11" fmla="*/ 1433946 w 1466651"/>
                    <a:gd name="connsiteY11" fmla="*/ 314001 h 444115"/>
                    <a:gd name="connsiteX12" fmla="*/ 1226127 w 1466651"/>
                    <a:gd name="connsiteY12" fmla="*/ 334783 h 444115"/>
                    <a:gd name="connsiteX13" fmla="*/ 1205346 w 1466651"/>
                    <a:gd name="connsiteY13" fmla="*/ 397129 h 444115"/>
                    <a:gd name="connsiteX14" fmla="*/ 976746 w 1466651"/>
                    <a:gd name="connsiteY14" fmla="*/ 397129 h 444115"/>
                    <a:gd name="connsiteX15" fmla="*/ 914400 w 1466651"/>
                    <a:gd name="connsiteY15" fmla="*/ 376347 h 444115"/>
                    <a:gd name="connsiteX16" fmla="*/ 789709 w 1466651"/>
                    <a:gd name="connsiteY16" fmla="*/ 314001 h 444115"/>
                    <a:gd name="connsiteX17" fmla="*/ 581891 w 1466651"/>
                    <a:gd name="connsiteY17" fmla="*/ 293220 h 444115"/>
                    <a:gd name="connsiteX18" fmla="*/ 166255 w 1466651"/>
                    <a:gd name="connsiteY18" fmla="*/ 230874 h 444115"/>
                    <a:gd name="connsiteX19" fmla="*/ 83127 w 1466651"/>
                    <a:gd name="connsiteY19" fmla="*/ 168529 h 444115"/>
                    <a:gd name="connsiteX20" fmla="*/ 0 w 1466651"/>
                    <a:gd name="connsiteY20" fmla="*/ 126965 h 444115"/>
                    <a:gd name="connsiteX21" fmla="*/ 20782 w 1466651"/>
                    <a:gd name="connsiteY21" fmla="*/ 64620 h 444115"/>
                    <a:gd name="connsiteX22" fmla="*/ 207818 w 1466651"/>
                    <a:gd name="connsiteY22" fmla="*/ 23056 h 44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6651" h="444115">
                      <a:moveTo>
                        <a:pt x="207818" y="85401"/>
                      </a:moveTo>
                      <a:lnTo>
                        <a:pt x="207818" y="85401"/>
                      </a:lnTo>
                      <a:cubicBezTo>
                        <a:pt x="277091" y="92328"/>
                        <a:pt x="349591" y="84168"/>
                        <a:pt x="415637" y="106183"/>
                      </a:cubicBezTo>
                      <a:cubicBezTo>
                        <a:pt x="439332" y="114081"/>
                        <a:pt x="432563" y="164423"/>
                        <a:pt x="457200" y="168529"/>
                      </a:cubicBezTo>
                      <a:cubicBezTo>
                        <a:pt x="607682" y="193610"/>
                        <a:pt x="762000" y="182384"/>
                        <a:pt x="914400" y="189311"/>
                      </a:cubicBezTo>
                      <a:cubicBezTo>
                        <a:pt x="928255" y="210093"/>
                        <a:pt x="936461" y="236053"/>
                        <a:pt x="955964" y="251656"/>
                      </a:cubicBezTo>
                      <a:cubicBezTo>
                        <a:pt x="973070" y="265340"/>
                        <a:pt x="996757" y="268519"/>
                        <a:pt x="1018309" y="272438"/>
                      </a:cubicBezTo>
                      <a:cubicBezTo>
                        <a:pt x="1073258" y="282429"/>
                        <a:pt x="1129146" y="286293"/>
                        <a:pt x="1184564" y="293220"/>
                      </a:cubicBezTo>
                      <a:cubicBezTo>
                        <a:pt x="1205346" y="286293"/>
                        <a:pt x="1234177" y="290264"/>
                        <a:pt x="1246909" y="272438"/>
                      </a:cubicBezTo>
                      <a:cubicBezTo>
                        <a:pt x="1368136" y="102720"/>
                        <a:pt x="1210542" y="173725"/>
                        <a:pt x="1350818" y="126965"/>
                      </a:cubicBezTo>
                      <a:cubicBezTo>
                        <a:pt x="1378527" y="133892"/>
                        <a:pt x="1411643" y="129904"/>
                        <a:pt x="1433946" y="147747"/>
                      </a:cubicBezTo>
                      <a:cubicBezTo>
                        <a:pt x="1466651" y="173911"/>
                        <a:pt x="1457807" y="300986"/>
                        <a:pt x="1433946" y="314001"/>
                      </a:cubicBezTo>
                      <a:cubicBezTo>
                        <a:pt x="1372828" y="347338"/>
                        <a:pt x="1295400" y="327856"/>
                        <a:pt x="1226127" y="334783"/>
                      </a:cubicBezTo>
                      <a:cubicBezTo>
                        <a:pt x="1219200" y="355565"/>
                        <a:pt x="1220836" y="381639"/>
                        <a:pt x="1205346" y="397129"/>
                      </a:cubicBezTo>
                      <a:cubicBezTo>
                        <a:pt x="1158360" y="444115"/>
                        <a:pt x="990496" y="398848"/>
                        <a:pt x="976746" y="397129"/>
                      </a:cubicBezTo>
                      <a:cubicBezTo>
                        <a:pt x="955964" y="390202"/>
                        <a:pt x="933993" y="386144"/>
                        <a:pt x="914400" y="376347"/>
                      </a:cubicBezTo>
                      <a:cubicBezTo>
                        <a:pt x="845900" y="342097"/>
                        <a:pt x="865162" y="325609"/>
                        <a:pt x="789709" y="314001"/>
                      </a:cubicBezTo>
                      <a:cubicBezTo>
                        <a:pt x="720900" y="303415"/>
                        <a:pt x="651164" y="300147"/>
                        <a:pt x="581891" y="293220"/>
                      </a:cubicBezTo>
                      <a:cubicBezTo>
                        <a:pt x="399253" y="171459"/>
                        <a:pt x="649044" y="322833"/>
                        <a:pt x="166255" y="230874"/>
                      </a:cubicBezTo>
                      <a:cubicBezTo>
                        <a:pt x="132230" y="224393"/>
                        <a:pt x="112499" y="186886"/>
                        <a:pt x="83127" y="168529"/>
                      </a:cubicBezTo>
                      <a:cubicBezTo>
                        <a:pt x="56856" y="152110"/>
                        <a:pt x="27709" y="140820"/>
                        <a:pt x="0" y="126965"/>
                      </a:cubicBezTo>
                      <a:cubicBezTo>
                        <a:pt x="6927" y="106183"/>
                        <a:pt x="7098" y="81726"/>
                        <a:pt x="20782" y="64620"/>
                      </a:cubicBezTo>
                      <a:cubicBezTo>
                        <a:pt x="72478" y="0"/>
                        <a:pt x="133422" y="23056"/>
                        <a:pt x="207818" y="23056"/>
                      </a:cubicBezTo>
                    </a:path>
                  </a:pathLst>
                </a:custGeom>
                <a:solidFill>
                  <a:schemeClr val="bg2">
                    <a:lumMod val="50000"/>
                  </a:schemeClr>
                </a:solidFill>
                <a:ln>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grpSp>
          <p:nvGrpSpPr>
            <p:cNvPr id="23570" name="Group 73">
              <a:extLst>
                <a:ext uri="{FF2B5EF4-FFF2-40B4-BE49-F238E27FC236}">
                  <a16:creationId xmlns:a16="http://schemas.microsoft.com/office/drawing/2014/main" id="{F1DA80B0-74BF-42EC-9D8A-60A919C47C32}"/>
                </a:ext>
              </a:extLst>
            </p:cNvPr>
            <p:cNvGrpSpPr>
              <a:grpSpLocks/>
            </p:cNvGrpSpPr>
            <p:nvPr/>
          </p:nvGrpSpPr>
          <p:grpSpPr bwMode="auto">
            <a:xfrm>
              <a:off x="4038599" y="1447800"/>
              <a:ext cx="1523998" cy="1208729"/>
              <a:chOff x="2286000" y="1991672"/>
              <a:chExt cx="3733800" cy="3494728"/>
            </a:xfrm>
          </p:grpSpPr>
          <p:sp>
            <p:nvSpPr>
              <p:cNvPr id="19" name="Diagonal Stripe 18">
                <a:extLst>
                  <a:ext uri="{FF2B5EF4-FFF2-40B4-BE49-F238E27FC236}">
                    <a16:creationId xmlns:a16="http://schemas.microsoft.com/office/drawing/2014/main" id="{C9A1883B-367E-48D0-9A48-BEA1D947D5AB}"/>
                  </a:ext>
                </a:extLst>
              </p:cNvPr>
              <p:cNvSpPr/>
              <p:nvPr/>
            </p:nvSpPr>
            <p:spPr>
              <a:xfrm>
                <a:off x="3124200" y="3962400"/>
                <a:ext cx="685800" cy="1524000"/>
              </a:xfrm>
              <a:prstGeom prst="diagStripe">
                <a:avLst/>
              </a:prstGeom>
              <a:solidFill>
                <a:schemeClr val="accent3">
                  <a:lumMod val="40000"/>
                  <a:lumOff val="60000"/>
                </a:schemeClr>
              </a:solidFill>
              <a:ln>
                <a:solidFill>
                  <a:schemeClr val="bg2">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0" name="Cube 19">
                <a:extLst>
                  <a:ext uri="{FF2B5EF4-FFF2-40B4-BE49-F238E27FC236}">
                    <a16:creationId xmlns:a16="http://schemas.microsoft.com/office/drawing/2014/main" id="{2EFE806F-9214-4BAB-8355-0D32EBA5A4EE}"/>
                  </a:ext>
                </a:extLst>
              </p:cNvPr>
              <p:cNvSpPr/>
              <p:nvPr/>
            </p:nvSpPr>
            <p:spPr>
              <a:xfrm>
                <a:off x="2286000" y="2286000"/>
                <a:ext cx="1524000" cy="2057400"/>
              </a:xfrm>
              <a:prstGeom prst="cube">
                <a:avLst/>
              </a:prstGeom>
              <a:solidFill>
                <a:schemeClr val="accent3">
                  <a:lumMod val="40000"/>
                  <a:lumOff val="60000"/>
                </a:schemeClr>
              </a:solidFill>
              <a:ln>
                <a:solidFill>
                  <a:schemeClr val="bg2">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Trapezoid 20">
                <a:extLst>
                  <a:ext uri="{FF2B5EF4-FFF2-40B4-BE49-F238E27FC236}">
                    <a16:creationId xmlns:a16="http://schemas.microsoft.com/office/drawing/2014/main" id="{EF24C622-DBBF-4995-BB33-80E148607B82}"/>
                  </a:ext>
                </a:extLst>
              </p:cNvPr>
              <p:cNvSpPr/>
              <p:nvPr/>
            </p:nvSpPr>
            <p:spPr>
              <a:xfrm rot="10800000">
                <a:off x="2286000" y="4343400"/>
                <a:ext cx="1143000" cy="1143000"/>
              </a:xfrm>
              <a:prstGeom prst="trapezoid">
                <a:avLst/>
              </a:prstGeom>
              <a:solidFill>
                <a:schemeClr val="accent3">
                  <a:lumMod val="40000"/>
                  <a:lumOff val="60000"/>
                </a:schemeClr>
              </a:solidFill>
              <a:ln>
                <a:solidFill>
                  <a:schemeClr val="bg2">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Cloud 21">
                <a:extLst>
                  <a:ext uri="{FF2B5EF4-FFF2-40B4-BE49-F238E27FC236}">
                    <a16:creationId xmlns:a16="http://schemas.microsoft.com/office/drawing/2014/main" id="{A3C859FC-CC15-4CBB-BD66-875FF62B24A7}"/>
                  </a:ext>
                </a:extLst>
              </p:cNvPr>
              <p:cNvSpPr/>
              <p:nvPr/>
            </p:nvSpPr>
            <p:spPr>
              <a:xfrm>
                <a:off x="3657600" y="2133600"/>
                <a:ext cx="2362200" cy="2667000"/>
              </a:xfrm>
              <a:prstGeom prst="cloud">
                <a:avLst/>
              </a:prstGeom>
              <a:blipFill>
                <a:blip r:embed="rId6" cstate="print"/>
                <a:tile tx="0" ty="0" sx="100000" sy="100000" flip="none" algn="tl"/>
              </a:blipFill>
              <a:ln>
                <a:solidFill>
                  <a:schemeClr val="accent2">
                    <a:lumMod val="50000"/>
                  </a:schemeClr>
                </a:solidFill>
              </a:ln>
              <a:effectLst>
                <a:innerShdw blurRad="63500" dist="50800" dir="5400000">
                  <a:prstClr val="black">
                    <a:alpha val="50000"/>
                  </a:prstClr>
                </a:innerShdw>
              </a:effectLst>
              <a:scene3d>
                <a:camera prst="perspectiveFront"/>
                <a:lightRig rig="balanced" dir="t">
                  <a:rot lat="0" lon="0" rev="8700000"/>
                </a:lightRig>
              </a:scene3d>
              <a:sp3d>
                <a:bevelT w="190500" h="381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Freeform 22">
                <a:extLst>
                  <a:ext uri="{FF2B5EF4-FFF2-40B4-BE49-F238E27FC236}">
                    <a16:creationId xmlns:a16="http://schemas.microsoft.com/office/drawing/2014/main" id="{9AFC934A-7946-4DCC-B5E3-D1D6441CE03A}"/>
                  </a:ext>
                </a:extLst>
              </p:cNvPr>
              <p:cNvSpPr/>
              <p:nvPr/>
            </p:nvSpPr>
            <p:spPr>
              <a:xfrm rot="4490928">
                <a:off x="3421933" y="3194310"/>
                <a:ext cx="1157133" cy="1186611"/>
              </a:xfrm>
              <a:custGeom>
                <a:avLst/>
                <a:gdLst>
                  <a:gd name="connsiteX0" fmla="*/ 127000 w 1127125"/>
                  <a:gd name="connsiteY0" fmla="*/ 993775 h 1577975"/>
                  <a:gd name="connsiteX1" fmla="*/ 527050 w 1127125"/>
                  <a:gd name="connsiteY1" fmla="*/ 365125 h 1577975"/>
                  <a:gd name="connsiteX2" fmla="*/ 622300 w 1127125"/>
                  <a:gd name="connsiteY2" fmla="*/ 612775 h 1577975"/>
                  <a:gd name="connsiteX3" fmla="*/ 831850 w 1127125"/>
                  <a:gd name="connsiteY3" fmla="*/ 60325 h 1577975"/>
                  <a:gd name="connsiteX4" fmla="*/ 736600 w 1127125"/>
                  <a:gd name="connsiteY4" fmla="*/ 974725 h 1577975"/>
                  <a:gd name="connsiteX5" fmla="*/ 374650 w 1127125"/>
                  <a:gd name="connsiteY5" fmla="*/ 917575 h 1577975"/>
                  <a:gd name="connsiteX6" fmla="*/ 12700 w 1127125"/>
                  <a:gd name="connsiteY6" fmla="*/ 1527175 h 1577975"/>
                  <a:gd name="connsiteX7" fmla="*/ 298450 w 1127125"/>
                  <a:gd name="connsiteY7" fmla="*/ 1222375 h 1577975"/>
                  <a:gd name="connsiteX8" fmla="*/ 679450 w 1127125"/>
                  <a:gd name="connsiteY8" fmla="*/ 1146175 h 1577975"/>
                  <a:gd name="connsiteX9" fmla="*/ 679450 w 1127125"/>
                  <a:gd name="connsiteY9" fmla="*/ 765175 h 1577975"/>
                  <a:gd name="connsiteX10" fmla="*/ 1098550 w 1127125"/>
                  <a:gd name="connsiteY10" fmla="*/ 384175 h 1577975"/>
                  <a:gd name="connsiteX11" fmla="*/ 850900 w 1127125"/>
                  <a:gd name="connsiteY11" fmla="*/ 1203325 h 1577975"/>
                  <a:gd name="connsiteX12" fmla="*/ 355600 w 1127125"/>
                  <a:gd name="connsiteY12" fmla="*/ 1393825 h 1577975"/>
                  <a:gd name="connsiteX13" fmla="*/ 374650 w 1127125"/>
                  <a:gd name="connsiteY13" fmla="*/ 1450975 h 157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7125" h="1577975">
                    <a:moveTo>
                      <a:pt x="127000" y="993775"/>
                    </a:moveTo>
                    <a:cubicBezTo>
                      <a:pt x="285750" y="711200"/>
                      <a:pt x="444500" y="428625"/>
                      <a:pt x="527050" y="365125"/>
                    </a:cubicBezTo>
                    <a:cubicBezTo>
                      <a:pt x="609600" y="301625"/>
                      <a:pt x="571500" y="663575"/>
                      <a:pt x="622300" y="612775"/>
                    </a:cubicBezTo>
                    <a:cubicBezTo>
                      <a:pt x="673100" y="561975"/>
                      <a:pt x="812800" y="0"/>
                      <a:pt x="831850" y="60325"/>
                    </a:cubicBezTo>
                    <a:cubicBezTo>
                      <a:pt x="850900" y="120650"/>
                      <a:pt x="812800" y="831850"/>
                      <a:pt x="736600" y="974725"/>
                    </a:cubicBezTo>
                    <a:cubicBezTo>
                      <a:pt x="660400" y="1117600"/>
                      <a:pt x="495300" y="825500"/>
                      <a:pt x="374650" y="917575"/>
                    </a:cubicBezTo>
                    <a:cubicBezTo>
                      <a:pt x="254000" y="1009650"/>
                      <a:pt x="25400" y="1476375"/>
                      <a:pt x="12700" y="1527175"/>
                    </a:cubicBezTo>
                    <a:cubicBezTo>
                      <a:pt x="0" y="1577975"/>
                      <a:pt x="187325" y="1285875"/>
                      <a:pt x="298450" y="1222375"/>
                    </a:cubicBezTo>
                    <a:cubicBezTo>
                      <a:pt x="409575" y="1158875"/>
                      <a:pt x="615950" y="1222375"/>
                      <a:pt x="679450" y="1146175"/>
                    </a:cubicBezTo>
                    <a:cubicBezTo>
                      <a:pt x="742950" y="1069975"/>
                      <a:pt x="609600" y="892175"/>
                      <a:pt x="679450" y="765175"/>
                    </a:cubicBezTo>
                    <a:cubicBezTo>
                      <a:pt x="749300" y="638175"/>
                      <a:pt x="1069975" y="311150"/>
                      <a:pt x="1098550" y="384175"/>
                    </a:cubicBezTo>
                    <a:cubicBezTo>
                      <a:pt x="1127125" y="457200"/>
                      <a:pt x="974725" y="1035050"/>
                      <a:pt x="850900" y="1203325"/>
                    </a:cubicBezTo>
                    <a:cubicBezTo>
                      <a:pt x="727075" y="1371600"/>
                      <a:pt x="434975" y="1352550"/>
                      <a:pt x="355600" y="1393825"/>
                    </a:cubicBezTo>
                    <a:cubicBezTo>
                      <a:pt x="276225" y="1435100"/>
                      <a:pt x="384175" y="1441450"/>
                      <a:pt x="374650" y="1450975"/>
                    </a:cubicBezTo>
                  </a:path>
                </a:pathLst>
              </a:custGeom>
              <a:solidFill>
                <a:srgbClr val="FFFF00"/>
              </a:solidFill>
              <a:ln>
                <a:solidFill>
                  <a:srgbClr val="C00000"/>
                </a:solidFill>
              </a:ln>
              <a:scene3d>
                <a:camera prst="isometricOffAxis1Lef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4" name="Freeform 23">
                <a:extLst>
                  <a:ext uri="{FF2B5EF4-FFF2-40B4-BE49-F238E27FC236}">
                    <a16:creationId xmlns:a16="http://schemas.microsoft.com/office/drawing/2014/main" id="{3AF59821-E2CE-4CA2-9157-26D8C2DB2703}"/>
                  </a:ext>
                </a:extLst>
              </p:cNvPr>
              <p:cNvSpPr/>
              <p:nvPr/>
            </p:nvSpPr>
            <p:spPr>
              <a:xfrm>
                <a:off x="3657600" y="2921000"/>
                <a:ext cx="482600" cy="746125"/>
              </a:xfrm>
              <a:custGeom>
                <a:avLst/>
                <a:gdLst>
                  <a:gd name="connsiteX0" fmla="*/ 95250 w 768350"/>
                  <a:gd name="connsiteY0" fmla="*/ 508000 h 746125"/>
                  <a:gd name="connsiteX1" fmla="*/ 247650 w 768350"/>
                  <a:gd name="connsiteY1" fmla="*/ 50800 h 746125"/>
                  <a:gd name="connsiteX2" fmla="*/ 361950 w 768350"/>
                  <a:gd name="connsiteY2" fmla="*/ 203200 h 746125"/>
                  <a:gd name="connsiteX3" fmla="*/ 533400 w 768350"/>
                  <a:gd name="connsiteY3" fmla="*/ 146050 h 746125"/>
                  <a:gd name="connsiteX4" fmla="*/ 609600 w 768350"/>
                  <a:gd name="connsiteY4" fmla="*/ 298450 h 746125"/>
                  <a:gd name="connsiteX5" fmla="*/ 762000 w 768350"/>
                  <a:gd name="connsiteY5" fmla="*/ 146050 h 746125"/>
                  <a:gd name="connsiteX6" fmla="*/ 571500 w 768350"/>
                  <a:gd name="connsiteY6" fmla="*/ 603250 h 746125"/>
                  <a:gd name="connsiteX7" fmla="*/ 76200 w 768350"/>
                  <a:gd name="connsiteY7" fmla="*/ 736600 h 746125"/>
                  <a:gd name="connsiteX8" fmla="*/ 95250 w 768350"/>
                  <a:gd name="connsiteY8" fmla="*/ 508000 h 74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350" h="746125">
                    <a:moveTo>
                      <a:pt x="95250" y="508000"/>
                    </a:moveTo>
                    <a:cubicBezTo>
                      <a:pt x="123825" y="393700"/>
                      <a:pt x="203200" y="101600"/>
                      <a:pt x="247650" y="50800"/>
                    </a:cubicBezTo>
                    <a:cubicBezTo>
                      <a:pt x="292100" y="0"/>
                      <a:pt x="314325" y="187325"/>
                      <a:pt x="361950" y="203200"/>
                    </a:cubicBezTo>
                    <a:cubicBezTo>
                      <a:pt x="409575" y="219075"/>
                      <a:pt x="492125" y="130175"/>
                      <a:pt x="533400" y="146050"/>
                    </a:cubicBezTo>
                    <a:cubicBezTo>
                      <a:pt x="574675" y="161925"/>
                      <a:pt x="571500" y="298450"/>
                      <a:pt x="609600" y="298450"/>
                    </a:cubicBezTo>
                    <a:cubicBezTo>
                      <a:pt x="647700" y="298450"/>
                      <a:pt x="768350" y="95250"/>
                      <a:pt x="762000" y="146050"/>
                    </a:cubicBezTo>
                    <a:cubicBezTo>
                      <a:pt x="755650" y="196850"/>
                      <a:pt x="685800" y="504825"/>
                      <a:pt x="571500" y="603250"/>
                    </a:cubicBezTo>
                    <a:cubicBezTo>
                      <a:pt x="457200" y="701675"/>
                      <a:pt x="152400" y="746125"/>
                      <a:pt x="76200" y="736600"/>
                    </a:cubicBezTo>
                    <a:cubicBezTo>
                      <a:pt x="0" y="727075"/>
                      <a:pt x="66675" y="622300"/>
                      <a:pt x="95250" y="508000"/>
                    </a:cubicBezTo>
                    <a:close/>
                  </a:path>
                </a:pathLst>
              </a:custGeom>
              <a:solidFill>
                <a:srgbClr val="FF0000"/>
              </a:solidFill>
              <a:ln>
                <a:solidFill>
                  <a:srgbClr val="C00000"/>
                </a:solidFill>
              </a:ln>
              <a:effectLst>
                <a:innerShdw blurRad="63500" dist="50800" dir="18900000">
                  <a:prstClr val="black">
                    <a:alpha val="50000"/>
                  </a:prstClr>
                </a:innerShdw>
              </a:effectLst>
              <a:scene3d>
                <a:camera prst="isometricOffAxis1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Freeform 24">
                <a:extLst>
                  <a:ext uri="{FF2B5EF4-FFF2-40B4-BE49-F238E27FC236}">
                    <a16:creationId xmlns:a16="http://schemas.microsoft.com/office/drawing/2014/main" id="{0B407A2F-77E5-4221-B392-01C466ADEC05}"/>
                  </a:ext>
                </a:extLst>
              </p:cNvPr>
              <p:cNvSpPr/>
              <p:nvPr/>
            </p:nvSpPr>
            <p:spPr>
              <a:xfrm rot="2239540">
                <a:off x="3918331" y="1991672"/>
                <a:ext cx="1062680" cy="2299853"/>
              </a:xfrm>
              <a:custGeom>
                <a:avLst/>
                <a:gdLst>
                  <a:gd name="connsiteX0" fmla="*/ 127000 w 1127125"/>
                  <a:gd name="connsiteY0" fmla="*/ 993775 h 1577975"/>
                  <a:gd name="connsiteX1" fmla="*/ 527050 w 1127125"/>
                  <a:gd name="connsiteY1" fmla="*/ 365125 h 1577975"/>
                  <a:gd name="connsiteX2" fmla="*/ 622300 w 1127125"/>
                  <a:gd name="connsiteY2" fmla="*/ 612775 h 1577975"/>
                  <a:gd name="connsiteX3" fmla="*/ 831850 w 1127125"/>
                  <a:gd name="connsiteY3" fmla="*/ 60325 h 1577975"/>
                  <a:gd name="connsiteX4" fmla="*/ 736600 w 1127125"/>
                  <a:gd name="connsiteY4" fmla="*/ 974725 h 1577975"/>
                  <a:gd name="connsiteX5" fmla="*/ 374650 w 1127125"/>
                  <a:gd name="connsiteY5" fmla="*/ 917575 h 1577975"/>
                  <a:gd name="connsiteX6" fmla="*/ 12700 w 1127125"/>
                  <a:gd name="connsiteY6" fmla="*/ 1527175 h 1577975"/>
                  <a:gd name="connsiteX7" fmla="*/ 298450 w 1127125"/>
                  <a:gd name="connsiteY7" fmla="*/ 1222375 h 1577975"/>
                  <a:gd name="connsiteX8" fmla="*/ 679450 w 1127125"/>
                  <a:gd name="connsiteY8" fmla="*/ 1146175 h 1577975"/>
                  <a:gd name="connsiteX9" fmla="*/ 679450 w 1127125"/>
                  <a:gd name="connsiteY9" fmla="*/ 765175 h 1577975"/>
                  <a:gd name="connsiteX10" fmla="*/ 1098550 w 1127125"/>
                  <a:gd name="connsiteY10" fmla="*/ 384175 h 1577975"/>
                  <a:gd name="connsiteX11" fmla="*/ 850900 w 1127125"/>
                  <a:gd name="connsiteY11" fmla="*/ 1203325 h 1577975"/>
                  <a:gd name="connsiteX12" fmla="*/ 355600 w 1127125"/>
                  <a:gd name="connsiteY12" fmla="*/ 1393825 h 1577975"/>
                  <a:gd name="connsiteX13" fmla="*/ 374650 w 1127125"/>
                  <a:gd name="connsiteY13" fmla="*/ 1450975 h 157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7125" h="1577975">
                    <a:moveTo>
                      <a:pt x="127000" y="993775"/>
                    </a:moveTo>
                    <a:cubicBezTo>
                      <a:pt x="285750" y="711200"/>
                      <a:pt x="444500" y="428625"/>
                      <a:pt x="527050" y="365125"/>
                    </a:cubicBezTo>
                    <a:cubicBezTo>
                      <a:pt x="609600" y="301625"/>
                      <a:pt x="571500" y="663575"/>
                      <a:pt x="622300" y="612775"/>
                    </a:cubicBezTo>
                    <a:cubicBezTo>
                      <a:pt x="673100" y="561975"/>
                      <a:pt x="812800" y="0"/>
                      <a:pt x="831850" y="60325"/>
                    </a:cubicBezTo>
                    <a:cubicBezTo>
                      <a:pt x="850900" y="120650"/>
                      <a:pt x="812800" y="831850"/>
                      <a:pt x="736600" y="974725"/>
                    </a:cubicBezTo>
                    <a:cubicBezTo>
                      <a:pt x="660400" y="1117600"/>
                      <a:pt x="495300" y="825500"/>
                      <a:pt x="374650" y="917575"/>
                    </a:cubicBezTo>
                    <a:cubicBezTo>
                      <a:pt x="254000" y="1009650"/>
                      <a:pt x="25400" y="1476375"/>
                      <a:pt x="12700" y="1527175"/>
                    </a:cubicBezTo>
                    <a:cubicBezTo>
                      <a:pt x="0" y="1577975"/>
                      <a:pt x="187325" y="1285875"/>
                      <a:pt x="298450" y="1222375"/>
                    </a:cubicBezTo>
                    <a:cubicBezTo>
                      <a:pt x="409575" y="1158875"/>
                      <a:pt x="615950" y="1222375"/>
                      <a:pt x="679450" y="1146175"/>
                    </a:cubicBezTo>
                    <a:cubicBezTo>
                      <a:pt x="742950" y="1069975"/>
                      <a:pt x="609600" y="892175"/>
                      <a:pt x="679450" y="765175"/>
                    </a:cubicBezTo>
                    <a:cubicBezTo>
                      <a:pt x="749300" y="638175"/>
                      <a:pt x="1069975" y="311150"/>
                      <a:pt x="1098550" y="384175"/>
                    </a:cubicBezTo>
                    <a:cubicBezTo>
                      <a:pt x="1127125" y="457200"/>
                      <a:pt x="974725" y="1035050"/>
                      <a:pt x="850900" y="1203325"/>
                    </a:cubicBezTo>
                    <a:cubicBezTo>
                      <a:pt x="727075" y="1371600"/>
                      <a:pt x="434975" y="1352550"/>
                      <a:pt x="355600" y="1393825"/>
                    </a:cubicBezTo>
                    <a:cubicBezTo>
                      <a:pt x="276225" y="1435100"/>
                      <a:pt x="384175" y="1441450"/>
                      <a:pt x="374650" y="1450975"/>
                    </a:cubicBezTo>
                  </a:path>
                </a:pathLst>
              </a:custGeom>
              <a:solidFill>
                <a:srgbClr val="FFC000"/>
              </a:solidFill>
              <a:ln>
                <a:solidFill>
                  <a:schemeClr val="tx2">
                    <a:lumMod val="60000"/>
                    <a:lumOff val="40000"/>
                  </a:schemeClr>
                </a:solidFill>
              </a:ln>
              <a:effectLst>
                <a:innerShdw blurRad="63500" dist="50800" dir="18900000">
                  <a:prstClr val="black">
                    <a:alpha val="50000"/>
                  </a:prstClr>
                </a:innerShdw>
              </a:effectLst>
              <a:scene3d>
                <a:camera prst="isometricOffAxis1Lef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6" name="Freeform 25">
                <a:extLst>
                  <a:ext uri="{FF2B5EF4-FFF2-40B4-BE49-F238E27FC236}">
                    <a16:creationId xmlns:a16="http://schemas.microsoft.com/office/drawing/2014/main" id="{DB545782-7542-49F2-BD56-F773EB940A59}"/>
                  </a:ext>
                </a:extLst>
              </p:cNvPr>
              <p:cNvSpPr/>
              <p:nvPr/>
            </p:nvSpPr>
            <p:spPr>
              <a:xfrm>
                <a:off x="3359150" y="2225675"/>
                <a:ext cx="1127125" cy="1577975"/>
              </a:xfrm>
              <a:custGeom>
                <a:avLst/>
                <a:gdLst>
                  <a:gd name="connsiteX0" fmla="*/ 127000 w 1127125"/>
                  <a:gd name="connsiteY0" fmla="*/ 993775 h 1577975"/>
                  <a:gd name="connsiteX1" fmla="*/ 527050 w 1127125"/>
                  <a:gd name="connsiteY1" fmla="*/ 365125 h 1577975"/>
                  <a:gd name="connsiteX2" fmla="*/ 622300 w 1127125"/>
                  <a:gd name="connsiteY2" fmla="*/ 612775 h 1577975"/>
                  <a:gd name="connsiteX3" fmla="*/ 831850 w 1127125"/>
                  <a:gd name="connsiteY3" fmla="*/ 60325 h 1577975"/>
                  <a:gd name="connsiteX4" fmla="*/ 736600 w 1127125"/>
                  <a:gd name="connsiteY4" fmla="*/ 974725 h 1577975"/>
                  <a:gd name="connsiteX5" fmla="*/ 374650 w 1127125"/>
                  <a:gd name="connsiteY5" fmla="*/ 917575 h 1577975"/>
                  <a:gd name="connsiteX6" fmla="*/ 12700 w 1127125"/>
                  <a:gd name="connsiteY6" fmla="*/ 1527175 h 1577975"/>
                  <a:gd name="connsiteX7" fmla="*/ 298450 w 1127125"/>
                  <a:gd name="connsiteY7" fmla="*/ 1222375 h 1577975"/>
                  <a:gd name="connsiteX8" fmla="*/ 679450 w 1127125"/>
                  <a:gd name="connsiteY8" fmla="*/ 1146175 h 1577975"/>
                  <a:gd name="connsiteX9" fmla="*/ 679450 w 1127125"/>
                  <a:gd name="connsiteY9" fmla="*/ 765175 h 1577975"/>
                  <a:gd name="connsiteX10" fmla="*/ 1098550 w 1127125"/>
                  <a:gd name="connsiteY10" fmla="*/ 384175 h 1577975"/>
                  <a:gd name="connsiteX11" fmla="*/ 850900 w 1127125"/>
                  <a:gd name="connsiteY11" fmla="*/ 1203325 h 1577975"/>
                  <a:gd name="connsiteX12" fmla="*/ 355600 w 1127125"/>
                  <a:gd name="connsiteY12" fmla="*/ 1393825 h 1577975"/>
                  <a:gd name="connsiteX13" fmla="*/ 374650 w 1127125"/>
                  <a:gd name="connsiteY13" fmla="*/ 1450975 h 157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7125" h="1577975">
                    <a:moveTo>
                      <a:pt x="127000" y="993775"/>
                    </a:moveTo>
                    <a:cubicBezTo>
                      <a:pt x="285750" y="711200"/>
                      <a:pt x="444500" y="428625"/>
                      <a:pt x="527050" y="365125"/>
                    </a:cubicBezTo>
                    <a:cubicBezTo>
                      <a:pt x="609600" y="301625"/>
                      <a:pt x="571500" y="663575"/>
                      <a:pt x="622300" y="612775"/>
                    </a:cubicBezTo>
                    <a:cubicBezTo>
                      <a:pt x="673100" y="561975"/>
                      <a:pt x="812800" y="0"/>
                      <a:pt x="831850" y="60325"/>
                    </a:cubicBezTo>
                    <a:cubicBezTo>
                      <a:pt x="850900" y="120650"/>
                      <a:pt x="812800" y="831850"/>
                      <a:pt x="736600" y="974725"/>
                    </a:cubicBezTo>
                    <a:cubicBezTo>
                      <a:pt x="660400" y="1117600"/>
                      <a:pt x="495300" y="825500"/>
                      <a:pt x="374650" y="917575"/>
                    </a:cubicBezTo>
                    <a:cubicBezTo>
                      <a:pt x="254000" y="1009650"/>
                      <a:pt x="25400" y="1476375"/>
                      <a:pt x="12700" y="1527175"/>
                    </a:cubicBezTo>
                    <a:cubicBezTo>
                      <a:pt x="0" y="1577975"/>
                      <a:pt x="187325" y="1285875"/>
                      <a:pt x="298450" y="1222375"/>
                    </a:cubicBezTo>
                    <a:cubicBezTo>
                      <a:pt x="409575" y="1158875"/>
                      <a:pt x="615950" y="1222375"/>
                      <a:pt x="679450" y="1146175"/>
                    </a:cubicBezTo>
                    <a:cubicBezTo>
                      <a:pt x="742950" y="1069975"/>
                      <a:pt x="609600" y="892175"/>
                      <a:pt x="679450" y="765175"/>
                    </a:cubicBezTo>
                    <a:cubicBezTo>
                      <a:pt x="749300" y="638175"/>
                      <a:pt x="1069975" y="311150"/>
                      <a:pt x="1098550" y="384175"/>
                    </a:cubicBezTo>
                    <a:cubicBezTo>
                      <a:pt x="1127125" y="457200"/>
                      <a:pt x="974725" y="1035050"/>
                      <a:pt x="850900" y="1203325"/>
                    </a:cubicBezTo>
                    <a:cubicBezTo>
                      <a:pt x="727075" y="1371600"/>
                      <a:pt x="434975" y="1352550"/>
                      <a:pt x="355600" y="1393825"/>
                    </a:cubicBezTo>
                    <a:cubicBezTo>
                      <a:pt x="276225" y="1435100"/>
                      <a:pt x="384175" y="1441450"/>
                      <a:pt x="374650" y="1450975"/>
                    </a:cubicBezTo>
                  </a:path>
                </a:pathLst>
              </a:custGeom>
              <a:solidFill>
                <a:srgbClr val="FFFF00"/>
              </a:solidFill>
              <a:ln>
                <a:solidFill>
                  <a:srgbClr val="C00000"/>
                </a:solidFill>
              </a:ln>
              <a:effectLst>
                <a:innerShdw blurRad="63500" dist="50800" dir="18900000">
                  <a:prstClr val="black">
                    <a:alpha val="50000"/>
                  </a:prstClr>
                </a:innerShdw>
              </a:effectLst>
              <a:scene3d>
                <a:camera prst="isometricOffAxis1Left"/>
                <a:lightRig rig="threePt" dir="t"/>
              </a:scene3d>
              <a:sp3d>
                <a:bevelT/>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7" name="Freeform 26">
                <a:extLst>
                  <a:ext uri="{FF2B5EF4-FFF2-40B4-BE49-F238E27FC236}">
                    <a16:creationId xmlns:a16="http://schemas.microsoft.com/office/drawing/2014/main" id="{7079BC3F-60FD-4F2F-968B-1348DB5AC019}"/>
                  </a:ext>
                </a:extLst>
              </p:cNvPr>
              <p:cNvSpPr/>
              <p:nvPr/>
            </p:nvSpPr>
            <p:spPr>
              <a:xfrm rot="4505197">
                <a:off x="3915097" y="3232720"/>
                <a:ext cx="482600" cy="746125"/>
              </a:xfrm>
              <a:custGeom>
                <a:avLst/>
                <a:gdLst>
                  <a:gd name="connsiteX0" fmla="*/ 95250 w 768350"/>
                  <a:gd name="connsiteY0" fmla="*/ 508000 h 746125"/>
                  <a:gd name="connsiteX1" fmla="*/ 247650 w 768350"/>
                  <a:gd name="connsiteY1" fmla="*/ 50800 h 746125"/>
                  <a:gd name="connsiteX2" fmla="*/ 361950 w 768350"/>
                  <a:gd name="connsiteY2" fmla="*/ 203200 h 746125"/>
                  <a:gd name="connsiteX3" fmla="*/ 533400 w 768350"/>
                  <a:gd name="connsiteY3" fmla="*/ 146050 h 746125"/>
                  <a:gd name="connsiteX4" fmla="*/ 609600 w 768350"/>
                  <a:gd name="connsiteY4" fmla="*/ 298450 h 746125"/>
                  <a:gd name="connsiteX5" fmla="*/ 762000 w 768350"/>
                  <a:gd name="connsiteY5" fmla="*/ 146050 h 746125"/>
                  <a:gd name="connsiteX6" fmla="*/ 571500 w 768350"/>
                  <a:gd name="connsiteY6" fmla="*/ 603250 h 746125"/>
                  <a:gd name="connsiteX7" fmla="*/ 76200 w 768350"/>
                  <a:gd name="connsiteY7" fmla="*/ 736600 h 746125"/>
                  <a:gd name="connsiteX8" fmla="*/ 95250 w 768350"/>
                  <a:gd name="connsiteY8" fmla="*/ 508000 h 74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350" h="746125">
                    <a:moveTo>
                      <a:pt x="95250" y="508000"/>
                    </a:moveTo>
                    <a:cubicBezTo>
                      <a:pt x="123825" y="393700"/>
                      <a:pt x="203200" y="101600"/>
                      <a:pt x="247650" y="50800"/>
                    </a:cubicBezTo>
                    <a:cubicBezTo>
                      <a:pt x="292100" y="0"/>
                      <a:pt x="314325" y="187325"/>
                      <a:pt x="361950" y="203200"/>
                    </a:cubicBezTo>
                    <a:cubicBezTo>
                      <a:pt x="409575" y="219075"/>
                      <a:pt x="492125" y="130175"/>
                      <a:pt x="533400" y="146050"/>
                    </a:cubicBezTo>
                    <a:cubicBezTo>
                      <a:pt x="574675" y="161925"/>
                      <a:pt x="571500" y="298450"/>
                      <a:pt x="609600" y="298450"/>
                    </a:cubicBezTo>
                    <a:cubicBezTo>
                      <a:pt x="647700" y="298450"/>
                      <a:pt x="768350" y="95250"/>
                      <a:pt x="762000" y="146050"/>
                    </a:cubicBezTo>
                    <a:cubicBezTo>
                      <a:pt x="755650" y="196850"/>
                      <a:pt x="685800" y="504825"/>
                      <a:pt x="571500" y="603250"/>
                    </a:cubicBezTo>
                    <a:cubicBezTo>
                      <a:pt x="457200" y="701675"/>
                      <a:pt x="152400" y="746125"/>
                      <a:pt x="76200" y="736600"/>
                    </a:cubicBezTo>
                    <a:cubicBezTo>
                      <a:pt x="0" y="727075"/>
                      <a:pt x="66675" y="622300"/>
                      <a:pt x="95250" y="508000"/>
                    </a:cubicBezTo>
                    <a:close/>
                  </a:path>
                </a:pathLst>
              </a:custGeom>
              <a:solidFill>
                <a:srgbClr val="FF0000"/>
              </a:solidFill>
              <a:ln>
                <a:solidFill>
                  <a:srgbClr val="C00000"/>
                </a:solidFill>
              </a:ln>
              <a:effectLst>
                <a:innerShdw blurRad="63500" dist="50800" dir="18900000">
                  <a:prstClr val="black">
                    <a:alpha val="50000"/>
                  </a:prstClr>
                </a:innerShdw>
              </a:effectLst>
              <a:scene3d>
                <a:camera prst="isometricOffAxis1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Freeform 27">
                <a:extLst>
                  <a:ext uri="{FF2B5EF4-FFF2-40B4-BE49-F238E27FC236}">
                    <a16:creationId xmlns:a16="http://schemas.microsoft.com/office/drawing/2014/main" id="{C2B05903-8C59-4E64-B341-783BF8CE416B}"/>
                  </a:ext>
                </a:extLst>
              </p:cNvPr>
              <p:cNvSpPr/>
              <p:nvPr/>
            </p:nvSpPr>
            <p:spPr>
              <a:xfrm rot="3017528">
                <a:off x="3466548" y="3312379"/>
                <a:ext cx="940336" cy="539023"/>
              </a:xfrm>
              <a:custGeom>
                <a:avLst/>
                <a:gdLst>
                  <a:gd name="connsiteX0" fmla="*/ 95250 w 768350"/>
                  <a:gd name="connsiteY0" fmla="*/ 508000 h 746125"/>
                  <a:gd name="connsiteX1" fmla="*/ 247650 w 768350"/>
                  <a:gd name="connsiteY1" fmla="*/ 50800 h 746125"/>
                  <a:gd name="connsiteX2" fmla="*/ 361950 w 768350"/>
                  <a:gd name="connsiteY2" fmla="*/ 203200 h 746125"/>
                  <a:gd name="connsiteX3" fmla="*/ 533400 w 768350"/>
                  <a:gd name="connsiteY3" fmla="*/ 146050 h 746125"/>
                  <a:gd name="connsiteX4" fmla="*/ 609600 w 768350"/>
                  <a:gd name="connsiteY4" fmla="*/ 298450 h 746125"/>
                  <a:gd name="connsiteX5" fmla="*/ 762000 w 768350"/>
                  <a:gd name="connsiteY5" fmla="*/ 146050 h 746125"/>
                  <a:gd name="connsiteX6" fmla="*/ 571500 w 768350"/>
                  <a:gd name="connsiteY6" fmla="*/ 603250 h 746125"/>
                  <a:gd name="connsiteX7" fmla="*/ 76200 w 768350"/>
                  <a:gd name="connsiteY7" fmla="*/ 736600 h 746125"/>
                  <a:gd name="connsiteX8" fmla="*/ 95250 w 768350"/>
                  <a:gd name="connsiteY8" fmla="*/ 508000 h 74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350" h="746125">
                    <a:moveTo>
                      <a:pt x="95250" y="508000"/>
                    </a:moveTo>
                    <a:cubicBezTo>
                      <a:pt x="123825" y="393700"/>
                      <a:pt x="203200" y="101600"/>
                      <a:pt x="247650" y="50800"/>
                    </a:cubicBezTo>
                    <a:cubicBezTo>
                      <a:pt x="292100" y="0"/>
                      <a:pt x="314325" y="187325"/>
                      <a:pt x="361950" y="203200"/>
                    </a:cubicBezTo>
                    <a:cubicBezTo>
                      <a:pt x="409575" y="219075"/>
                      <a:pt x="492125" y="130175"/>
                      <a:pt x="533400" y="146050"/>
                    </a:cubicBezTo>
                    <a:cubicBezTo>
                      <a:pt x="574675" y="161925"/>
                      <a:pt x="571500" y="298450"/>
                      <a:pt x="609600" y="298450"/>
                    </a:cubicBezTo>
                    <a:cubicBezTo>
                      <a:pt x="647700" y="298450"/>
                      <a:pt x="768350" y="95250"/>
                      <a:pt x="762000" y="146050"/>
                    </a:cubicBezTo>
                    <a:cubicBezTo>
                      <a:pt x="755650" y="196850"/>
                      <a:pt x="685800" y="504825"/>
                      <a:pt x="571500" y="603250"/>
                    </a:cubicBezTo>
                    <a:cubicBezTo>
                      <a:pt x="457200" y="701675"/>
                      <a:pt x="152400" y="746125"/>
                      <a:pt x="76200" y="736600"/>
                    </a:cubicBezTo>
                    <a:cubicBezTo>
                      <a:pt x="0" y="727075"/>
                      <a:pt x="66675" y="622300"/>
                      <a:pt x="95250" y="508000"/>
                    </a:cubicBezTo>
                    <a:close/>
                  </a:path>
                </a:pathLst>
              </a:custGeom>
              <a:solidFill>
                <a:srgbClr val="FFFF00"/>
              </a:solidFill>
              <a:ln>
                <a:solidFill>
                  <a:srgbClr val="C00000"/>
                </a:solidFill>
              </a:ln>
              <a:effectLst>
                <a:innerShdw blurRad="63500" dist="50800" dir="18900000">
                  <a:prstClr val="black">
                    <a:alpha val="50000"/>
                  </a:prstClr>
                </a:innerShdw>
              </a:effectLst>
              <a:scene3d>
                <a:camera prst="isometricOffAxis1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a:extLst>
                  <a:ext uri="{FF2B5EF4-FFF2-40B4-BE49-F238E27FC236}">
                    <a16:creationId xmlns:a16="http://schemas.microsoft.com/office/drawing/2014/main" id="{DB7711EE-EE9A-4146-99DB-95308D086A52}"/>
                  </a:ext>
                </a:extLst>
              </p:cNvPr>
              <p:cNvSpPr/>
              <p:nvPr/>
            </p:nvSpPr>
            <p:spPr>
              <a:xfrm>
                <a:off x="3583074" y="3204549"/>
                <a:ext cx="151839" cy="758553"/>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3571" name="TextBox 17">
              <a:extLst>
                <a:ext uri="{FF2B5EF4-FFF2-40B4-BE49-F238E27FC236}">
                  <a16:creationId xmlns:a16="http://schemas.microsoft.com/office/drawing/2014/main" id="{55D62BA2-F87C-43C6-B894-1ECAEDA3A04A}"/>
                </a:ext>
              </a:extLst>
            </p:cNvPr>
            <p:cNvSpPr txBox="1">
              <a:spLocks noChangeArrowheads="1"/>
            </p:cNvSpPr>
            <p:nvPr/>
          </p:nvSpPr>
          <p:spPr bwMode="auto">
            <a:xfrm>
              <a:off x="5446193" y="2327475"/>
              <a:ext cx="1983280" cy="499738"/>
            </a:xfrm>
            <a:prstGeom prst="rect">
              <a:avLst/>
            </a:prstGeom>
            <a:solidFill>
              <a:schemeClr val="bg1"/>
            </a:solidFill>
            <a:ln w="9525">
              <a:solidFill>
                <a:schemeClr val="bg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PR" altLang="es-CL" dirty="0"/>
                <a:t>Dispersión </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616955D1-6892-4ED6-A5EE-9F3CF2B39BDD}"/>
              </a:ext>
            </a:extLst>
          </p:cNvPr>
          <p:cNvSpPr>
            <a:spLocks noGrp="1"/>
          </p:cNvSpPr>
          <p:nvPr>
            <p:ph type="title"/>
          </p:nvPr>
        </p:nvSpPr>
        <p:spPr>
          <a:xfrm>
            <a:off x="381000" y="908312"/>
            <a:ext cx="10515600" cy="1325563"/>
          </a:xfrm>
        </p:spPr>
        <p:txBody>
          <a:bodyPr vert="horz" lIns="91440" tIns="45720" rIns="91440" bIns="45720" rtlCol="0" anchor="ctr">
            <a:normAutofit/>
          </a:bodyPr>
          <a:lstStyle/>
          <a:p>
            <a:r>
              <a:rPr lang="es-PR" sz="4000" b="1" dirty="0">
                <a:solidFill>
                  <a:srgbClr val="C00000"/>
                </a:solidFill>
              </a:rPr>
              <a:t>Dispersión</a:t>
            </a:r>
          </a:p>
        </p:txBody>
      </p:sp>
      <p:sp>
        <p:nvSpPr>
          <p:cNvPr id="24579" name="Content Placeholder 2">
            <a:extLst>
              <a:ext uri="{FF2B5EF4-FFF2-40B4-BE49-F238E27FC236}">
                <a16:creationId xmlns:a16="http://schemas.microsoft.com/office/drawing/2014/main" id="{F65564E1-9394-4F50-BB6F-2B40AB8BF0C7}"/>
              </a:ext>
            </a:extLst>
          </p:cNvPr>
          <p:cNvSpPr>
            <a:spLocks noGrp="1"/>
          </p:cNvSpPr>
          <p:nvPr>
            <p:ph idx="1"/>
          </p:nvPr>
        </p:nvSpPr>
        <p:spPr>
          <a:xfrm>
            <a:off x="838200" y="2111187"/>
            <a:ext cx="10058400" cy="2963333"/>
          </a:xfrm>
        </p:spPr>
        <p:txBody>
          <a:bodyPr>
            <a:normAutofit/>
          </a:bodyPr>
          <a:lstStyle/>
          <a:p>
            <a:pPr marL="0" indent="0" algn="just">
              <a:buNone/>
            </a:pPr>
            <a:r>
              <a:rPr lang="es-PR" altLang="es-CL" sz="2400" dirty="0"/>
              <a:t>Es el efecto de mover la nube de polvo de un lugar a otro, puede ocurrir por procesos mecánicos (transporte, ventilación, vibración, limpieza inadecuada) o por causa de una explosión primaria.</a:t>
            </a:r>
            <a:endParaRPr lang="en-US" altLang="es-CL" sz="2400" dirty="0"/>
          </a:p>
          <a:p>
            <a:pPr marL="0" indent="0" algn="just">
              <a:buNone/>
            </a:pPr>
            <a:endParaRPr lang="es-PR" altLang="es-CL" sz="2400" dirty="0"/>
          </a:p>
        </p:txBody>
      </p:sp>
      <p:pic>
        <p:nvPicPr>
          <p:cNvPr id="24580" name="Picture 5">
            <a:extLst>
              <a:ext uri="{FF2B5EF4-FFF2-40B4-BE49-F238E27FC236}">
                <a16:creationId xmlns:a16="http://schemas.microsoft.com/office/drawing/2014/main" id="{EA7811CF-BACC-49C2-A903-5580F1784A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2468" y="3431114"/>
            <a:ext cx="4333875"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3FE43EE3-9102-4CE5-883E-30C26912CA77}"/>
              </a:ext>
            </a:extLst>
          </p:cNvPr>
          <p:cNvSpPr>
            <a:spLocks noGrp="1"/>
          </p:cNvSpPr>
          <p:nvPr>
            <p:ph type="title"/>
          </p:nvPr>
        </p:nvSpPr>
        <p:spPr>
          <a:xfrm>
            <a:off x="423333" y="1049866"/>
            <a:ext cx="10515600" cy="1325563"/>
          </a:xfrm>
        </p:spPr>
        <p:txBody>
          <a:bodyPr vert="horz" lIns="91440" tIns="45720" rIns="91440" bIns="45720" rtlCol="0" anchor="ctr">
            <a:normAutofit/>
          </a:bodyPr>
          <a:lstStyle/>
          <a:p>
            <a:r>
              <a:rPr lang="es-PR" sz="4000" b="1" dirty="0">
                <a:solidFill>
                  <a:srgbClr val="C00000"/>
                </a:solidFill>
              </a:rPr>
              <a:t>Confinamiento</a:t>
            </a:r>
          </a:p>
        </p:txBody>
      </p:sp>
      <p:sp>
        <p:nvSpPr>
          <p:cNvPr id="25603" name="Content Placeholder 2">
            <a:extLst>
              <a:ext uri="{FF2B5EF4-FFF2-40B4-BE49-F238E27FC236}">
                <a16:creationId xmlns:a16="http://schemas.microsoft.com/office/drawing/2014/main" id="{EAD70C26-35F1-48C1-AF14-E88CD71E6E76}"/>
              </a:ext>
            </a:extLst>
          </p:cNvPr>
          <p:cNvSpPr>
            <a:spLocks noGrp="1"/>
          </p:cNvSpPr>
          <p:nvPr>
            <p:ph idx="1"/>
          </p:nvPr>
        </p:nvSpPr>
        <p:spPr>
          <a:xfrm>
            <a:off x="517461" y="2608263"/>
            <a:ext cx="6443133" cy="2082800"/>
          </a:xfrm>
        </p:spPr>
        <p:txBody>
          <a:bodyPr>
            <a:normAutofit/>
          </a:bodyPr>
          <a:lstStyle/>
          <a:p>
            <a:pPr algn="just"/>
            <a:r>
              <a:rPr lang="es-PR" altLang="es-CL" sz="2000" dirty="0"/>
              <a:t>Ocurre cuando el fuego se da en un espacio cerrado, donde el cambio rápido en temperatura produce un cambio acelerado en presión.</a:t>
            </a:r>
          </a:p>
          <a:p>
            <a:pPr algn="just"/>
            <a:r>
              <a:rPr lang="es-PR" altLang="es-CL" sz="2000" dirty="0"/>
              <a:t>Este cambio en presión u onda expansiva puede ser más o menos destructiva dependiendo de la magnitud de la explosión y cuan cerrada es la estructura.</a:t>
            </a:r>
            <a:endParaRPr lang="en-US" altLang="es-CL" sz="2000" dirty="0"/>
          </a:p>
        </p:txBody>
      </p:sp>
      <p:pic>
        <p:nvPicPr>
          <p:cNvPr id="25604" name="Picture 6">
            <a:extLst>
              <a:ext uri="{FF2B5EF4-FFF2-40B4-BE49-F238E27FC236}">
                <a16:creationId xmlns:a16="http://schemas.microsoft.com/office/drawing/2014/main" id="{FC64A2A9-5713-4A7E-968C-FC69E85A04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484" y="2608263"/>
            <a:ext cx="4605704" cy="31871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5" name="TextBox 30">
            <a:extLst>
              <a:ext uri="{FF2B5EF4-FFF2-40B4-BE49-F238E27FC236}">
                <a16:creationId xmlns:a16="http://schemas.microsoft.com/office/drawing/2014/main" id="{25C14446-E65A-4E07-8FAA-AF1378DBDBDC}"/>
              </a:ext>
            </a:extLst>
          </p:cNvPr>
          <p:cNvSpPr txBox="1">
            <a:spLocks noChangeArrowheads="1"/>
          </p:cNvSpPr>
          <p:nvPr/>
        </p:nvSpPr>
        <p:spPr bwMode="auto">
          <a:xfrm>
            <a:off x="465666" y="925373"/>
            <a:ext cx="5867400" cy="646331"/>
          </a:xfrm>
          <a:prstGeom prst="rect">
            <a:avLst/>
          </a:prstGeom>
        </p:spPr>
        <p:txBody>
          <a:bodyPr vert="horz" lIns="91440" tIns="45720" rIns="91440" bIns="45720" rtlCol="0" anchor="ctr">
            <a:normAutofit/>
          </a:bodyPr>
          <a:lstStyle>
            <a:lvl1pPr>
              <a:lnSpc>
                <a:spcPct val="90000"/>
              </a:lnSpc>
              <a:spcBef>
                <a:spcPct val="0"/>
              </a:spcBef>
              <a:buNone/>
              <a:defRPr sz="4000" b="1">
                <a:solidFill>
                  <a:srgbClr val="C00000"/>
                </a:solidFill>
                <a:latin typeface="+mj-lt"/>
                <a:ea typeface="+mj-ea"/>
                <a:cs typeface="+mj-cs"/>
              </a:defRPr>
            </a:lvl1pPr>
          </a:lstStyle>
          <a:p>
            <a:r>
              <a:rPr lang="es-PR"/>
              <a:t>Deflagración</a:t>
            </a:r>
            <a:endParaRPr lang="es-PR" dirty="0"/>
          </a:p>
        </p:txBody>
      </p:sp>
      <p:sp>
        <p:nvSpPr>
          <p:cNvPr id="26635" name="TextBox 44">
            <a:extLst>
              <a:ext uri="{FF2B5EF4-FFF2-40B4-BE49-F238E27FC236}">
                <a16:creationId xmlns:a16="http://schemas.microsoft.com/office/drawing/2014/main" id="{813BC3EB-78A3-4555-B6AF-89E658711C84}"/>
              </a:ext>
            </a:extLst>
          </p:cNvPr>
          <p:cNvSpPr txBox="1">
            <a:spLocks noChangeArrowheads="1"/>
          </p:cNvSpPr>
          <p:nvPr/>
        </p:nvSpPr>
        <p:spPr bwMode="auto">
          <a:xfrm>
            <a:off x="599742" y="5447487"/>
            <a:ext cx="75479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PR" altLang="es-CL" sz="1600" dirty="0"/>
              <a:t>En la deflagración  una llama avanza según se consume el material creando un frente de fuego, y que puede estar acompañado de cambios en presión </a:t>
            </a:r>
          </a:p>
        </p:txBody>
      </p:sp>
      <p:grpSp>
        <p:nvGrpSpPr>
          <p:cNvPr id="33" name="Grupo 32">
            <a:extLst>
              <a:ext uri="{FF2B5EF4-FFF2-40B4-BE49-F238E27FC236}">
                <a16:creationId xmlns:a16="http://schemas.microsoft.com/office/drawing/2014/main" id="{EDAD814A-280F-A56A-50C7-CF2F0A2EC06B}"/>
              </a:ext>
            </a:extLst>
          </p:cNvPr>
          <p:cNvGrpSpPr/>
          <p:nvPr/>
        </p:nvGrpSpPr>
        <p:grpSpPr>
          <a:xfrm>
            <a:off x="4689467" y="1064161"/>
            <a:ext cx="6816765" cy="5491089"/>
            <a:chOff x="4123266" y="1377926"/>
            <a:chExt cx="6816765" cy="5491089"/>
          </a:xfrm>
        </p:grpSpPr>
        <p:grpSp>
          <p:nvGrpSpPr>
            <p:cNvPr id="2" name="Group 54">
              <a:extLst>
                <a:ext uri="{FF2B5EF4-FFF2-40B4-BE49-F238E27FC236}">
                  <a16:creationId xmlns:a16="http://schemas.microsoft.com/office/drawing/2014/main" id="{EBA48E20-E1D7-4585-8279-642FCDC431D7}"/>
                </a:ext>
              </a:extLst>
            </p:cNvPr>
            <p:cNvGrpSpPr>
              <a:grpSpLocks/>
            </p:cNvGrpSpPr>
            <p:nvPr/>
          </p:nvGrpSpPr>
          <p:grpSpPr bwMode="auto">
            <a:xfrm>
              <a:off x="4504266" y="3759206"/>
              <a:ext cx="1447800" cy="381000"/>
              <a:chOff x="3276600" y="1066800"/>
              <a:chExt cx="1447800" cy="381000"/>
            </a:xfrm>
          </p:grpSpPr>
          <p:sp>
            <p:nvSpPr>
              <p:cNvPr id="56" name="Flowchart: Or 55">
                <a:extLst>
                  <a:ext uri="{FF2B5EF4-FFF2-40B4-BE49-F238E27FC236}">
                    <a16:creationId xmlns:a16="http://schemas.microsoft.com/office/drawing/2014/main" id="{C88CF0D8-178B-4C8B-B9EF-4A90F32EC211}"/>
                  </a:ext>
                </a:extLst>
              </p:cNvPr>
              <p:cNvSpPr/>
              <p:nvPr/>
            </p:nvSpPr>
            <p:spPr>
              <a:xfrm>
                <a:off x="3276600" y="1219200"/>
                <a:ext cx="152400" cy="152400"/>
              </a:xfrm>
              <a:prstGeom prst="flowChartOr">
                <a:avLst/>
              </a:prstGeom>
              <a:solidFill>
                <a:schemeClr val="bg2">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Flowchart: Or 56">
                <a:extLst>
                  <a:ext uri="{FF2B5EF4-FFF2-40B4-BE49-F238E27FC236}">
                    <a16:creationId xmlns:a16="http://schemas.microsoft.com/office/drawing/2014/main" id="{8ADD51B8-554B-4EBD-A037-75E9D3C2173C}"/>
                  </a:ext>
                </a:extLst>
              </p:cNvPr>
              <p:cNvSpPr/>
              <p:nvPr/>
            </p:nvSpPr>
            <p:spPr>
              <a:xfrm>
                <a:off x="4191000" y="1143000"/>
                <a:ext cx="152400" cy="152400"/>
              </a:xfrm>
              <a:prstGeom prst="flowChartOr">
                <a:avLst/>
              </a:prstGeom>
              <a:solidFill>
                <a:schemeClr val="bg2">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Flowchart: Or 57">
                <a:extLst>
                  <a:ext uri="{FF2B5EF4-FFF2-40B4-BE49-F238E27FC236}">
                    <a16:creationId xmlns:a16="http://schemas.microsoft.com/office/drawing/2014/main" id="{209DF755-4740-4624-8BC6-FCFEE28D7CFF}"/>
                  </a:ext>
                </a:extLst>
              </p:cNvPr>
              <p:cNvSpPr/>
              <p:nvPr/>
            </p:nvSpPr>
            <p:spPr>
              <a:xfrm>
                <a:off x="4267200" y="1295400"/>
                <a:ext cx="152400" cy="152400"/>
              </a:xfrm>
              <a:prstGeom prst="flowChartOr">
                <a:avLst/>
              </a:prstGeom>
              <a:solidFill>
                <a:schemeClr val="bg2">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Flowchart: Or 58">
                <a:extLst>
                  <a:ext uri="{FF2B5EF4-FFF2-40B4-BE49-F238E27FC236}">
                    <a16:creationId xmlns:a16="http://schemas.microsoft.com/office/drawing/2014/main" id="{330D3A14-4A19-43F1-AB5B-78E785F1B312}"/>
                  </a:ext>
                </a:extLst>
              </p:cNvPr>
              <p:cNvSpPr/>
              <p:nvPr/>
            </p:nvSpPr>
            <p:spPr>
              <a:xfrm>
                <a:off x="3581400" y="1066800"/>
                <a:ext cx="152400" cy="152400"/>
              </a:xfrm>
              <a:prstGeom prst="flowChartOr">
                <a:avLst/>
              </a:prstGeom>
              <a:solidFill>
                <a:schemeClr val="bg2">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Flowchart: Or 59">
                <a:extLst>
                  <a:ext uri="{FF2B5EF4-FFF2-40B4-BE49-F238E27FC236}">
                    <a16:creationId xmlns:a16="http://schemas.microsoft.com/office/drawing/2014/main" id="{362C4FDC-6343-48E9-888D-310023AD104D}"/>
                  </a:ext>
                </a:extLst>
              </p:cNvPr>
              <p:cNvSpPr/>
              <p:nvPr/>
            </p:nvSpPr>
            <p:spPr>
              <a:xfrm>
                <a:off x="3962400" y="1219200"/>
                <a:ext cx="152400" cy="152400"/>
              </a:xfrm>
              <a:prstGeom prst="flowChartOr">
                <a:avLst/>
              </a:prstGeom>
              <a:solidFill>
                <a:schemeClr val="bg2">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Flowchart: Or 60">
                <a:extLst>
                  <a:ext uri="{FF2B5EF4-FFF2-40B4-BE49-F238E27FC236}">
                    <a16:creationId xmlns:a16="http://schemas.microsoft.com/office/drawing/2014/main" id="{138EA1A0-A4FD-4551-B70F-75DD991048C8}"/>
                  </a:ext>
                </a:extLst>
              </p:cNvPr>
              <p:cNvSpPr/>
              <p:nvPr/>
            </p:nvSpPr>
            <p:spPr>
              <a:xfrm>
                <a:off x="4572000" y="1295400"/>
                <a:ext cx="152400" cy="152400"/>
              </a:xfrm>
              <a:prstGeom prst="flowChartOr">
                <a:avLst/>
              </a:prstGeom>
              <a:solidFill>
                <a:schemeClr val="bg2">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Flowchart: Or 61">
                <a:extLst>
                  <a:ext uri="{FF2B5EF4-FFF2-40B4-BE49-F238E27FC236}">
                    <a16:creationId xmlns:a16="http://schemas.microsoft.com/office/drawing/2014/main" id="{4D3AAEC3-63B8-4F63-8C2A-6BAE1EF5D2C9}"/>
                  </a:ext>
                </a:extLst>
              </p:cNvPr>
              <p:cNvSpPr/>
              <p:nvPr/>
            </p:nvSpPr>
            <p:spPr>
              <a:xfrm>
                <a:off x="4572000" y="1143000"/>
                <a:ext cx="152400" cy="152400"/>
              </a:xfrm>
              <a:prstGeom prst="flowChartOr">
                <a:avLst/>
              </a:prstGeom>
              <a:solidFill>
                <a:schemeClr val="bg2">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Flowchart: Or 62">
                <a:extLst>
                  <a:ext uri="{FF2B5EF4-FFF2-40B4-BE49-F238E27FC236}">
                    <a16:creationId xmlns:a16="http://schemas.microsoft.com/office/drawing/2014/main" id="{30EF1478-D194-4710-84FB-A5FC2574B585}"/>
                  </a:ext>
                </a:extLst>
              </p:cNvPr>
              <p:cNvSpPr/>
              <p:nvPr/>
            </p:nvSpPr>
            <p:spPr>
              <a:xfrm flipH="1">
                <a:off x="3581400" y="1143000"/>
                <a:ext cx="152400" cy="228600"/>
              </a:xfrm>
              <a:prstGeom prst="flowChartOr">
                <a:avLst/>
              </a:prstGeom>
              <a:solidFill>
                <a:schemeClr val="bg2">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 name="Group 63">
              <a:extLst>
                <a:ext uri="{FF2B5EF4-FFF2-40B4-BE49-F238E27FC236}">
                  <a16:creationId xmlns:a16="http://schemas.microsoft.com/office/drawing/2014/main" id="{BC72DEDA-F6B1-47F6-9538-448F861F0E92}"/>
                </a:ext>
              </a:extLst>
            </p:cNvPr>
            <p:cNvGrpSpPr>
              <a:grpSpLocks/>
            </p:cNvGrpSpPr>
            <p:nvPr/>
          </p:nvGrpSpPr>
          <p:grpSpPr bwMode="auto">
            <a:xfrm>
              <a:off x="6409266" y="3911606"/>
              <a:ext cx="1447800" cy="381000"/>
              <a:chOff x="3276600" y="1066800"/>
              <a:chExt cx="1447800" cy="381000"/>
            </a:xfrm>
          </p:grpSpPr>
          <p:sp>
            <p:nvSpPr>
              <p:cNvPr id="65" name="Flowchart: Or 64">
                <a:extLst>
                  <a:ext uri="{FF2B5EF4-FFF2-40B4-BE49-F238E27FC236}">
                    <a16:creationId xmlns:a16="http://schemas.microsoft.com/office/drawing/2014/main" id="{26D7712F-EA0F-4B9D-93C6-076971B8C901}"/>
                  </a:ext>
                </a:extLst>
              </p:cNvPr>
              <p:cNvSpPr/>
              <p:nvPr/>
            </p:nvSpPr>
            <p:spPr>
              <a:xfrm>
                <a:off x="3276600" y="1219200"/>
                <a:ext cx="152400" cy="152400"/>
              </a:xfrm>
              <a:prstGeom prst="flowChartOr">
                <a:avLst/>
              </a:prstGeom>
              <a:solidFill>
                <a:schemeClr val="bg2">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Flowchart: Or 65">
                <a:extLst>
                  <a:ext uri="{FF2B5EF4-FFF2-40B4-BE49-F238E27FC236}">
                    <a16:creationId xmlns:a16="http://schemas.microsoft.com/office/drawing/2014/main" id="{98853B8D-F125-4EFD-A15A-E58E2B3202E4}"/>
                  </a:ext>
                </a:extLst>
              </p:cNvPr>
              <p:cNvSpPr/>
              <p:nvPr/>
            </p:nvSpPr>
            <p:spPr>
              <a:xfrm>
                <a:off x="4191000" y="1143000"/>
                <a:ext cx="152400" cy="152400"/>
              </a:xfrm>
              <a:prstGeom prst="flowChartOr">
                <a:avLst/>
              </a:prstGeom>
              <a:solidFill>
                <a:schemeClr val="bg2">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Flowchart: Or 66">
                <a:extLst>
                  <a:ext uri="{FF2B5EF4-FFF2-40B4-BE49-F238E27FC236}">
                    <a16:creationId xmlns:a16="http://schemas.microsoft.com/office/drawing/2014/main" id="{492332D8-2B32-4172-A11C-B84EB51B6EFE}"/>
                  </a:ext>
                </a:extLst>
              </p:cNvPr>
              <p:cNvSpPr/>
              <p:nvPr/>
            </p:nvSpPr>
            <p:spPr>
              <a:xfrm>
                <a:off x="4267200" y="1295400"/>
                <a:ext cx="152400" cy="152400"/>
              </a:xfrm>
              <a:prstGeom prst="flowChartOr">
                <a:avLst/>
              </a:prstGeom>
              <a:solidFill>
                <a:schemeClr val="bg2">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Flowchart: Or 67">
                <a:extLst>
                  <a:ext uri="{FF2B5EF4-FFF2-40B4-BE49-F238E27FC236}">
                    <a16:creationId xmlns:a16="http://schemas.microsoft.com/office/drawing/2014/main" id="{CA7496B0-BB99-453D-828F-586EDDC298D5}"/>
                  </a:ext>
                </a:extLst>
              </p:cNvPr>
              <p:cNvSpPr/>
              <p:nvPr/>
            </p:nvSpPr>
            <p:spPr>
              <a:xfrm>
                <a:off x="3581400" y="1066800"/>
                <a:ext cx="152400" cy="152400"/>
              </a:xfrm>
              <a:prstGeom prst="flowChartOr">
                <a:avLst/>
              </a:prstGeom>
              <a:solidFill>
                <a:schemeClr val="bg2">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Flowchart: Or 68">
                <a:extLst>
                  <a:ext uri="{FF2B5EF4-FFF2-40B4-BE49-F238E27FC236}">
                    <a16:creationId xmlns:a16="http://schemas.microsoft.com/office/drawing/2014/main" id="{CE0558D3-4A93-46B1-A376-245E7EF256E8}"/>
                  </a:ext>
                </a:extLst>
              </p:cNvPr>
              <p:cNvSpPr/>
              <p:nvPr/>
            </p:nvSpPr>
            <p:spPr>
              <a:xfrm>
                <a:off x="3962400" y="1219200"/>
                <a:ext cx="152400" cy="152400"/>
              </a:xfrm>
              <a:prstGeom prst="flowChartOr">
                <a:avLst/>
              </a:prstGeom>
              <a:solidFill>
                <a:schemeClr val="bg2">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Flowchart: Or 69">
                <a:extLst>
                  <a:ext uri="{FF2B5EF4-FFF2-40B4-BE49-F238E27FC236}">
                    <a16:creationId xmlns:a16="http://schemas.microsoft.com/office/drawing/2014/main" id="{38D0043C-D1EB-4244-A3F1-2D8EEE800436}"/>
                  </a:ext>
                </a:extLst>
              </p:cNvPr>
              <p:cNvSpPr/>
              <p:nvPr/>
            </p:nvSpPr>
            <p:spPr>
              <a:xfrm>
                <a:off x="4572000" y="1295400"/>
                <a:ext cx="152400" cy="152400"/>
              </a:xfrm>
              <a:prstGeom prst="flowChartOr">
                <a:avLst/>
              </a:prstGeom>
              <a:solidFill>
                <a:schemeClr val="bg2">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Flowchart: Or 70">
                <a:extLst>
                  <a:ext uri="{FF2B5EF4-FFF2-40B4-BE49-F238E27FC236}">
                    <a16:creationId xmlns:a16="http://schemas.microsoft.com/office/drawing/2014/main" id="{119F2D6B-3FE2-4D4F-81E9-927566E564D5}"/>
                  </a:ext>
                </a:extLst>
              </p:cNvPr>
              <p:cNvSpPr/>
              <p:nvPr/>
            </p:nvSpPr>
            <p:spPr>
              <a:xfrm>
                <a:off x="4572000" y="1143000"/>
                <a:ext cx="152400" cy="152400"/>
              </a:xfrm>
              <a:prstGeom prst="flowChartOr">
                <a:avLst/>
              </a:prstGeom>
              <a:solidFill>
                <a:schemeClr val="bg2">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Flowchart: Or 71">
                <a:extLst>
                  <a:ext uri="{FF2B5EF4-FFF2-40B4-BE49-F238E27FC236}">
                    <a16:creationId xmlns:a16="http://schemas.microsoft.com/office/drawing/2014/main" id="{6D28178B-3C99-4505-AA5B-E927CC8AE883}"/>
                  </a:ext>
                </a:extLst>
              </p:cNvPr>
              <p:cNvSpPr/>
              <p:nvPr/>
            </p:nvSpPr>
            <p:spPr>
              <a:xfrm flipH="1">
                <a:off x="3581400" y="1143000"/>
                <a:ext cx="152400" cy="228600"/>
              </a:xfrm>
              <a:prstGeom prst="flowChartOr">
                <a:avLst/>
              </a:prstGeom>
              <a:solidFill>
                <a:schemeClr val="bg2">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4" name="Group 27">
              <a:extLst>
                <a:ext uri="{FF2B5EF4-FFF2-40B4-BE49-F238E27FC236}">
                  <a16:creationId xmlns:a16="http://schemas.microsoft.com/office/drawing/2014/main" id="{628CD80F-FD15-4D0A-BE1F-52A7339F59F6}"/>
                </a:ext>
              </a:extLst>
            </p:cNvPr>
            <p:cNvGrpSpPr/>
            <p:nvPr/>
          </p:nvGrpSpPr>
          <p:grpSpPr>
            <a:xfrm>
              <a:off x="4123266" y="2768606"/>
              <a:ext cx="4724400" cy="2209800"/>
              <a:chOff x="1371600" y="2590800"/>
              <a:chExt cx="4724400" cy="2209800"/>
            </a:xfrm>
            <a:scene3d>
              <a:camera prst="orthographicFront">
                <a:rot lat="0" lon="0" rev="0"/>
              </a:camera>
              <a:lightRig rig="balanced" dir="t">
                <a:rot lat="0" lon="0" rev="8700000"/>
              </a:lightRig>
            </a:scene3d>
          </p:grpSpPr>
          <p:sp>
            <p:nvSpPr>
              <p:cNvPr id="14" name="Can 13">
                <a:extLst>
                  <a:ext uri="{FF2B5EF4-FFF2-40B4-BE49-F238E27FC236}">
                    <a16:creationId xmlns:a16="http://schemas.microsoft.com/office/drawing/2014/main" id="{FE2C6E00-D6DA-487D-BB2F-67849EAF1E08}"/>
                  </a:ext>
                </a:extLst>
              </p:cNvPr>
              <p:cNvSpPr/>
              <p:nvPr/>
            </p:nvSpPr>
            <p:spPr>
              <a:xfrm rot="5400000">
                <a:off x="2628900" y="1333500"/>
                <a:ext cx="2209800" cy="4724400"/>
              </a:xfrm>
              <a:prstGeom prst="can">
                <a:avLst/>
              </a:prstGeom>
              <a:ln>
                <a:noFill/>
              </a:ln>
              <a:effectLst>
                <a:outerShdw blurRad="44450" dist="27940" dir="5400000" algn="ctr">
                  <a:srgbClr val="000000">
                    <a:alpha val="32000"/>
                  </a:srgbClr>
                </a:outerShdw>
              </a:effectLs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ounded Rectangle 18">
                <a:extLst>
                  <a:ext uri="{FF2B5EF4-FFF2-40B4-BE49-F238E27FC236}">
                    <a16:creationId xmlns:a16="http://schemas.microsoft.com/office/drawing/2014/main" id="{7CE8E38F-5139-4B8C-A06F-033D93D7D12D}"/>
                  </a:ext>
                </a:extLst>
              </p:cNvPr>
              <p:cNvSpPr/>
              <p:nvPr/>
            </p:nvSpPr>
            <p:spPr>
              <a:xfrm>
                <a:off x="1371600" y="3048000"/>
                <a:ext cx="4191000" cy="1371600"/>
              </a:xfrm>
              <a:prstGeom prst="roundRect">
                <a:avLst/>
              </a:prstGeom>
              <a:solidFill>
                <a:schemeClr val="bg2"/>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0" name="Freeform 19">
              <a:extLst>
                <a:ext uri="{FF2B5EF4-FFF2-40B4-BE49-F238E27FC236}">
                  <a16:creationId xmlns:a16="http://schemas.microsoft.com/office/drawing/2014/main" id="{A2030842-CB13-4AEB-8728-174DCCE52637}"/>
                </a:ext>
              </a:extLst>
            </p:cNvPr>
            <p:cNvSpPr/>
            <p:nvPr/>
          </p:nvSpPr>
          <p:spPr>
            <a:xfrm rot="5986360">
              <a:off x="4495866" y="2728532"/>
              <a:ext cx="1298108" cy="2004454"/>
            </a:xfrm>
            <a:custGeom>
              <a:avLst/>
              <a:gdLst>
                <a:gd name="connsiteX0" fmla="*/ 996341 w 1298108"/>
                <a:gd name="connsiteY0" fmla="*/ 1916182 h 2004454"/>
                <a:gd name="connsiteX1" fmla="*/ 996341 w 1298108"/>
                <a:gd name="connsiteY1" fmla="*/ 1916182 h 2004454"/>
                <a:gd name="connsiteX2" fmla="*/ 809305 w 1298108"/>
                <a:gd name="connsiteY2" fmla="*/ 1895400 h 2004454"/>
                <a:gd name="connsiteX3" fmla="*/ 746959 w 1298108"/>
                <a:gd name="connsiteY3" fmla="*/ 1874618 h 2004454"/>
                <a:gd name="connsiteX4" fmla="*/ 726178 w 1298108"/>
                <a:gd name="connsiteY4" fmla="*/ 1812273 h 2004454"/>
                <a:gd name="connsiteX5" fmla="*/ 684614 w 1298108"/>
                <a:gd name="connsiteY5" fmla="*/ 1749928 h 2004454"/>
                <a:gd name="connsiteX6" fmla="*/ 684614 w 1298108"/>
                <a:gd name="connsiteY6" fmla="*/ 1625237 h 2004454"/>
                <a:gd name="connsiteX7" fmla="*/ 705396 w 1298108"/>
                <a:gd name="connsiteY7" fmla="*/ 1542109 h 2004454"/>
                <a:gd name="connsiteX8" fmla="*/ 767741 w 1298108"/>
                <a:gd name="connsiteY8" fmla="*/ 1500546 h 2004454"/>
                <a:gd name="connsiteX9" fmla="*/ 767741 w 1298108"/>
                <a:gd name="connsiteY9" fmla="*/ 1334291 h 2004454"/>
                <a:gd name="connsiteX10" fmla="*/ 643050 w 1298108"/>
                <a:gd name="connsiteY10" fmla="*/ 1292728 h 2004454"/>
                <a:gd name="connsiteX11" fmla="*/ 622269 w 1298108"/>
                <a:gd name="connsiteY11" fmla="*/ 981000 h 2004454"/>
                <a:gd name="connsiteX12" fmla="*/ 497578 w 1298108"/>
                <a:gd name="connsiteY12" fmla="*/ 856309 h 2004454"/>
                <a:gd name="connsiteX13" fmla="*/ 456014 w 1298108"/>
                <a:gd name="connsiteY13" fmla="*/ 793964 h 2004454"/>
                <a:gd name="connsiteX14" fmla="*/ 393669 w 1298108"/>
                <a:gd name="connsiteY14" fmla="*/ 773182 h 2004454"/>
                <a:gd name="connsiteX15" fmla="*/ 331323 w 1298108"/>
                <a:gd name="connsiteY15" fmla="*/ 212073 h 2004454"/>
                <a:gd name="connsiteX16" fmla="*/ 268978 w 1298108"/>
                <a:gd name="connsiteY16" fmla="*/ 170509 h 2004454"/>
                <a:gd name="connsiteX17" fmla="*/ 227414 w 1298108"/>
                <a:gd name="connsiteY17" fmla="*/ 108164 h 2004454"/>
                <a:gd name="connsiteX18" fmla="*/ 268978 w 1298108"/>
                <a:gd name="connsiteY18" fmla="*/ 45818 h 2004454"/>
                <a:gd name="connsiteX19" fmla="*/ 352105 w 1298108"/>
                <a:gd name="connsiteY19" fmla="*/ 66600 h 2004454"/>
                <a:gd name="connsiteX20" fmla="*/ 435232 w 1298108"/>
                <a:gd name="connsiteY20" fmla="*/ 378328 h 2004454"/>
                <a:gd name="connsiteX21" fmla="*/ 497578 w 1298108"/>
                <a:gd name="connsiteY21" fmla="*/ 440673 h 2004454"/>
                <a:gd name="connsiteX22" fmla="*/ 767741 w 1298108"/>
                <a:gd name="connsiteY22" fmla="*/ 503018 h 2004454"/>
                <a:gd name="connsiteX23" fmla="*/ 871650 w 1298108"/>
                <a:gd name="connsiteY23" fmla="*/ 690055 h 2004454"/>
                <a:gd name="connsiteX24" fmla="*/ 809305 w 1298108"/>
                <a:gd name="connsiteY24" fmla="*/ 752400 h 2004454"/>
                <a:gd name="connsiteX25" fmla="*/ 830087 w 1298108"/>
                <a:gd name="connsiteY25" fmla="*/ 814746 h 2004454"/>
                <a:gd name="connsiteX26" fmla="*/ 975559 w 1298108"/>
                <a:gd name="connsiteY26" fmla="*/ 918655 h 2004454"/>
                <a:gd name="connsiteX27" fmla="*/ 1079469 w 1298108"/>
                <a:gd name="connsiteY27" fmla="*/ 939437 h 2004454"/>
                <a:gd name="connsiteX28" fmla="*/ 1183378 w 1298108"/>
                <a:gd name="connsiteY28" fmla="*/ 1043346 h 2004454"/>
                <a:gd name="connsiteX29" fmla="*/ 1141814 w 1298108"/>
                <a:gd name="connsiteY29" fmla="*/ 1105691 h 2004454"/>
                <a:gd name="connsiteX30" fmla="*/ 1141814 w 1298108"/>
                <a:gd name="connsiteY30" fmla="*/ 1271946 h 2004454"/>
                <a:gd name="connsiteX31" fmla="*/ 1204159 w 1298108"/>
                <a:gd name="connsiteY31" fmla="*/ 1313509 h 2004454"/>
                <a:gd name="connsiteX32" fmla="*/ 1224941 w 1298108"/>
                <a:gd name="connsiteY32" fmla="*/ 1375855 h 2004454"/>
                <a:gd name="connsiteX33" fmla="*/ 1287287 w 1298108"/>
                <a:gd name="connsiteY33" fmla="*/ 1438200 h 2004454"/>
                <a:gd name="connsiteX34" fmla="*/ 1266505 w 1298108"/>
                <a:gd name="connsiteY34" fmla="*/ 1666800 h 2004454"/>
                <a:gd name="connsiteX35" fmla="*/ 1245723 w 1298108"/>
                <a:gd name="connsiteY35" fmla="*/ 1749928 h 2004454"/>
                <a:gd name="connsiteX36" fmla="*/ 1183378 w 1298108"/>
                <a:gd name="connsiteY36" fmla="*/ 1791491 h 2004454"/>
                <a:gd name="connsiteX37" fmla="*/ 1058687 w 1298108"/>
                <a:gd name="connsiteY37" fmla="*/ 1833055 h 2004454"/>
                <a:gd name="connsiteX38" fmla="*/ 1017123 w 1298108"/>
                <a:gd name="connsiteY38" fmla="*/ 1895400 h 2004454"/>
                <a:gd name="connsiteX39" fmla="*/ 933996 w 1298108"/>
                <a:gd name="connsiteY39" fmla="*/ 1999309 h 2004454"/>
                <a:gd name="connsiteX40" fmla="*/ 892432 w 1298108"/>
                <a:gd name="connsiteY40" fmla="*/ 1999309 h 200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98108" h="2004454">
                  <a:moveTo>
                    <a:pt x="996341" y="1916182"/>
                  </a:moveTo>
                  <a:lnTo>
                    <a:pt x="996341" y="1916182"/>
                  </a:lnTo>
                  <a:cubicBezTo>
                    <a:pt x="933996" y="1909255"/>
                    <a:pt x="871180" y="1905713"/>
                    <a:pt x="809305" y="1895400"/>
                  </a:cubicBezTo>
                  <a:cubicBezTo>
                    <a:pt x="787697" y="1891799"/>
                    <a:pt x="762449" y="1890108"/>
                    <a:pt x="746959" y="1874618"/>
                  </a:cubicBezTo>
                  <a:cubicBezTo>
                    <a:pt x="731469" y="1859128"/>
                    <a:pt x="735975" y="1831866"/>
                    <a:pt x="726178" y="1812273"/>
                  </a:cubicBezTo>
                  <a:cubicBezTo>
                    <a:pt x="715008" y="1789933"/>
                    <a:pt x="698469" y="1770710"/>
                    <a:pt x="684614" y="1749928"/>
                  </a:cubicBezTo>
                  <a:cubicBezTo>
                    <a:pt x="654773" y="1660405"/>
                    <a:pt x="659036" y="1714759"/>
                    <a:pt x="684614" y="1625237"/>
                  </a:cubicBezTo>
                  <a:cubicBezTo>
                    <a:pt x="692461" y="1597774"/>
                    <a:pt x="689553" y="1565874"/>
                    <a:pt x="705396" y="1542109"/>
                  </a:cubicBezTo>
                  <a:cubicBezTo>
                    <a:pt x="719250" y="1521327"/>
                    <a:pt x="746959" y="1514400"/>
                    <a:pt x="767741" y="1500546"/>
                  </a:cubicBezTo>
                  <a:cubicBezTo>
                    <a:pt x="784140" y="1451349"/>
                    <a:pt x="817897" y="1384447"/>
                    <a:pt x="767741" y="1334291"/>
                  </a:cubicBezTo>
                  <a:cubicBezTo>
                    <a:pt x="736761" y="1303311"/>
                    <a:pt x="643050" y="1292728"/>
                    <a:pt x="643050" y="1292728"/>
                  </a:cubicBezTo>
                  <a:cubicBezTo>
                    <a:pt x="636123" y="1188819"/>
                    <a:pt x="655201" y="1079796"/>
                    <a:pt x="622269" y="981000"/>
                  </a:cubicBezTo>
                  <a:cubicBezTo>
                    <a:pt x="603681" y="925236"/>
                    <a:pt x="530184" y="905217"/>
                    <a:pt x="497578" y="856309"/>
                  </a:cubicBezTo>
                  <a:cubicBezTo>
                    <a:pt x="483723" y="835527"/>
                    <a:pt x="475517" y="809567"/>
                    <a:pt x="456014" y="793964"/>
                  </a:cubicBezTo>
                  <a:cubicBezTo>
                    <a:pt x="438908" y="780280"/>
                    <a:pt x="414451" y="780109"/>
                    <a:pt x="393669" y="773182"/>
                  </a:cubicBezTo>
                  <a:cubicBezTo>
                    <a:pt x="248339" y="555190"/>
                    <a:pt x="429519" y="850352"/>
                    <a:pt x="331323" y="212073"/>
                  </a:cubicBezTo>
                  <a:cubicBezTo>
                    <a:pt x="327525" y="187387"/>
                    <a:pt x="289760" y="184364"/>
                    <a:pt x="268978" y="170509"/>
                  </a:cubicBezTo>
                  <a:cubicBezTo>
                    <a:pt x="255123" y="149727"/>
                    <a:pt x="246211" y="124611"/>
                    <a:pt x="227414" y="108164"/>
                  </a:cubicBezTo>
                  <a:cubicBezTo>
                    <a:pt x="103797" y="0"/>
                    <a:pt x="0" y="12197"/>
                    <a:pt x="268978" y="45818"/>
                  </a:cubicBezTo>
                  <a:cubicBezTo>
                    <a:pt x="296687" y="52745"/>
                    <a:pt x="325853" y="55349"/>
                    <a:pt x="352105" y="66600"/>
                  </a:cubicBezTo>
                  <a:cubicBezTo>
                    <a:pt x="496251" y="128378"/>
                    <a:pt x="388485" y="191341"/>
                    <a:pt x="435232" y="378328"/>
                  </a:cubicBezTo>
                  <a:cubicBezTo>
                    <a:pt x="442360" y="406840"/>
                    <a:pt x="473662" y="423590"/>
                    <a:pt x="497578" y="440673"/>
                  </a:cubicBezTo>
                  <a:cubicBezTo>
                    <a:pt x="587349" y="504795"/>
                    <a:pt x="650068" y="489944"/>
                    <a:pt x="767741" y="503018"/>
                  </a:cubicBezTo>
                  <a:cubicBezTo>
                    <a:pt x="949486" y="684763"/>
                    <a:pt x="1008347" y="644489"/>
                    <a:pt x="871650" y="690055"/>
                  </a:cubicBezTo>
                  <a:cubicBezTo>
                    <a:pt x="850868" y="710837"/>
                    <a:pt x="818599" y="724518"/>
                    <a:pt x="809305" y="752400"/>
                  </a:cubicBezTo>
                  <a:cubicBezTo>
                    <a:pt x="802378" y="773182"/>
                    <a:pt x="817936" y="796519"/>
                    <a:pt x="830087" y="814746"/>
                  </a:cubicBezTo>
                  <a:cubicBezTo>
                    <a:pt x="863401" y="864718"/>
                    <a:pt x="919837" y="900081"/>
                    <a:pt x="975559" y="918655"/>
                  </a:cubicBezTo>
                  <a:cubicBezTo>
                    <a:pt x="1009069" y="929825"/>
                    <a:pt x="1044832" y="932510"/>
                    <a:pt x="1079469" y="939437"/>
                  </a:cubicBezTo>
                  <a:cubicBezTo>
                    <a:pt x="1107179" y="957910"/>
                    <a:pt x="1183378" y="997164"/>
                    <a:pt x="1183378" y="1043346"/>
                  </a:cubicBezTo>
                  <a:cubicBezTo>
                    <a:pt x="1183378" y="1068323"/>
                    <a:pt x="1155669" y="1084909"/>
                    <a:pt x="1141814" y="1105691"/>
                  </a:cubicBezTo>
                  <a:cubicBezTo>
                    <a:pt x="1120503" y="1169623"/>
                    <a:pt x="1099577" y="1198032"/>
                    <a:pt x="1141814" y="1271946"/>
                  </a:cubicBezTo>
                  <a:cubicBezTo>
                    <a:pt x="1154206" y="1293632"/>
                    <a:pt x="1183377" y="1299655"/>
                    <a:pt x="1204159" y="1313509"/>
                  </a:cubicBezTo>
                  <a:cubicBezTo>
                    <a:pt x="1211086" y="1334291"/>
                    <a:pt x="1212790" y="1357628"/>
                    <a:pt x="1224941" y="1375855"/>
                  </a:cubicBezTo>
                  <a:cubicBezTo>
                    <a:pt x="1241244" y="1400309"/>
                    <a:pt x="1283131" y="1409105"/>
                    <a:pt x="1287287" y="1438200"/>
                  </a:cubicBezTo>
                  <a:cubicBezTo>
                    <a:pt x="1298108" y="1513945"/>
                    <a:pt x="1276617" y="1590957"/>
                    <a:pt x="1266505" y="1666800"/>
                  </a:cubicBezTo>
                  <a:cubicBezTo>
                    <a:pt x="1262730" y="1695112"/>
                    <a:pt x="1261566" y="1726163"/>
                    <a:pt x="1245723" y="1749928"/>
                  </a:cubicBezTo>
                  <a:cubicBezTo>
                    <a:pt x="1231869" y="1770710"/>
                    <a:pt x="1206202" y="1781347"/>
                    <a:pt x="1183378" y="1791491"/>
                  </a:cubicBezTo>
                  <a:cubicBezTo>
                    <a:pt x="1143342" y="1809285"/>
                    <a:pt x="1058687" y="1833055"/>
                    <a:pt x="1058687" y="1833055"/>
                  </a:cubicBezTo>
                  <a:cubicBezTo>
                    <a:pt x="1044832" y="1853837"/>
                    <a:pt x="1028293" y="1873060"/>
                    <a:pt x="1017123" y="1895400"/>
                  </a:cubicBezTo>
                  <a:cubicBezTo>
                    <a:pt x="982295" y="1965055"/>
                    <a:pt x="1021577" y="1964277"/>
                    <a:pt x="933996" y="1999309"/>
                  </a:cubicBezTo>
                  <a:cubicBezTo>
                    <a:pt x="921132" y="2004454"/>
                    <a:pt x="906287" y="1999309"/>
                    <a:pt x="892432" y="1999309"/>
                  </a:cubicBezTo>
                </a:path>
              </a:pathLst>
            </a:custGeom>
            <a:solidFill>
              <a:srgbClr val="FFC000"/>
            </a:solidFill>
            <a:ln w="38100">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3" name="Freeform 22">
              <a:extLst>
                <a:ext uri="{FF2B5EF4-FFF2-40B4-BE49-F238E27FC236}">
                  <a16:creationId xmlns:a16="http://schemas.microsoft.com/office/drawing/2014/main" id="{519F65E3-C902-46AF-8C6D-ABBB3F29E231}"/>
                </a:ext>
              </a:extLst>
            </p:cNvPr>
            <p:cNvSpPr/>
            <p:nvPr/>
          </p:nvSpPr>
          <p:spPr>
            <a:xfrm rot="5986360">
              <a:off x="6364954" y="2682586"/>
              <a:ext cx="1298108" cy="1931574"/>
            </a:xfrm>
            <a:custGeom>
              <a:avLst/>
              <a:gdLst>
                <a:gd name="connsiteX0" fmla="*/ 996341 w 1298108"/>
                <a:gd name="connsiteY0" fmla="*/ 1916182 h 2004454"/>
                <a:gd name="connsiteX1" fmla="*/ 996341 w 1298108"/>
                <a:gd name="connsiteY1" fmla="*/ 1916182 h 2004454"/>
                <a:gd name="connsiteX2" fmla="*/ 809305 w 1298108"/>
                <a:gd name="connsiteY2" fmla="*/ 1895400 h 2004454"/>
                <a:gd name="connsiteX3" fmla="*/ 746959 w 1298108"/>
                <a:gd name="connsiteY3" fmla="*/ 1874618 h 2004454"/>
                <a:gd name="connsiteX4" fmla="*/ 726178 w 1298108"/>
                <a:gd name="connsiteY4" fmla="*/ 1812273 h 2004454"/>
                <a:gd name="connsiteX5" fmla="*/ 684614 w 1298108"/>
                <a:gd name="connsiteY5" fmla="*/ 1749928 h 2004454"/>
                <a:gd name="connsiteX6" fmla="*/ 684614 w 1298108"/>
                <a:gd name="connsiteY6" fmla="*/ 1625237 h 2004454"/>
                <a:gd name="connsiteX7" fmla="*/ 705396 w 1298108"/>
                <a:gd name="connsiteY7" fmla="*/ 1542109 h 2004454"/>
                <a:gd name="connsiteX8" fmla="*/ 767741 w 1298108"/>
                <a:gd name="connsiteY8" fmla="*/ 1500546 h 2004454"/>
                <a:gd name="connsiteX9" fmla="*/ 767741 w 1298108"/>
                <a:gd name="connsiteY9" fmla="*/ 1334291 h 2004454"/>
                <a:gd name="connsiteX10" fmla="*/ 643050 w 1298108"/>
                <a:gd name="connsiteY10" fmla="*/ 1292728 h 2004454"/>
                <a:gd name="connsiteX11" fmla="*/ 622269 w 1298108"/>
                <a:gd name="connsiteY11" fmla="*/ 981000 h 2004454"/>
                <a:gd name="connsiteX12" fmla="*/ 497578 w 1298108"/>
                <a:gd name="connsiteY12" fmla="*/ 856309 h 2004454"/>
                <a:gd name="connsiteX13" fmla="*/ 456014 w 1298108"/>
                <a:gd name="connsiteY13" fmla="*/ 793964 h 2004454"/>
                <a:gd name="connsiteX14" fmla="*/ 393669 w 1298108"/>
                <a:gd name="connsiteY14" fmla="*/ 773182 h 2004454"/>
                <a:gd name="connsiteX15" fmla="*/ 331323 w 1298108"/>
                <a:gd name="connsiteY15" fmla="*/ 212073 h 2004454"/>
                <a:gd name="connsiteX16" fmla="*/ 268978 w 1298108"/>
                <a:gd name="connsiteY16" fmla="*/ 170509 h 2004454"/>
                <a:gd name="connsiteX17" fmla="*/ 227414 w 1298108"/>
                <a:gd name="connsiteY17" fmla="*/ 108164 h 2004454"/>
                <a:gd name="connsiteX18" fmla="*/ 268978 w 1298108"/>
                <a:gd name="connsiteY18" fmla="*/ 45818 h 2004454"/>
                <a:gd name="connsiteX19" fmla="*/ 352105 w 1298108"/>
                <a:gd name="connsiteY19" fmla="*/ 66600 h 2004454"/>
                <a:gd name="connsiteX20" fmla="*/ 435232 w 1298108"/>
                <a:gd name="connsiteY20" fmla="*/ 378328 h 2004454"/>
                <a:gd name="connsiteX21" fmla="*/ 497578 w 1298108"/>
                <a:gd name="connsiteY21" fmla="*/ 440673 h 2004454"/>
                <a:gd name="connsiteX22" fmla="*/ 767741 w 1298108"/>
                <a:gd name="connsiteY22" fmla="*/ 503018 h 2004454"/>
                <a:gd name="connsiteX23" fmla="*/ 871650 w 1298108"/>
                <a:gd name="connsiteY23" fmla="*/ 690055 h 2004454"/>
                <a:gd name="connsiteX24" fmla="*/ 809305 w 1298108"/>
                <a:gd name="connsiteY24" fmla="*/ 752400 h 2004454"/>
                <a:gd name="connsiteX25" fmla="*/ 830087 w 1298108"/>
                <a:gd name="connsiteY25" fmla="*/ 814746 h 2004454"/>
                <a:gd name="connsiteX26" fmla="*/ 975559 w 1298108"/>
                <a:gd name="connsiteY26" fmla="*/ 918655 h 2004454"/>
                <a:gd name="connsiteX27" fmla="*/ 1079469 w 1298108"/>
                <a:gd name="connsiteY27" fmla="*/ 939437 h 2004454"/>
                <a:gd name="connsiteX28" fmla="*/ 1183378 w 1298108"/>
                <a:gd name="connsiteY28" fmla="*/ 1043346 h 2004454"/>
                <a:gd name="connsiteX29" fmla="*/ 1141814 w 1298108"/>
                <a:gd name="connsiteY29" fmla="*/ 1105691 h 2004454"/>
                <a:gd name="connsiteX30" fmla="*/ 1141814 w 1298108"/>
                <a:gd name="connsiteY30" fmla="*/ 1271946 h 2004454"/>
                <a:gd name="connsiteX31" fmla="*/ 1204159 w 1298108"/>
                <a:gd name="connsiteY31" fmla="*/ 1313509 h 2004454"/>
                <a:gd name="connsiteX32" fmla="*/ 1224941 w 1298108"/>
                <a:gd name="connsiteY32" fmla="*/ 1375855 h 2004454"/>
                <a:gd name="connsiteX33" fmla="*/ 1287287 w 1298108"/>
                <a:gd name="connsiteY33" fmla="*/ 1438200 h 2004454"/>
                <a:gd name="connsiteX34" fmla="*/ 1266505 w 1298108"/>
                <a:gd name="connsiteY34" fmla="*/ 1666800 h 2004454"/>
                <a:gd name="connsiteX35" fmla="*/ 1245723 w 1298108"/>
                <a:gd name="connsiteY35" fmla="*/ 1749928 h 2004454"/>
                <a:gd name="connsiteX36" fmla="*/ 1183378 w 1298108"/>
                <a:gd name="connsiteY36" fmla="*/ 1791491 h 2004454"/>
                <a:gd name="connsiteX37" fmla="*/ 1058687 w 1298108"/>
                <a:gd name="connsiteY37" fmla="*/ 1833055 h 2004454"/>
                <a:gd name="connsiteX38" fmla="*/ 1017123 w 1298108"/>
                <a:gd name="connsiteY38" fmla="*/ 1895400 h 2004454"/>
                <a:gd name="connsiteX39" fmla="*/ 933996 w 1298108"/>
                <a:gd name="connsiteY39" fmla="*/ 1999309 h 2004454"/>
                <a:gd name="connsiteX40" fmla="*/ 892432 w 1298108"/>
                <a:gd name="connsiteY40" fmla="*/ 1999309 h 2004454"/>
                <a:gd name="connsiteX0" fmla="*/ 996341 w 1298108"/>
                <a:gd name="connsiteY0" fmla="*/ 1916182 h 2004454"/>
                <a:gd name="connsiteX1" fmla="*/ 996341 w 1298108"/>
                <a:gd name="connsiteY1" fmla="*/ 1916182 h 2004454"/>
                <a:gd name="connsiteX2" fmla="*/ 809305 w 1298108"/>
                <a:gd name="connsiteY2" fmla="*/ 1895400 h 2004454"/>
                <a:gd name="connsiteX3" fmla="*/ 746959 w 1298108"/>
                <a:gd name="connsiteY3" fmla="*/ 1874618 h 2004454"/>
                <a:gd name="connsiteX4" fmla="*/ 726178 w 1298108"/>
                <a:gd name="connsiteY4" fmla="*/ 1812273 h 2004454"/>
                <a:gd name="connsiteX5" fmla="*/ 684614 w 1298108"/>
                <a:gd name="connsiteY5" fmla="*/ 1749928 h 2004454"/>
                <a:gd name="connsiteX6" fmla="*/ 684614 w 1298108"/>
                <a:gd name="connsiteY6" fmla="*/ 1625237 h 2004454"/>
                <a:gd name="connsiteX7" fmla="*/ 705396 w 1298108"/>
                <a:gd name="connsiteY7" fmla="*/ 1542109 h 2004454"/>
                <a:gd name="connsiteX8" fmla="*/ 767741 w 1298108"/>
                <a:gd name="connsiteY8" fmla="*/ 1500546 h 2004454"/>
                <a:gd name="connsiteX9" fmla="*/ 767741 w 1298108"/>
                <a:gd name="connsiteY9" fmla="*/ 1334291 h 2004454"/>
                <a:gd name="connsiteX10" fmla="*/ 643050 w 1298108"/>
                <a:gd name="connsiteY10" fmla="*/ 1292728 h 2004454"/>
                <a:gd name="connsiteX11" fmla="*/ 622269 w 1298108"/>
                <a:gd name="connsiteY11" fmla="*/ 981000 h 2004454"/>
                <a:gd name="connsiteX12" fmla="*/ 497578 w 1298108"/>
                <a:gd name="connsiteY12" fmla="*/ 856309 h 2004454"/>
                <a:gd name="connsiteX13" fmla="*/ 456014 w 1298108"/>
                <a:gd name="connsiteY13" fmla="*/ 793964 h 2004454"/>
                <a:gd name="connsiteX14" fmla="*/ 379471 w 1298108"/>
                <a:gd name="connsiteY14" fmla="*/ 616238 h 2004454"/>
                <a:gd name="connsiteX15" fmla="*/ 331323 w 1298108"/>
                <a:gd name="connsiteY15" fmla="*/ 212073 h 2004454"/>
                <a:gd name="connsiteX16" fmla="*/ 268978 w 1298108"/>
                <a:gd name="connsiteY16" fmla="*/ 170509 h 2004454"/>
                <a:gd name="connsiteX17" fmla="*/ 227414 w 1298108"/>
                <a:gd name="connsiteY17" fmla="*/ 108164 h 2004454"/>
                <a:gd name="connsiteX18" fmla="*/ 268978 w 1298108"/>
                <a:gd name="connsiteY18" fmla="*/ 45818 h 2004454"/>
                <a:gd name="connsiteX19" fmla="*/ 352105 w 1298108"/>
                <a:gd name="connsiteY19" fmla="*/ 66600 h 2004454"/>
                <a:gd name="connsiteX20" fmla="*/ 435232 w 1298108"/>
                <a:gd name="connsiteY20" fmla="*/ 378328 h 2004454"/>
                <a:gd name="connsiteX21" fmla="*/ 497578 w 1298108"/>
                <a:gd name="connsiteY21" fmla="*/ 440673 h 2004454"/>
                <a:gd name="connsiteX22" fmla="*/ 767741 w 1298108"/>
                <a:gd name="connsiteY22" fmla="*/ 503018 h 2004454"/>
                <a:gd name="connsiteX23" fmla="*/ 871650 w 1298108"/>
                <a:gd name="connsiteY23" fmla="*/ 690055 h 2004454"/>
                <a:gd name="connsiteX24" fmla="*/ 809305 w 1298108"/>
                <a:gd name="connsiteY24" fmla="*/ 752400 h 2004454"/>
                <a:gd name="connsiteX25" fmla="*/ 830087 w 1298108"/>
                <a:gd name="connsiteY25" fmla="*/ 814746 h 2004454"/>
                <a:gd name="connsiteX26" fmla="*/ 975559 w 1298108"/>
                <a:gd name="connsiteY26" fmla="*/ 918655 h 2004454"/>
                <a:gd name="connsiteX27" fmla="*/ 1079469 w 1298108"/>
                <a:gd name="connsiteY27" fmla="*/ 939437 h 2004454"/>
                <a:gd name="connsiteX28" fmla="*/ 1183378 w 1298108"/>
                <a:gd name="connsiteY28" fmla="*/ 1043346 h 2004454"/>
                <a:gd name="connsiteX29" fmla="*/ 1141814 w 1298108"/>
                <a:gd name="connsiteY29" fmla="*/ 1105691 h 2004454"/>
                <a:gd name="connsiteX30" fmla="*/ 1141814 w 1298108"/>
                <a:gd name="connsiteY30" fmla="*/ 1271946 h 2004454"/>
                <a:gd name="connsiteX31" fmla="*/ 1204159 w 1298108"/>
                <a:gd name="connsiteY31" fmla="*/ 1313509 h 2004454"/>
                <a:gd name="connsiteX32" fmla="*/ 1224941 w 1298108"/>
                <a:gd name="connsiteY32" fmla="*/ 1375855 h 2004454"/>
                <a:gd name="connsiteX33" fmla="*/ 1287287 w 1298108"/>
                <a:gd name="connsiteY33" fmla="*/ 1438200 h 2004454"/>
                <a:gd name="connsiteX34" fmla="*/ 1266505 w 1298108"/>
                <a:gd name="connsiteY34" fmla="*/ 1666800 h 2004454"/>
                <a:gd name="connsiteX35" fmla="*/ 1245723 w 1298108"/>
                <a:gd name="connsiteY35" fmla="*/ 1749928 h 2004454"/>
                <a:gd name="connsiteX36" fmla="*/ 1183378 w 1298108"/>
                <a:gd name="connsiteY36" fmla="*/ 1791491 h 2004454"/>
                <a:gd name="connsiteX37" fmla="*/ 1058687 w 1298108"/>
                <a:gd name="connsiteY37" fmla="*/ 1833055 h 2004454"/>
                <a:gd name="connsiteX38" fmla="*/ 1017123 w 1298108"/>
                <a:gd name="connsiteY38" fmla="*/ 1895400 h 2004454"/>
                <a:gd name="connsiteX39" fmla="*/ 933996 w 1298108"/>
                <a:gd name="connsiteY39" fmla="*/ 1999309 h 2004454"/>
                <a:gd name="connsiteX40" fmla="*/ 892432 w 1298108"/>
                <a:gd name="connsiteY40" fmla="*/ 1999309 h 2004454"/>
                <a:gd name="connsiteX0" fmla="*/ 996341 w 1298108"/>
                <a:gd name="connsiteY0" fmla="*/ 1916182 h 2004454"/>
                <a:gd name="connsiteX1" fmla="*/ 996341 w 1298108"/>
                <a:gd name="connsiteY1" fmla="*/ 1916182 h 2004454"/>
                <a:gd name="connsiteX2" fmla="*/ 809305 w 1298108"/>
                <a:gd name="connsiteY2" fmla="*/ 1895400 h 2004454"/>
                <a:gd name="connsiteX3" fmla="*/ 746959 w 1298108"/>
                <a:gd name="connsiteY3" fmla="*/ 1874618 h 2004454"/>
                <a:gd name="connsiteX4" fmla="*/ 726178 w 1298108"/>
                <a:gd name="connsiteY4" fmla="*/ 1812273 h 2004454"/>
                <a:gd name="connsiteX5" fmla="*/ 684614 w 1298108"/>
                <a:gd name="connsiteY5" fmla="*/ 1749928 h 2004454"/>
                <a:gd name="connsiteX6" fmla="*/ 684614 w 1298108"/>
                <a:gd name="connsiteY6" fmla="*/ 1625237 h 2004454"/>
                <a:gd name="connsiteX7" fmla="*/ 705396 w 1298108"/>
                <a:gd name="connsiteY7" fmla="*/ 1542109 h 2004454"/>
                <a:gd name="connsiteX8" fmla="*/ 767741 w 1298108"/>
                <a:gd name="connsiteY8" fmla="*/ 1500546 h 2004454"/>
                <a:gd name="connsiteX9" fmla="*/ 767741 w 1298108"/>
                <a:gd name="connsiteY9" fmla="*/ 1334291 h 2004454"/>
                <a:gd name="connsiteX10" fmla="*/ 643050 w 1298108"/>
                <a:gd name="connsiteY10" fmla="*/ 1292728 h 2004454"/>
                <a:gd name="connsiteX11" fmla="*/ 622269 w 1298108"/>
                <a:gd name="connsiteY11" fmla="*/ 981000 h 2004454"/>
                <a:gd name="connsiteX12" fmla="*/ 497578 w 1298108"/>
                <a:gd name="connsiteY12" fmla="*/ 856309 h 2004454"/>
                <a:gd name="connsiteX13" fmla="*/ 456014 w 1298108"/>
                <a:gd name="connsiteY13" fmla="*/ 793964 h 2004454"/>
                <a:gd name="connsiteX14" fmla="*/ 379471 w 1298108"/>
                <a:gd name="connsiteY14" fmla="*/ 616238 h 2004454"/>
                <a:gd name="connsiteX15" fmla="*/ 331323 w 1298108"/>
                <a:gd name="connsiteY15" fmla="*/ 212073 h 2004454"/>
                <a:gd name="connsiteX16" fmla="*/ 268978 w 1298108"/>
                <a:gd name="connsiteY16" fmla="*/ 170509 h 2004454"/>
                <a:gd name="connsiteX17" fmla="*/ 227414 w 1298108"/>
                <a:gd name="connsiteY17" fmla="*/ 108164 h 2004454"/>
                <a:gd name="connsiteX18" fmla="*/ 268978 w 1298108"/>
                <a:gd name="connsiteY18" fmla="*/ 45818 h 2004454"/>
                <a:gd name="connsiteX19" fmla="*/ 352105 w 1298108"/>
                <a:gd name="connsiteY19" fmla="*/ 66600 h 2004454"/>
                <a:gd name="connsiteX20" fmla="*/ 435232 w 1298108"/>
                <a:gd name="connsiteY20" fmla="*/ 378328 h 2004454"/>
                <a:gd name="connsiteX21" fmla="*/ 497578 w 1298108"/>
                <a:gd name="connsiteY21" fmla="*/ 440673 h 2004454"/>
                <a:gd name="connsiteX22" fmla="*/ 767741 w 1298108"/>
                <a:gd name="connsiteY22" fmla="*/ 503018 h 2004454"/>
                <a:gd name="connsiteX23" fmla="*/ 871650 w 1298108"/>
                <a:gd name="connsiteY23" fmla="*/ 690055 h 2004454"/>
                <a:gd name="connsiteX24" fmla="*/ 809305 w 1298108"/>
                <a:gd name="connsiteY24" fmla="*/ 752400 h 2004454"/>
                <a:gd name="connsiteX25" fmla="*/ 830087 w 1298108"/>
                <a:gd name="connsiteY25" fmla="*/ 814746 h 2004454"/>
                <a:gd name="connsiteX26" fmla="*/ 975559 w 1298108"/>
                <a:gd name="connsiteY26" fmla="*/ 918655 h 2004454"/>
                <a:gd name="connsiteX27" fmla="*/ 1079469 w 1298108"/>
                <a:gd name="connsiteY27" fmla="*/ 939437 h 2004454"/>
                <a:gd name="connsiteX28" fmla="*/ 1183378 w 1298108"/>
                <a:gd name="connsiteY28" fmla="*/ 1043346 h 2004454"/>
                <a:gd name="connsiteX29" fmla="*/ 1141814 w 1298108"/>
                <a:gd name="connsiteY29" fmla="*/ 1105691 h 2004454"/>
                <a:gd name="connsiteX30" fmla="*/ 1141814 w 1298108"/>
                <a:gd name="connsiteY30" fmla="*/ 1271946 h 2004454"/>
                <a:gd name="connsiteX31" fmla="*/ 1204159 w 1298108"/>
                <a:gd name="connsiteY31" fmla="*/ 1313509 h 2004454"/>
                <a:gd name="connsiteX32" fmla="*/ 1224941 w 1298108"/>
                <a:gd name="connsiteY32" fmla="*/ 1375855 h 2004454"/>
                <a:gd name="connsiteX33" fmla="*/ 1287287 w 1298108"/>
                <a:gd name="connsiteY33" fmla="*/ 1438200 h 2004454"/>
                <a:gd name="connsiteX34" fmla="*/ 1266505 w 1298108"/>
                <a:gd name="connsiteY34" fmla="*/ 1666800 h 2004454"/>
                <a:gd name="connsiteX35" fmla="*/ 1245723 w 1298108"/>
                <a:gd name="connsiteY35" fmla="*/ 1749928 h 2004454"/>
                <a:gd name="connsiteX36" fmla="*/ 1183378 w 1298108"/>
                <a:gd name="connsiteY36" fmla="*/ 1791491 h 2004454"/>
                <a:gd name="connsiteX37" fmla="*/ 1058687 w 1298108"/>
                <a:gd name="connsiteY37" fmla="*/ 1833055 h 2004454"/>
                <a:gd name="connsiteX38" fmla="*/ 1017123 w 1298108"/>
                <a:gd name="connsiteY38" fmla="*/ 1895400 h 2004454"/>
                <a:gd name="connsiteX39" fmla="*/ 933996 w 1298108"/>
                <a:gd name="connsiteY39" fmla="*/ 1999309 h 2004454"/>
                <a:gd name="connsiteX40" fmla="*/ 873861 w 1298108"/>
                <a:gd name="connsiteY40" fmla="*/ 1690915 h 2004454"/>
                <a:gd name="connsiteX0" fmla="*/ 996341 w 1298108"/>
                <a:gd name="connsiteY0" fmla="*/ 1916182 h 1965055"/>
                <a:gd name="connsiteX1" fmla="*/ 996341 w 1298108"/>
                <a:gd name="connsiteY1" fmla="*/ 1916182 h 1965055"/>
                <a:gd name="connsiteX2" fmla="*/ 809305 w 1298108"/>
                <a:gd name="connsiteY2" fmla="*/ 1895400 h 1965055"/>
                <a:gd name="connsiteX3" fmla="*/ 746959 w 1298108"/>
                <a:gd name="connsiteY3" fmla="*/ 1874618 h 1965055"/>
                <a:gd name="connsiteX4" fmla="*/ 726178 w 1298108"/>
                <a:gd name="connsiteY4" fmla="*/ 1812273 h 1965055"/>
                <a:gd name="connsiteX5" fmla="*/ 684614 w 1298108"/>
                <a:gd name="connsiteY5" fmla="*/ 1749928 h 1965055"/>
                <a:gd name="connsiteX6" fmla="*/ 684614 w 1298108"/>
                <a:gd name="connsiteY6" fmla="*/ 1625237 h 1965055"/>
                <a:gd name="connsiteX7" fmla="*/ 705396 w 1298108"/>
                <a:gd name="connsiteY7" fmla="*/ 1542109 h 1965055"/>
                <a:gd name="connsiteX8" fmla="*/ 767741 w 1298108"/>
                <a:gd name="connsiteY8" fmla="*/ 1500546 h 1965055"/>
                <a:gd name="connsiteX9" fmla="*/ 767741 w 1298108"/>
                <a:gd name="connsiteY9" fmla="*/ 1334291 h 1965055"/>
                <a:gd name="connsiteX10" fmla="*/ 643050 w 1298108"/>
                <a:gd name="connsiteY10" fmla="*/ 1292728 h 1965055"/>
                <a:gd name="connsiteX11" fmla="*/ 622269 w 1298108"/>
                <a:gd name="connsiteY11" fmla="*/ 981000 h 1965055"/>
                <a:gd name="connsiteX12" fmla="*/ 497578 w 1298108"/>
                <a:gd name="connsiteY12" fmla="*/ 856309 h 1965055"/>
                <a:gd name="connsiteX13" fmla="*/ 456014 w 1298108"/>
                <a:gd name="connsiteY13" fmla="*/ 793964 h 1965055"/>
                <a:gd name="connsiteX14" fmla="*/ 379471 w 1298108"/>
                <a:gd name="connsiteY14" fmla="*/ 616238 h 1965055"/>
                <a:gd name="connsiteX15" fmla="*/ 331323 w 1298108"/>
                <a:gd name="connsiteY15" fmla="*/ 212073 h 1965055"/>
                <a:gd name="connsiteX16" fmla="*/ 268978 w 1298108"/>
                <a:gd name="connsiteY16" fmla="*/ 170509 h 1965055"/>
                <a:gd name="connsiteX17" fmla="*/ 227414 w 1298108"/>
                <a:gd name="connsiteY17" fmla="*/ 108164 h 1965055"/>
                <a:gd name="connsiteX18" fmla="*/ 268978 w 1298108"/>
                <a:gd name="connsiteY18" fmla="*/ 45818 h 1965055"/>
                <a:gd name="connsiteX19" fmla="*/ 352105 w 1298108"/>
                <a:gd name="connsiteY19" fmla="*/ 66600 h 1965055"/>
                <a:gd name="connsiteX20" fmla="*/ 435232 w 1298108"/>
                <a:gd name="connsiteY20" fmla="*/ 378328 h 1965055"/>
                <a:gd name="connsiteX21" fmla="*/ 497578 w 1298108"/>
                <a:gd name="connsiteY21" fmla="*/ 440673 h 1965055"/>
                <a:gd name="connsiteX22" fmla="*/ 767741 w 1298108"/>
                <a:gd name="connsiteY22" fmla="*/ 503018 h 1965055"/>
                <a:gd name="connsiteX23" fmla="*/ 871650 w 1298108"/>
                <a:gd name="connsiteY23" fmla="*/ 690055 h 1965055"/>
                <a:gd name="connsiteX24" fmla="*/ 809305 w 1298108"/>
                <a:gd name="connsiteY24" fmla="*/ 752400 h 1965055"/>
                <a:gd name="connsiteX25" fmla="*/ 830087 w 1298108"/>
                <a:gd name="connsiteY25" fmla="*/ 814746 h 1965055"/>
                <a:gd name="connsiteX26" fmla="*/ 975559 w 1298108"/>
                <a:gd name="connsiteY26" fmla="*/ 918655 h 1965055"/>
                <a:gd name="connsiteX27" fmla="*/ 1079469 w 1298108"/>
                <a:gd name="connsiteY27" fmla="*/ 939437 h 1965055"/>
                <a:gd name="connsiteX28" fmla="*/ 1183378 w 1298108"/>
                <a:gd name="connsiteY28" fmla="*/ 1043346 h 1965055"/>
                <a:gd name="connsiteX29" fmla="*/ 1141814 w 1298108"/>
                <a:gd name="connsiteY29" fmla="*/ 1105691 h 1965055"/>
                <a:gd name="connsiteX30" fmla="*/ 1141814 w 1298108"/>
                <a:gd name="connsiteY30" fmla="*/ 1271946 h 1965055"/>
                <a:gd name="connsiteX31" fmla="*/ 1204159 w 1298108"/>
                <a:gd name="connsiteY31" fmla="*/ 1313509 h 1965055"/>
                <a:gd name="connsiteX32" fmla="*/ 1224941 w 1298108"/>
                <a:gd name="connsiteY32" fmla="*/ 1375855 h 1965055"/>
                <a:gd name="connsiteX33" fmla="*/ 1287287 w 1298108"/>
                <a:gd name="connsiteY33" fmla="*/ 1438200 h 1965055"/>
                <a:gd name="connsiteX34" fmla="*/ 1266505 w 1298108"/>
                <a:gd name="connsiteY34" fmla="*/ 1666800 h 1965055"/>
                <a:gd name="connsiteX35" fmla="*/ 1245723 w 1298108"/>
                <a:gd name="connsiteY35" fmla="*/ 1749928 h 1965055"/>
                <a:gd name="connsiteX36" fmla="*/ 1183378 w 1298108"/>
                <a:gd name="connsiteY36" fmla="*/ 1791491 h 1965055"/>
                <a:gd name="connsiteX37" fmla="*/ 1058687 w 1298108"/>
                <a:gd name="connsiteY37" fmla="*/ 1833055 h 1965055"/>
                <a:gd name="connsiteX38" fmla="*/ 1017123 w 1298108"/>
                <a:gd name="connsiteY38" fmla="*/ 1895400 h 1965055"/>
                <a:gd name="connsiteX39" fmla="*/ 961889 w 1298108"/>
                <a:gd name="connsiteY39" fmla="*/ 1753075 h 1965055"/>
                <a:gd name="connsiteX40" fmla="*/ 873861 w 1298108"/>
                <a:gd name="connsiteY40" fmla="*/ 1690915 h 1965055"/>
                <a:gd name="connsiteX0" fmla="*/ 996341 w 1298108"/>
                <a:gd name="connsiteY0" fmla="*/ 1916182 h 1916182"/>
                <a:gd name="connsiteX1" fmla="*/ 996341 w 1298108"/>
                <a:gd name="connsiteY1" fmla="*/ 1916182 h 1916182"/>
                <a:gd name="connsiteX2" fmla="*/ 809305 w 1298108"/>
                <a:gd name="connsiteY2" fmla="*/ 1895400 h 1916182"/>
                <a:gd name="connsiteX3" fmla="*/ 746959 w 1298108"/>
                <a:gd name="connsiteY3" fmla="*/ 1874618 h 1916182"/>
                <a:gd name="connsiteX4" fmla="*/ 726178 w 1298108"/>
                <a:gd name="connsiteY4" fmla="*/ 1812273 h 1916182"/>
                <a:gd name="connsiteX5" fmla="*/ 684614 w 1298108"/>
                <a:gd name="connsiteY5" fmla="*/ 1749928 h 1916182"/>
                <a:gd name="connsiteX6" fmla="*/ 684614 w 1298108"/>
                <a:gd name="connsiteY6" fmla="*/ 1625237 h 1916182"/>
                <a:gd name="connsiteX7" fmla="*/ 705396 w 1298108"/>
                <a:gd name="connsiteY7" fmla="*/ 1542109 h 1916182"/>
                <a:gd name="connsiteX8" fmla="*/ 767741 w 1298108"/>
                <a:gd name="connsiteY8" fmla="*/ 1500546 h 1916182"/>
                <a:gd name="connsiteX9" fmla="*/ 767741 w 1298108"/>
                <a:gd name="connsiteY9" fmla="*/ 1334291 h 1916182"/>
                <a:gd name="connsiteX10" fmla="*/ 643050 w 1298108"/>
                <a:gd name="connsiteY10" fmla="*/ 1292728 h 1916182"/>
                <a:gd name="connsiteX11" fmla="*/ 622269 w 1298108"/>
                <a:gd name="connsiteY11" fmla="*/ 981000 h 1916182"/>
                <a:gd name="connsiteX12" fmla="*/ 497578 w 1298108"/>
                <a:gd name="connsiteY12" fmla="*/ 856309 h 1916182"/>
                <a:gd name="connsiteX13" fmla="*/ 456014 w 1298108"/>
                <a:gd name="connsiteY13" fmla="*/ 793964 h 1916182"/>
                <a:gd name="connsiteX14" fmla="*/ 379471 w 1298108"/>
                <a:gd name="connsiteY14" fmla="*/ 616238 h 1916182"/>
                <a:gd name="connsiteX15" fmla="*/ 331323 w 1298108"/>
                <a:gd name="connsiteY15" fmla="*/ 212073 h 1916182"/>
                <a:gd name="connsiteX16" fmla="*/ 268978 w 1298108"/>
                <a:gd name="connsiteY16" fmla="*/ 170509 h 1916182"/>
                <a:gd name="connsiteX17" fmla="*/ 227414 w 1298108"/>
                <a:gd name="connsiteY17" fmla="*/ 108164 h 1916182"/>
                <a:gd name="connsiteX18" fmla="*/ 268978 w 1298108"/>
                <a:gd name="connsiteY18" fmla="*/ 45818 h 1916182"/>
                <a:gd name="connsiteX19" fmla="*/ 352105 w 1298108"/>
                <a:gd name="connsiteY19" fmla="*/ 66600 h 1916182"/>
                <a:gd name="connsiteX20" fmla="*/ 435232 w 1298108"/>
                <a:gd name="connsiteY20" fmla="*/ 378328 h 1916182"/>
                <a:gd name="connsiteX21" fmla="*/ 497578 w 1298108"/>
                <a:gd name="connsiteY21" fmla="*/ 440673 h 1916182"/>
                <a:gd name="connsiteX22" fmla="*/ 767741 w 1298108"/>
                <a:gd name="connsiteY22" fmla="*/ 503018 h 1916182"/>
                <a:gd name="connsiteX23" fmla="*/ 871650 w 1298108"/>
                <a:gd name="connsiteY23" fmla="*/ 690055 h 1916182"/>
                <a:gd name="connsiteX24" fmla="*/ 809305 w 1298108"/>
                <a:gd name="connsiteY24" fmla="*/ 752400 h 1916182"/>
                <a:gd name="connsiteX25" fmla="*/ 830087 w 1298108"/>
                <a:gd name="connsiteY25" fmla="*/ 814746 h 1916182"/>
                <a:gd name="connsiteX26" fmla="*/ 975559 w 1298108"/>
                <a:gd name="connsiteY26" fmla="*/ 918655 h 1916182"/>
                <a:gd name="connsiteX27" fmla="*/ 1079469 w 1298108"/>
                <a:gd name="connsiteY27" fmla="*/ 939437 h 1916182"/>
                <a:gd name="connsiteX28" fmla="*/ 1183378 w 1298108"/>
                <a:gd name="connsiteY28" fmla="*/ 1043346 h 1916182"/>
                <a:gd name="connsiteX29" fmla="*/ 1141814 w 1298108"/>
                <a:gd name="connsiteY29" fmla="*/ 1105691 h 1916182"/>
                <a:gd name="connsiteX30" fmla="*/ 1141814 w 1298108"/>
                <a:gd name="connsiteY30" fmla="*/ 1271946 h 1916182"/>
                <a:gd name="connsiteX31" fmla="*/ 1204159 w 1298108"/>
                <a:gd name="connsiteY31" fmla="*/ 1313509 h 1916182"/>
                <a:gd name="connsiteX32" fmla="*/ 1224941 w 1298108"/>
                <a:gd name="connsiteY32" fmla="*/ 1375855 h 1916182"/>
                <a:gd name="connsiteX33" fmla="*/ 1287287 w 1298108"/>
                <a:gd name="connsiteY33" fmla="*/ 1438200 h 1916182"/>
                <a:gd name="connsiteX34" fmla="*/ 1266505 w 1298108"/>
                <a:gd name="connsiteY34" fmla="*/ 1666800 h 1916182"/>
                <a:gd name="connsiteX35" fmla="*/ 1245723 w 1298108"/>
                <a:gd name="connsiteY35" fmla="*/ 1749928 h 1916182"/>
                <a:gd name="connsiteX36" fmla="*/ 1183378 w 1298108"/>
                <a:gd name="connsiteY36" fmla="*/ 1791491 h 1916182"/>
                <a:gd name="connsiteX37" fmla="*/ 1058687 w 1298108"/>
                <a:gd name="connsiteY37" fmla="*/ 1833055 h 1916182"/>
                <a:gd name="connsiteX38" fmla="*/ 873861 w 1298108"/>
                <a:gd name="connsiteY38" fmla="*/ 1690915 h 1916182"/>
                <a:gd name="connsiteX39" fmla="*/ 961889 w 1298108"/>
                <a:gd name="connsiteY39" fmla="*/ 1753075 h 1916182"/>
                <a:gd name="connsiteX40" fmla="*/ 873861 w 1298108"/>
                <a:gd name="connsiteY40" fmla="*/ 1690915 h 1916182"/>
                <a:gd name="connsiteX0" fmla="*/ 996341 w 1298108"/>
                <a:gd name="connsiteY0" fmla="*/ 1916182 h 1931574"/>
                <a:gd name="connsiteX1" fmla="*/ 996341 w 1298108"/>
                <a:gd name="connsiteY1" fmla="*/ 1916182 h 1931574"/>
                <a:gd name="connsiteX2" fmla="*/ 809305 w 1298108"/>
                <a:gd name="connsiteY2" fmla="*/ 1895400 h 1931574"/>
                <a:gd name="connsiteX3" fmla="*/ 746959 w 1298108"/>
                <a:gd name="connsiteY3" fmla="*/ 1874618 h 1931574"/>
                <a:gd name="connsiteX4" fmla="*/ 772898 w 1298108"/>
                <a:gd name="connsiteY4" fmla="*/ 1553661 h 1931574"/>
                <a:gd name="connsiteX5" fmla="*/ 684614 w 1298108"/>
                <a:gd name="connsiteY5" fmla="*/ 1749928 h 1931574"/>
                <a:gd name="connsiteX6" fmla="*/ 684614 w 1298108"/>
                <a:gd name="connsiteY6" fmla="*/ 1625237 h 1931574"/>
                <a:gd name="connsiteX7" fmla="*/ 705396 w 1298108"/>
                <a:gd name="connsiteY7" fmla="*/ 1542109 h 1931574"/>
                <a:gd name="connsiteX8" fmla="*/ 767741 w 1298108"/>
                <a:gd name="connsiteY8" fmla="*/ 1500546 h 1931574"/>
                <a:gd name="connsiteX9" fmla="*/ 767741 w 1298108"/>
                <a:gd name="connsiteY9" fmla="*/ 1334291 h 1931574"/>
                <a:gd name="connsiteX10" fmla="*/ 643050 w 1298108"/>
                <a:gd name="connsiteY10" fmla="*/ 1292728 h 1931574"/>
                <a:gd name="connsiteX11" fmla="*/ 622269 w 1298108"/>
                <a:gd name="connsiteY11" fmla="*/ 981000 h 1931574"/>
                <a:gd name="connsiteX12" fmla="*/ 497578 w 1298108"/>
                <a:gd name="connsiteY12" fmla="*/ 856309 h 1931574"/>
                <a:gd name="connsiteX13" fmla="*/ 456014 w 1298108"/>
                <a:gd name="connsiteY13" fmla="*/ 793964 h 1931574"/>
                <a:gd name="connsiteX14" fmla="*/ 379471 w 1298108"/>
                <a:gd name="connsiteY14" fmla="*/ 616238 h 1931574"/>
                <a:gd name="connsiteX15" fmla="*/ 331323 w 1298108"/>
                <a:gd name="connsiteY15" fmla="*/ 212073 h 1931574"/>
                <a:gd name="connsiteX16" fmla="*/ 268978 w 1298108"/>
                <a:gd name="connsiteY16" fmla="*/ 170509 h 1931574"/>
                <a:gd name="connsiteX17" fmla="*/ 227414 w 1298108"/>
                <a:gd name="connsiteY17" fmla="*/ 108164 h 1931574"/>
                <a:gd name="connsiteX18" fmla="*/ 268978 w 1298108"/>
                <a:gd name="connsiteY18" fmla="*/ 45818 h 1931574"/>
                <a:gd name="connsiteX19" fmla="*/ 352105 w 1298108"/>
                <a:gd name="connsiteY19" fmla="*/ 66600 h 1931574"/>
                <a:gd name="connsiteX20" fmla="*/ 435232 w 1298108"/>
                <a:gd name="connsiteY20" fmla="*/ 378328 h 1931574"/>
                <a:gd name="connsiteX21" fmla="*/ 497578 w 1298108"/>
                <a:gd name="connsiteY21" fmla="*/ 440673 h 1931574"/>
                <a:gd name="connsiteX22" fmla="*/ 767741 w 1298108"/>
                <a:gd name="connsiteY22" fmla="*/ 503018 h 1931574"/>
                <a:gd name="connsiteX23" fmla="*/ 871650 w 1298108"/>
                <a:gd name="connsiteY23" fmla="*/ 690055 h 1931574"/>
                <a:gd name="connsiteX24" fmla="*/ 809305 w 1298108"/>
                <a:gd name="connsiteY24" fmla="*/ 752400 h 1931574"/>
                <a:gd name="connsiteX25" fmla="*/ 830087 w 1298108"/>
                <a:gd name="connsiteY25" fmla="*/ 814746 h 1931574"/>
                <a:gd name="connsiteX26" fmla="*/ 975559 w 1298108"/>
                <a:gd name="connsiteY26" fmla="*/ 918655 h 1931574"/>
                <a:gd name="connsiteX27" fmla="*/ 1079469 w 1298108"/>
                <a:gd name="connsiteY27" fmla="*/ 939437 h 1931574"/>
                <a:gd name="connsiteX28" fmla="*/ 1183378 w 1298108"/>
                <a:gd name="connsiteY28" fmla="*/ 1043346 h 1931574"/>
                <a:gd name="connsiteX29" fmla="*/ 1141814 w 1298108"/>
                <a:gd name="connsiteY29" fmla="*/ 1105691 h 1931574"/>
                <a:gd name="connsiteX30" fmla="*/ 1141814 w 1298108"/>
                <a:gd name="connsiteY30" fmla="*/ 1271946 h 1931574"/>
                <a:gd name="connsiteX31" fmla="*/ 1204159 w 1298108"/>
                <a:gd name="connsiteY31" fmla="*/ 1313509 h 1931574"/>
                <a:gd name="connsiteX32" fmla="*/ 1224941 w 1298108"/>
                <a:gd name="connsiteY32" fmla="*/ 1375855 h 1931574"/>
                <a:gd name="connsiteX33" fmla="*/ 1287287 w 1298108"/>
                <a:gd name="connsiteY33" fmla="*/ 1438200 h 1931574"/>
                <a:gd name="connsiteX34" fmla="*/ 1266505 w 1298108"/>
                <a:gd name="connsiteY34" fmla="*/ 1666800 h 1931574"/>
                <a:gd name="connsiteX35" fmla="*/ 1245723 w 1298108"/>
                <a:gd name="connsiteY35" fmla="*/ 1749928 h 1931574"/>
                <a:gd name="connsiteX36" fmla="*/ 1183378 w 1298108"/>
                <a:gd name="connsiteY36" fmla="*/ 1791491 h 1931574"/>
                <a:gd name="connsiteX37" fmla="*/ 1058687 w 1298108"/>
                <a:gd name="connsiteY37" fmla="*/ 1833055 h 1931574"/>
                <a:gd name="connsiteX38" fmla="*/ 873861 w 1298108"/>
                <a:gd name="connsiteY38" fmla="*/ 1690915 h 1931574"/>
                <a:gd name="connsiteX39" fmla="*/ 961889 w 1298108"/>
                <a:gd name="connsiteY39" fmla="*/ 1753075 h 1931574"/>
                <a:gd name="connsiteX40" fmla="*/ 873861 w 1298108"/>
                <a:gd name="connsiteY40" fmla="*/ 1690915 h 1931574"/>
                <a:gd name="connsiteX0" fmla="*/ 996341 w 1298108"/>
                <a:gd name="connsiteY0" fmla="*/ 1916182 h 1931574"/>
                <a:gd name="connsiteX1" fmla="*/ 996341 w 1298108"/>
                <a:gd name="connsiteY1" fmla="*/ 1916182 h 1931574"/>
                <a:gd name="connsiteX2" fmla="*/ 809305 w 1298108"/>
                <a:gd name="connsiteY2" fmla="*/ 1895400 h 1931574"/>
                <a:gd name="connsiteX3" fmla="*/ 746959 w 1298108"/>
                <a:gd name="connsiteY3" fmla="*/ 1874618 h 1931574"/>
                <a:gd name="connsiteX4" fmla="*/ 772898 w 1298108"/>
                <a:gd name="connsiteY4" fmla="*/ 1553661 h 1931574"/>
                <a:gd name="connsiteX5" fmla="*/ 684614 w 1298108"/>
                <a:gd name="connsiteY5" fmla="*/ 1749928 h 1931574"/>
                <a:gd name="connsiteX6" fmla="*/ 684614 w 1298108"/>
                <a:gd name="connsiteY6" fmla="*/ 1625237 h 1931574"/>
                <a:gd name="connsiteX7" fmla="*/ 705396 w 1298108"/>
                <a:gd name="connsiteY7" fmla="*/ 1542109 h 1931574"/>
                <a:gd name="connsiteX8" fmla="*/ 767741 w 1298108"/>
                <a:gd name="connsiteY8" fmla="*/ 1500546 h 1931574"/>
                <a:gd name="connsiteX9" fmla="*/ 767741 w 1298108"/>
                <a:gd name="connsiteY9" fmla="*/ 1334291 h 1931574"/>
                <a:gd name="connsiteX10" fmla="*/ 643050 w 1298108"/>
                <a:gd name="connsiteY10" fmla="*/ 1292728 h 1931574"/>
                <a:gd name="connsiteX11" fmla="*/ 622269 w 1298108"/>
                <a:gd name="connsiteY11" fmla="*/ 981000 h 1931574"/>
                <a:gd name="connsiteX12" fmla="*/ 497578 w 1298108"/>
                <a:gd name="connsiteY12" fmla="*/ 856309 h 1931574"/>
                <a:gd name="connsiteX13" fmla="*/ 456014 w 1298108"/>
                <a:gd name="connsiteY13" fmla="*/ 793964 h 1931574"/>
                <a:gd name="connsiteX14" fmla="*/ 379471 w 1298108"/>
                <a:gd name="connsiteY14" fmla="*/ 616238 h 1931574"/>
                <a:gd name="connsiteX15" fmla="*/ 331323 w 1298108"/>
                <a:gd name="connsiteY15" fmla="*/ 212073 h 1931574"/>
                <a:gd name="connsiteX16" fmla="*/ 268978 w 1298108"/>
                <a:gd name="connsiteY16" fmla="*/ 170509 h 1931574"/>
                <a:gd name="connsiteX17" fmla="*/ 227414 w 1298108"/>
                <a:gd name="connsiteY17" fmla="*/ 108164 h 1931574"/>
                <a:gd name="connsiteX18" fmla="*/ 268978 w 1298108"/>
                <a:gd name="connsiteY18" fmla="*/ 45818 h 1931574"/>
                <a:gd name="connsiteX19" fmla="*/ 352105 w 1298108"/>
                <a:gd name="connsiteY19" fmla="*/ 66600 h 1931574"/>
                <a:gd name="connsiteX20" fmla="*/ 435232 w 1298108"/>
                <a:gd name="connsiteY20" fmla="*/ 378328 h 1931574"/>
                <a:gd name="connsiteX21" fmla="*/ 497578 w 1298108"/>
                <a:gd name="connsiteY21" fmla="*/ 440673 h 1931574"/>
                <a:gd name="connsiteX22" fmla="*/ 767741 w 1298108"/>
                <a:gd name="connsiteY22" fmla="*/ 503018 h 1931574"/>
                <a:gd name="connsiteX23" fmla="*/ 871650 w 1298108"/>
                <a:gd name="connsiteY23" fmla="*/ 690055 h 1931574"/>
                <a:gd name="connsiteX24" fmla="*/ 809305 w 1298108"/>
                <a:gd name="connsiteY24" fmla="*/ 752400 h 1931574"/>
                <a:gd name="connsiteX25" fmla="*/ 830087 w 1298108"/>
                <a:gd name="connsiteY25" fmla="*/ 814746 h 1931574"/>
                <a:gd name="connsiteX26" fmla="*/ 975559 w 1298108"/>
                <a:gd name="connsiteY26" fmla="*/ 918655 h 1931574"/>
                <a:gd name="connsiteX27" fmla="*/ 1079469 w 1298108"/>
                <a:gd name="connsiteY27" fmla="*/ 939437 h 1931574"/>
                <a:gd name="connsiteX28" fmla="*/ 1183378 w 1298108"/>
                <a:gd name="connsiteY28" fmla="*/ 1043346 h 1931574"/>
                <a:gd name="connsiteX29" fmla="*/ 1141814 w 1298108"/>
                <a:gd name="connsiteY29" fmla="*/ 1105691 h 1931574"/>
                <a:gd name="connsiteX30" fmla="*/ 1141814 w 1298108"/>
                <a:gd name="connsiteY30" fmla="*/ 1271946 h 1931574"/>
                <a:gd name="connsiteX31" fmla="*/ 1204159 w 1298108"/>
                <a:gd name="connsiteY31" fmla="*/ 1313509 h 1931574"/>
                <a:gd name="connsiteX32" fmla="*/ 1224941 w 1298108"/>
                <a:gd name="connsiteY32" fmla="*/ 1375855 h 1931574"/>
                <a:gd name="connsiteX33" fmla="*/ 1287287 w 1298108"/>
                <a:gd name="connsiteY33" fmla="*/ 1438200 h 1931574"/>
                <a:gd name="connsiteX34" fmla="*/ 1266505 w 1298108"/>
                <a:gd name="connsiteY34" fmla="*/ 1666800 h 1931574"/>
                <a:gd name="connsiteX35" fmla="*/ 1245723 w 1298108"/>
                <a:gd name="connsiteY35" fmla="*/ 1749928 h 1931574"/>
                <a:gd name="connsiteX36" fmla="*/ 1183378 w 1298108"/>
                <a:gd name="connsiteY36" fmla="*/ 1791491 h 1931574"/>
                <a:gd name="connsiteX37" fmla="*/ 1086209 w 1298108"/>
                <a:gd name="connsiteY37" fmla="*/ 1577019 h 1931574"/>
                <a:gd name="connsiteX38" fmla="*/ 873861 w 1298108"/>
                <a:gd name="connsiteY38" fmla="*/ 1690915 h 1931574"/>
                <a:gd name="connsiteX39" fmla="*/ 961889 w 1298108"/>
                <a:gd name="connsiteY39" fmla="*/ 1753075 h 1931574"/>
                <a:gd name="connsiteX40" fmla="*/ 873861 w 1298108"/>
                <a:gd name="connsiteY40" fmla="*/ 1690915 h 193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98108" h="1931574">
                  <a:moveTo>
                    <a:pt x="996341" y="1916182"/>
                  </a:moveTo>
                  <a:lnTo>
                    <a:pt x="996341" y="1916182"/>
                  </a:lnTo>
                  <a:cubicBezTo>
                    <a:pt x="933996" y="1909255"/>
                    <a:pt x="871180" y="1905713"/>
                    <a:pt x="809305" y="1895400"/>
                  </a:cubicBezTo>
                  <a:cubicBezTo>
                    <a:pt x="787697" y="1891799"/>
                    <a:pt x="753027" y="1931574"/>
                    <a:pt x="746959" y="1874618"/>
                  </a:cubicBezTo>
                  <a:cubicBezTo>
                    <a:pt x="740891" y="1817662"/>
                    <a:pt x="782695" y="1573254"/>
                    <a:pt x="772898" y="1553661"/>
                  </a:cubicBezTo>
                  <a:cubicBezTo>
                    <a:pt x="761728" y="1531321"/>
                    <a:pt x="698469" y="1770710"/>
                    <a:pt x="684614" y="1749928"/>
                  </a:cubicBezTo>
                  <a:cubicBezTo>
                    <a:pt x="654773" y="1660405"/>
                    <a:pt x="659036" y="1714759"/>
                    <a:pt x="684614" y="1625237"/>
                  </a:cubicBezTo>
                  <a:cubicBezTo>
                    <a:pt x="692461" y="1597774"/>
                    <a:pt x="689553" y="1565874"/>
                    <a:pt x="705396" y="1542109"/>
                  </a:cubicBezTo>
                  <a:cubicBezTo>
                    <a:pt x="719250" y="1521327"/>
                    <a:pt x="746959" y="1514400"/>
                    <a:pt x="767741" y="1500546"/>
                  </a:cubicBezTo>
                  <a:cubicBezTo>
                    <a:pt x="784140" y="1451349"/>
                    <a:pt x="817897" y="1384447"/>
                    <a:pt x="767741" y="1334291"/>
                  </a:cubicBezTo>
                  <a:cubicBezTo>
                    <a:pt x="736761" y="1303311"/>
                    <a:pt x="643050" y="1292728"/>
                    <a:pt x="643050" y="1292728"/>
                  </a:cubicBezTo>
                  <a:cubicBezTo>
                    <a:pt x="636123" y="1188819"/>
                    <a:pt x="655201" y="1079796"/>
                    <a:pt x="622269" y="981000"/>
                  </a:cubicBezTo>
                  <a:cubicBezTo>
                    <a:pt x="603681" y="925236"/>
                    <a:pt x="530184" y="905217"/>
                    <a:pt x="497578" y="856309"/>
                  </a:cubicBezTo>
                  <a:cubicBezTo>
                    <a:pt x="483723" y="835527"/>
                    <a:pt x="475517" y="809567"/>
                    <a:pt x="456014" y="793964"/>
                  </a:cubicBezTo>
                  <a:cubicBezTo>
                    <a:pt x="438908" y="780280"/>
                    <a:pt x="400253" y="623165"/>
                    <a:pt x="379471" y="616238"/>
                  </a:cubicBezTo>
                  <a:cubicBezTo>
                    <a:pt x="234141" y="398246"/>
                    <a:pt x="429519" y="850352"/>
                    <a:pt x="331323" y="212073"/>
                  </a:cubicBezTo>
                  <a:cubicBezTo>
                    <a:pt x="327525" y="187387"/>
                    <a:pt x="289760" y="184364"/>
                    <a:pt x="268978" y="170509"/>
                  </a:cubicBezTo>
                  <a:cubicBezTo>
                    <a:pt x="255123" y="149727"/>
                    <a:pt x="246211" y="124611"/>
                    <a:pt x="227414" y="108164"/>
                  </a:cubicBezTo>
                  <a:cubicBezTo>
                    <a:pt x="103797" y="0"/>
                    <a:pt x="0" y="12197"/>
                    <a:pt x="268978" y="45818"/>
                  </a:cubicBezTo>
                  <a:cubicBezTo>
                    <a:pt x="296687" y="52745"/>
                    <a:pt x="325853" y="55349"/>
                    <a:pt x="352105" y="66600"/>
                  </a:cubicBezTo>
                  <a:cubicBezTo>
                    <a:pt x="496251" y="128378"/>
                    <a:pt x="388485" y="191341"/>
                    <a:pt x="435232" y="378328"/>
                  </a:cubicBezTo>
                  <a:cubicBezTo>
                    <a:pt x="442360" y="406840"/>
                    <a:pt x="473662" y="423590"/>
                    <a:pt x="497578" y="440673"/>
                  </a:cubicBezTo>
                  <a:cubicBezTo>
                    <a:pt x="587349" y="504795"/>
                    <a:pt x="650068" y="489944"/>
                    <a:pt x="767741" y="503018"/>
                  </a:cubicBezTo>
                  <a:cubicBezTo>
                    <a:pt x="949486" y="684763"/>
                    <a:pt x="1008347" y="644489"/>
                    <a:pt x="871650" y="690055"/>
                  </a:cubicBezTo>
                  <a:cubicBezTo>
                    <a:pt x="850868" y="710837"/>
                    <a:pt x="818599" y="724518"/>
                    <a:pt x="809305" y="752400"/>
                  </a:cubicBezTo>
                  <a:cubicBezTo>
                    <a:pt x="802378" y="773182"/>
                    <a:pt x="817936" y="796519"/>
                    <a:pt x="830087" y="814746"/>
                  </a:cubicBezTo>
                  <a:cubicBezTo>
                    <a:pt x="863401" y="864718"/>
                    <a:pt x="919837" y="900081"/>
                    <a:pt x="975559" y="918655"/>
                  </a:cubicBezTo>
                  <a:cubicBezTo>
                    <a:pt x="1009069" y="929825"/>
                    <a:pt x="1044832" y="932510"/>
                    <a:pt x="1079469" y="939437"/>
                  </a:cubicBezTo>
                  <a:cubicBezTo>
                    <a:pt x="1107179" y="957910"/>
                    <a:pt x="1183378" y="997164"/>
                    <a:pt x="1183378" y="1043346"/>
                  </a:cubicBezTo>
                  <a:cubicBezTo>
                    <a:pt x="1183378" y="1068323"/>
                    <a:pt x="1155669" y="1084909"/>
                    <a:pt x="1141814" y="1105691"/>
                  </a:cubicBezTo>
                  <a:cubicBezTo>
                    <a:pt x="1120503" y="1169623"/>
                    <a:pt x="1099577" y="1198032"/>
                    <a:pt x="1141814" y="1271946"/>
                  </a:cubicBezTo>
                  <a:cubicBezTo>
                    <a:pt x="1154206" y="1293632"/>
                    <a:pt x="1183377" y="1299655"/>
                    <a:pt x="1204159" y="1313509"/>
                  </a:cubicBezTo>
                  <a:cubicBezTo>
                    <a:pt x="1211086" y="1334291"/>
                    <a:pt x="1212790" y="1357628"/>
                    <a:pt x="1224941" y="1375855"/>
                  </a:cubicBezTo>
                  <a:cubicBezTo>
                    <a:pt x="1241244" y="1400309"/>
                    <a:pt x="1283131" y="1409105"/>
                    <a:pt x="1287287" y="1438200"/>
                  </a:cubicBezTo>
                  <a:cubicBezTo>
                    <a:pt x="1298108" y="1513945"/>
                    <a:pt x="1276617" y="1590957"/>
                    <a:pt x="1266505" y="1666800"/>
                  </a:cubicBezTo>
                  <a:cubicBezTo>
                    <a:pt x="1262730" y="1695112"/>
                    <a:pt x="1261566" y="1726163"/>
                    <a:pt x="1245723" y="1749928"/>
                  </a:cubicBezTo>
                  <a:cubicBezTo>
                    <a:pt x="1231869" y="1770710"/>
                    <a:pt x="1206202" y="1781347"/>
                    <a:pt x="1183378" y="1791491"/>
                  </a:cubicBezTo>
                  <a:cubicBezTo>
                    <a:pt x="1143342" y="1809285"/>
                    <a:pt x="1086209" y="1577019"/>
                    <a:pt x="1086209" y="1577019"/>
                  </a:cubicBezTo>
                  <a:cubicBezTo>
                    <a:pt x="1072354" y="1597801"/>
                    <a:pt x="885031" y="1668575"/>
                    <a:pt x="873861" y="1690915"/>
                  </a:cubicBezTo>
                  <a:cubicBezTo>
                    <a:pt x="839033" y="1760570"/>
                    <a:pt x="1049470" y="1718043"/>
                    <a:pt x="961889" y="1753075"/>
                  </a:cubicBezTo>
                  <a:cubicBezTo>
                    <a:pt x="949025" y="1758220"/>
                    <a:pt x="887716" y="1690915"/>
                    <a:pt x="873861" y="1690915"/>
                  </a:cubicBezTo>
                </a:path>
              </a:pathLst>
            </a:custGeom>
            <a:solidFill>
              <a:srgbClr val="FFC000"/>
            </a:solidFill>
            <a:ln w="38100">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2" name="Freeform 21">
              <a:extLst>
                <a:ext uri="{FF2B5EF4-FFF2-40B4-BE49-F238E27FC236}">
                  <a16:creationId xmlns:a16="http://schemas.microsoft.com/office/drawing/2014/main" id="{32004617-6D6F-478A-9A63-3FA90C8DCC77}"/>
                </a:ext>
              </a:extLst>
            </p:cNvPr>
            <p:cNvSpPr/>
            <p:nvPr/>
          </p:nvSpPr>
          <p:spPr>
            <a:xfrm rot="6782810">
              <a:off x="5793541" y="2679784"/>
              <a:ext cx="1298108" cy="2004454"/>
            </a:xfrm>
            <a:custGeom>
              <a:avLst/>
              <a:gdLst>
                <a:gd name="connsiteX0" fmla="*/ 996341 w 1298108"/>
                <a:gd name="connsiteY0" fmla="*/ 1916182 h 2004454"/>
                <a:gd name="connsiteX1" fmla="*/ 996341 w 1298108"/>
                <a:gd name="connsiteY1" fmla="*/ 1916182 h 2004454"/>
                <a:gd name="connsiteX2" fmla="*/ 809305 w 1298108"/>
                <a:gd name="connsiteY2" fmla="*/ 1895400 h 2004454"/>
                <a:gd name="connsiteX3" fmla="*/ 746959 w 1298108"/>
                <a:gd name="connsiteY3" fmla="*/ 1874618 h 2004454"/>
                <a:gd name="connsiteX4" fmla="*/ 726178 w 1298108"/>
                <a:gd name="connsiteY4" fmla="*/ 1812273 h 2004454"/>
                <a:gd name="connsiteX5" fmla="*/ 684614 w 1298108"/>
                <a:gd name="connsiteY5" fmla="*/ 1749928 h 2004454"/>
                <a:gd name="connsiteX6" fmla="*/ 684614 w 1298108"/>
                <a:gd name="connsiteY6" fmla="*/ 1625237 h 2004454"/>
                <a:gd name="connsiteX7" fmla="*/ 705396 w 1298108"/>
                <a:gd name="connsiteY7" fmla="*/ 1542109 h 2004454"/>
                <a:gd name="connsiteX8" fmla="*/ 767741 w 1298108"/>
                <a:gd name="connsiteY8" fmla="*/ 1500546 h 2004454"/>
                <a:gd name="connsiteX9" fmla="*/ 767741 w 1298108"/>
                <a:gd name="connsiteY9" fmla="*/ 1334291 h 2004454"/>
                <a:gd name="connsiteX10" fmla="*/ 643050 w 1298108"/>
                <a:gd name="connsiteY10" fmla="*/ 1292728 h 2004454"/>
                <a:gd name="connsiteX11" fmla="*/ 622269 w 1298108"/>
                <a:gd name="connsiteY11" fmla="*/ 981000 h 2004454"/>
                <a:gd name="connsiteX12" fmla="*/ 497578 w 1298108"/>
                <a:gd name="connsiteY12" fmla="*/ 856309 h 2004454"/>
                <a:gd name="connsiteX13" fmla="*/ 456014 w 1298108"/>
                <a:gd name="connsiteY13" fmla="*/ 793964 h 2004454"/>
                <a:gd name="connsiteX14" fmla="*/ 393669 w 1298108"/>
                <a:gd name="connsiteY14" fmla="*/ 773182 h 2004454"/>
                <a:gd name="connsiteX15" fmla="*/ 331323 w 1298108"/>
                <a:gd name="connsiteY15" fmla="*/ 212073 h 2004454"/>
                <a:gd name="connsiteX16" fmla="*/ 268978 w 1298108"/>
                <a:gd name="connsiteY16" fmla="*/ 170509 h 2004454"/>
                <a:gd name="connsiteX17" fmla="*/ 227414 w 1298108"/>
                <a:gd name="connsiteY17" fmla="*/ 108164 h 2004454"/>
                <a:gd name="connsiteX18" fmla="*/ 268978 w 1298108"/>
                <a:gd name="connsiteY18" fmla="*/ 45818 h 2004454"/>
                <a:gd name="connsiteX19" fmla="*/ 352105 w 1298108"/>
                <a:gd name="connsiteY19" fmla="*/ 66600 h 2004454"/>
                <a:gd name="connsiteX20" fmla="*/ 435232 w 1298108"/>
                <a:gd name="connsiteY20" fmla="*/ 378328 h 2004454"/>
                <a:gd name="connsiteX21" fmla="*/ 497578 w 1298108"/>
                <a:gd name="connsiteY21" fmla="*/ 440673 h 2004454"/>
                <a:gd name="connsiteX22" fmla="*/ 767741 w 1298108"/>
                <a:gd name="connsiteY22" fmla="*/ 503018 h 2004454"/>
                <a:gd name="connsiteX23" fmla="*/ 871650 w 1298108"/>
                <a:gd name="connsiteY23" fmla="*/ 690055 h 2004454"/>
                <a:gd name="connsiteX24" fmla="*/ 809305 w 1298108"/>
                <a:gd name="connsiteY24" fmla="*/ 752400 h 2004454"/>
                <a:gd name="connsiteX25" fmla="*/ 830087 w 1298108"/>
                <a:gd name="connsiteY25" fmla="*/ 814746 h 2004454"/>
                <a:gd name="connsiteX26" fmla="*/ 975559 w 1298108"/>
                <a:gd name="connsiteY26" fmla="*/ 918655 h 2004454"/>
                <a:gd name="connsiteX27" fmla="*/ 1079469 w 1298108"/>
                <a:gd name="connsiteY27" fmla="*/ 939437 h 2004454"/>
                <a:gd name="connsiteX28" fmla="*/ 1183378 w 1298108"/>
                <a:gd name="connsiteY28" fmla="*/ 1043346 h 2004454"/>
                <a:gd name="connsiteX29" fmla="*/ 1141814 w 1298108"/>
                <a:gd name="connsiteY29" fmla="*/ 1105691 h 2004454"/>
                <a:gd name="connsiteX30" fmla="*/ 1141814 w 1298108"/>
                <a:gd name="connsiteY30" fmla="*/ 1271946 h 2004454"/>
                <a:gd name="connsiteX31" fmla="*/ 1204159 w 1298108"/>
                <a:gd name="connsiteY31" fmla="*/ 1313509 h 2004454"/>
                <a:gd name="connsiteX32" fmla="*/ 1224941 w 1298108"/>
                <a:gd name="connsiteY32" fmla="*/ 1375855 h 2004454"/>
                <a:gd name="connsiteX33" fmla="*/ 1287287 w 1298108"/>
                <a:gd name="connsiteY33" fmla="*/ 1438200 h 2004454"/>
                <a:gd name="connsiteX34" fmla="*/ 1266505 w 1298108"/>
                <a:gd name="connsiteY34" fmla="*/ 1666800 h 2004454"/>
                <a:gd name="connsiteX35" fmla="*/ 1245723 w 1298108"/>
                <a:gd name="connsiteY35" fmla="*/ 1749928 h 2004454"/>
                <a:gd name="connsiteX36" fmla="*/ 1183378 w 1298108"/>
                <a:gd name="connsiteY36" fmla="*/ 1791491 h 2004454"/>
                <a:gd name="connsiteX37" fmla="*/ 1058687 w 1298108"/>
                <a:gd name="connsiteY37" fmla="*/ 1833055 h 2004454"/>
                <a:gd name="connsiteX38" fmla="*/ 1017123 w 1298108"/>
                <a:gd name="connsiteY38" fmla="*/ 1895400 h 2004454"/>
                <a:gd name="connsiteX39" fmla="*/ 933996 w 1298108"/>
                <a:gd name="connsiteY39" fmla="*/ 1999309 h 2004454"/>
                <a:gd name="connsiteX40" fmla="*/ 892432 w 1298108"/>
                <a:gd name="connsiteY40" fmla="*/ 1999309 h 200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98108" h="2004454">
                  <a:moveTo>
                    <a:pt x="996341" y="1916182"/>
                  </a:moveTo>
                  <a:lnTo>
                    <a:pt x="996341" y="1916182"/>
                  </a:lnTo>
                  <a:cubicBezTo>
                    <a:pt x="933996" y="1909255"/>
                    <a:pt x="871180" y="1905713"/>
                    <a:pt x="809305" y="1895400"/>
                  </a:cubicBezTo>
                  <a:cubicBezTo>
                    <a:pt x="787697" y="1891799"/>
                    <a:pt x="762449" y="1890108"/>
                    <a:pt x="746959" y="1874618"/>
                  </a:cubicBezTo>
                  <a:cubicBezTo>
                    <a:pt x="731469" y="1859128"/>
                    <a:pt x="735975" y="1831866"/>
                    <a:pt x="726178" y="1812273"/>
                  </a:cubicBezTo>
                  <a:cubicBezTo>
                    <a:pt x="715008" y="1789933"/>
                    <a:pt x="698469" y="1770710"/>
                    <a:pt x="684614" y="1749928"/>
                  </a:cubicBezTo>
                  <a:cubicBezTo>
                    <a:pt x="654773" y="1660405"/>
                    <a:pt x="659036" y="1714759"/>
                    <a:pt x="684614" y="1625237"/>
                  </a:cubicBezTo>
                  <a:cubicBezTo>
                    <a:pt x="692461" y="1597774"/>
                    <a:pt x="689553" y="1565874"/>
                    <a:pt x="705396" y="1542109"/>
                  </a:cubicBezTo>
                  <a:cubicBezTo>
                    <a:pt x="719250" y="1521327"/>
                    <a:pt x="746959" y="1514400"/>
                    <a:pt x="767741" y="1500546"/>
                  </a:cubicBezTo>
                  <a:cubicBezTo>
                    <a:pt x="784140" y="1451349"/>
                    <a:pt x="817897" y="1384447"/>
                    <a:pt x="767741" y="1334291"/>
                  </a:cubicBezTo>
                  <a:cubicBezTo>
                    <a:pt x="736761" y="1303311"/>
                    <a:pt x="643050" y="1292728"/>
                    <a:pt x="643050" y="1292728"/>
                  </a:cubicBezTo>
                  <a:cubicBezTo>
                    <a:pt x="636123" y="1188819"/>
                    <a:pt x="655201" y="1079796"/>
                    <a:pt x="622269" y="981000"/>
                  </a:cubicBezTo>
                  <a:cubicBezTo>
                    <a:pt x="603681" y="925236"/>
                    <a:pt x="530184" y="905217"/>
                    <a:pt x="497578" y="856309"/>
                  </a:cubicBezTo>
                  <a:cubicBezTo>
                    <a:pt x="483723" y="835527"/>
                    <a:pt x="475517" y="809567"/>
                    <a:pt x="456014" y="793964"/>
                  </a:cubicBezTo>
                  <a:cubicBezTo>
                    <a:pt x="438908" y="780280"/>
                    <a:pt x="414451" y="780109"/>
                    <a:pt x="393669" y="773182"/>
                  </a:cubicBezTo>
                  <a:cubicBezTo>
                    <a:pt x="248339" y="555190"/>
                    <a:pt x="429519" y="850352"/>
                    <a:pt x="331323" y="212073"/>
                  </a:cubicBezTo>
                  <a:cubicBezTo>
                    <a:pt x="327525" y="187387"/>
                    <a:pt x="289760" y="184364"/>
                    <a:pt x="268978" y="170509"/>
                  </a:cubicBezTo>
                  <a:cubicBezTo>
                    <a:pt x="255123" y="149727"/>
                    <a:pt x="246211" y="124611"/>
                    <a:pt x="227414" y="108164"/>
                  </a:cubicBezTo>
                  <a:cubicBezTo>
                    <a:pt x="103797" y="0"/>
                    <a:pt x="0" y="12197"/>
                    <a:pt x="268978" y="45818"/>
                  </a:cubicBezTo>
                  <a:cubicBezTo>
                    <a:pt x="296687" y="52745"/>
                    <a:pt x="325853" y="55349"/>
                    <a:pt x="352105" y="66600"/>
                  </a:cubicBezTo>
                  <a:cubicBezTo>
                    <a:pt x="496251" y="128378"/>
                    <a:pt x="388485" y="191341"/>
                    <a:pt x="435232" y="378328"/>
                  </a:cubicBezTo>
                  <a:cubicBezTo>
                    <a:pt x="442360" y="406840"/>
                    <a:pt x="473662" y="423590"/>
                    <a:pt x="497578" y="440673"/>
                  </a:cubicBezTo>
                  <a:cubicBezTo>
                    <a:pt x="587349" y="504795"/>
                    <a:pt x="650068" y="489944"/>
                    <a:pt x="767741" y="503018"/>
                  </a:cubicBezTo>
                  <a:cubicBezTo>
                    <a:pt x="949486" y="684763"/>
                    <a:pt x="1008347" y="644489"/>
                    <a:pt x="871650" y="690055"/>
                  </a:cubicBezTo>
                  <a:cubicBezTo>
                    <a:pt x="850868" y="710837"/>
                    <a:pt x="818599" y="724518"/>
                    <a:pt x="809305" y="752400"/>
                  </a:cubicBezTo>
                  <a:cubicBezTo>
                    <a:pt x="802378" y="773182"/>
                    <a:pt x="817936" y="796519"/>
                    <a:pt x="830087" y="814746"/>
                  </a:cubicBezTo>
                  <a:cubicBezTo>
                    <a:pt x="863401" y="864718"/>
                    <a:pt x="919837" y="900081"/>
                    <a:pt x="975559" y="918655"/>
                  </a:cubicBezTo>
                  <a:cubicBezTo>
                    <a:pt x="1009069" y="929825"/>
                    <a:pt x="1044832" y="932510"/>
                    <a:pt x="1079469" y="939437"/>
                  </a:cubicBezTo>
                  <a:cubicBezTo>
                    <a:pt x="1107179" y="957910"/>
                    <a:pt x="1183378" y="997164"/>
                    <a:pt x="1183378" y="1043346"/>
                  </a:cubicBezTo>
                  <a:cubicBezTo>
                    <a:pt x="1183378" y="1068323"/>
                    <a:pt x="1155669" y="1084909"/>
                    <a:pt x="1141814" y="1105691"/>
                  </a:cubicBezTo>
                  <a:cubicBezTo>
                    <a:pt x="1120503" y="1169623"/>
                    <a:pt x="1099577" y="1198032"/>
                    <a:pt x="1141814" y="1271946"/>
                  </a:cubicBezTo>
                  <a:cubicBezTo>
                    <a:pt x="1154206" y="1293632"/>
                    <a:pt x="1183377" y="1299655"/>
                    <a:pt x="1204159" y="1313509"/>
                  </a:cubicBezTo>
                  <a:cubicBezTo>
                    <a:pt x="1211086" y="1334291"/>
                    <a:pt x="1212790" y="1357628"/>
                    <a:pt x="1224941" y="1375855"/>
                  </a:cubicBezTo>
                  <a:cubicBezTo>
                    <a:pt x="1241244" y="1400309"/>
                    <a:pt x="1283131" y="1409105"/>
                    <a:pt x="1287287" y="1438200"/>
                  </a:cubicBezTo>
                  <a:cubicBezTo>
                    <a:pt x="1298108" y="1513945"/>
                    <a:pt x="1276617" y="1590957"/>
                    <a:pt x="1266505" y="1666800"/>
                  </a:cubicBezTo>
                  <a:cubicBezTo>
                    <a:pt x="1262730" y="1695112"/>
                    <a:pt x="1261566" y="1726163"/>
                    <a:pt x="1245723" y="1749928"/>
                  </a:cubicBezTo>
                  <a:cubicBezTo>
                    <a:pt x="1231869" y="1770710"/>
                    <a:pt x="1206202" y="1781347"/>
                    <a:pt x="1183378" y="1791491"/>
                  </a:cubicBezTo>
                  <a:cubicBezTo>
                    <a:pt x="1143342" y="1809285"/>
                    <a:pt x="1058687" y="1833055"/>
                    <a:pt x="1058687" y="1833055"/>
                  </a:cubicBezTo>
                  <a:cubicBezTo>
                    <a:pt x="1044832" y="1853837"/>
                    <a:pt x="1028293" y="1873060"/>
                    <a:pt x="1017123" y="1895400"/>
                  </a:cubicBezTo>
                  <a:cubicBezTo>
                    <a:pt x="982295" y="1965055"/>
                    <a:pt x="1021577" y="1964277"/>
                    <a:pt x="933996" y="1999309"/>
                  </a:cubicBezTo>
                  <a:cubicBezTo>
                    <a:pt x="921132" y="2004454"/>
                    <a:pt x="906287" y="1999309"/>
                    <a:pt x="892432" y="1999309"/>
                  </a:cubicBezTo>
                </a:path>
              </a:pathLst>
            </a:custGeom>
            <a:solidFill>
              <a:srgbClr val="FF0000"/>
            </a:solidFill>
            <a:ln w="38100">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16" name="Group 28">
              <a:extLst>
                <a:ext uri="{FF2B5EF4-FFF2-40B4-BE49-F238E27FC236}">
                  <a16:creationId xmlns:a16="http://schemas.microsoft.com/office/drawing/2014/main" id="{795E5010-602F-4974-968A-252E89EBF2B4}"/>
                </a:ext>
              </a:extLst>
            </p:cNvPr>
            <p:cNvGrpSpPr/>
            <p:nvPr/>
          </p:nvGrpSpPr>
          <p:grpSpPr>
            <a:xfrm>
              <a:off x="5037667" y="2768606"/>
              <a:ext cx="3701013" cy="1982340"/>
              <a:chOff x="2276300" y="2562331"/>
              <a:chExt cx="3701013" cy="1982340"/>
            </a:xfrm>
            <a:scene3d>
              <a:camera prst="perspectiveFront" fov="2700000">
                <a:rot lat="20376000" lon="1938000" rev="20112001"/>
              </a:camera>
              <a:lightRig rig="soft" dir="t">
                <a:rot lat="0" lon="0" rev="0"/>
              </a:lightRig>
            </a:scene3d>
          </p:grpSpPr>
          <p:sp>
            <p:nvSpPr>
              <p:cNvPr id="21" name="Freeform 20">
                <a:extLst>
                  <a:ext uri="{FF2B5EF4-FFF2-40B4-BE49-F238E27FC236}">
                    <a16:creationId xmlns:a16="http://schemas.microsoft.com/office/drawing/2014/main" id="{CB3329ED-43FA-42E8-A94F-E2D154A044A9}"/>
                  </a:ext>
                </a:extLst>
              </p:cNvPr>
              <p:cNvSpPr/>
              <p:nvPr/>
            </p:nvSpPr>
            <p:spPr>
              <a:xfrm rot="6782810">
                <a:off x="2570818" y="2645697"/>
                <a:ext cx="1555545" cy="2144581"/>
              </a:xfrm>
              <a:custGeom>
                <a:avLst/>
                <a:gdLst>
                  <a:gd name="connsiteX0" fmla="*/ 996341 w 1298108"/>
                  <a:gd name="connsiteY0" fmla="*/ 1916182 h 2004454"/>
                  <a:gd name="connsiteX1" fmla="*/ 996341 w 1298108"/>
                  <a:gd name="connsiteY1" fmla="*/ 1916182 h 2004454"/>
                  <a:gd name="connsiteX2" fmla="*/ 809305 w 1298108"/>
                  <a:gd name="connsiteY2" fmla="*/ 1895400 h 2004454"/>
                  <a:gd name="connsiteX3" fmla="*/ 746959 w 1298108"/>
                  <a:gd name="connsiteY3" fmla="*/ 1874618 h 2004454"/>
                  <a:gd name="connsiteX4" fmla="*/ 726178 w 1298108"/>
                  <a:gd name="connsiteY4" fmla="*/ 1812273 h 2004454"/>
                  <a:gd name="connsiteX5" fmla="*/ 684614 w 1298108"/>
                  <a:gd name="connsiteY5" fmla="*/ 1749928 h 2004454"/>
                  <a:gd name="connsiteX6" fmla="*/ 684614 w 1298108"/>
                  <a:gd name="connsiteY6" fmla="*/ 1625237 h 2004454"/>
                  <a:gd name="connsiteX7" fmla="*/ 705396 w 1298108"/>
                  <a:gd name="connsiteY7" fmla="*/ 1542109 h 2004454"/>
                  <a:gd name="connsiteX8" fmla="*/ 767741 w 1298108"/>
                  <a:gd name="connsiteY8" fmla="*/ 1500546 h 2004454"/>
                  <a:gd name="connsiteX9" fmla="*/ 767741 w 1298108"/>
                  <a:gd name="connsiteY9" fmla="*/ 1334291 h 2004454"/>
                  <a:gd name="connsiteX10" fmla="*/ 643050 w 1298108"/>
                  <a:gd name="connsiteY10" fmla="*/ 1292728 h 2004454"/>
                  <a:gd name="connsiteX11" fmla="*/ 622269 w 1298108"/>
                  <a:gd name="connsiteY11" fmla="*/ 981000 h 2004454"/>
                  <a:gd name="connsiteX12" fmla="*/ 497578 w 1298108"/>
                  <a:gd name="connsiteY12" fmla="*/ 856309 h 2004454"/>
                  <a:gd name="connsiteX13" fmla="*/ 456014 w 1298108"/>
                  <a:gd name="connsiteY13" fmla="*/ 793964 h 2004454"/>
                  <a:gd name="connsiteX14" fmla="*/ 393669 w 1298108"/>
                  <a:gd name="connsiteY14" fmla="*/ 773182 h 2004454"/>
                  <a:gd name="connsiteX15" fmla="*/ 331323 w 1298108"/>
                  <a:gd name="connsiteY15" fmla="*/ 212073 h 2004454"/>
                  <a:gd name="connsiteX16" fmla="*/ 268978 w 1298108"/>
                  <a:gd name="connsiteY16" fmla="*/ 170509 h 2004454"/>
                  <a:gd name="connsiteX17" fmla="*/ 227414 w 1298108"/>
                  <a:gd name="connsiteY17" fmla="*/ 108164 h 2004454"/>
                  <a:gd name="connsiteX18" fmla="*/ 268978 w 1298108"/>
                  <a:gd name="connsiteY18" fmla="*/ 45818 h 2004454"/>
                  <a:gd name="connsiteX19" fmla="*/ 352105 w 1298108"/>
                  <a:gd name="connsiteY19" fmla="*/ 66600 h 2004454"/>
                  <a:gd name="connsiteX20" fmla="*/ 435232 w 1298108"/>
                  <a:gd name="connsiteY20" fmla="*/ 378328 h 2004454"/>
                  <a:gd name="connsiteX21" fmla="*/ 497578 w 1298108"/>
                  <a:gd name="connsiteY21" fmla="*/ 440673 h 2004454"/>
                  <a:gd name="connsiteX22" fmla="*/ 767741 w 1298108"/>
                  <a:gd name="connsiteY22" fmla="*/ 503018 h 2004454"/>
                  <a:gd name="connsiteX23" fmla="*/ 871650 w 1298108"/>
                  <a:gd name="connsiteY23" fmla="*/ 690055 h 2004454"/>
                  <a:gd name="connsiteX24" fmla="*/ 809305 w 1298108"/>
                  <a:gd name="connsiteY24" fmla="*/ 752400 h 2004454"/>
                  <a:gd name="connsiteX25" fmla="*/ 830087 w 1298108"/>
                  <a:gd name="connsiteY25" fmla="*/ 814746 h 2004454"/>
                  <a:gd name="connsiteX26" fmla="*/ 975559 w 1298108"/>
                  <a:gd name="connsiteY26" fmla="*/ 918655 h 2004454"/>
                  <a:gd name="connsiteX27" fmla="*/ 1079469 w 1298108"/>
                  <a:gd name="connsiteY27" fmla="*/ 939437 h 2004454"/>
                  <a:gd name="connsiteX28" fmla="*/ 1183378 w 1298108"/>
                  <a:gd name="connsiteY28" fmla="*/ 1043346 h 2004454"/>
                  <a:gd name="connsiteX29" fmla="*/ 1141814 w 1298108"/>
                  <a:gd name="connsiteY29" fmla="*/ 1105691 h 2004454"/>
                  <a:gd name="connsiteX30" fmla="*/ 1141814 w 1298108"/>
                  <a:gd name="connsiteY30" fmla="*/ 1271946 h 2004454"/>
                  <a:gd name="connsiteX31" fmla="*/ 1204159 w 1298108"/>
                  <a:gd name="connsiteY31" fmla="*/ 1313509 h 2004454"/>
                  <a:gd name="connsiteX32" fmla="*/ 1224941 w 1298108"/>
                  <a:gd name="connsiteY32" fmla="*/ 1375855 h 2004454"/>
                  <a:gd name="connsiteX33" fmla="*/ 1287287 w 1298108"/>
                  <a:gd name="connsiteY33" fmla="*/ 1438200 h 2004454"/>
                  <a:gd name="connsiteX34" fmla="*/ 1266505 w 1298108"/>
                  <a:gd name="connsiteY34" fmla="*/ 1666800 h 2004454"/>
                  <a:gd name="connsiteX35" fmla="*/ 1245723 w 1298108"/>
                  <a:gd name="connsiteY35" fmla="*/ 1749928 h 2004454"/>
                  <a:gd name="connsiteX36" fmla="*/ 1183378 w 1298108"/>
                  <a:gd name="connsiteY36" fmla="*/ 1791491 h 2004454"/>
                  <a:gd name="connsiteX37" fmla="*/ 1058687 w 1298108"/>
                  <a:gd name="connsiteY37" fmla="*/ 1833055 h 2004454"/>
                  <a:gd name="connsiteX38" fmla="*/ 1017123 w 1298108"/>
                  <a:gd name="connsiteY38" fmla="*/ 1895400 h 2004454"/>
                  <a:gd name="connsiteX39" fmla="*/ 933996 w 1298108"/>
                  <a:gd name="connsiteY39" fmla="*/ 1999309 h 2004454"/>
                  <a:gd name="connsiteX40" fmla="*/ 892432 w 1298108"/>
                  <a:gd name="connsiteY40" fmla="*/ 1999309 h 200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98108" h="2004454">
                    <a:moveTo>
                      <a:pt x="996341" y="1916182"/>
                    </a:moveTo>
                    <a:lnTo>
                      <a:pt x="996341" y="1916182"/>
                    </a:lnTo>
                    <a:cubicBezTo>
                      <a:pt x="933996" y="1909255"/>
                      <a:pt x="871180" y="1905713"/>
                      <a:pt x="809305" y="1895400"/>
                    </a:cubicBezTo>
                    <a:cubicBezTo>
                      <a:pt x="787697" y="1891799"/>
                      <a:pt x="762449" y="1890108"/>
                      <a:pt x="746959" y="1874618"/>
                    </a:cubicBezTo>
                    <a:cubicBezTo>
                      <a:pt x="731469" y="1859128"/>
                      <a:pt x="735975" y="1831866"/>
                      <a:pt x="726178" y="1812273"/>
                    </a:cubicBezTo>
                    <a:cubicBezTo>
                      <a:pt x="715008" y="1789933"/>
                      <a:pt x="698469" y="1770710"/>
                      <a:pt x="684614" y="1749928"/>
                    </a:cubicBezTo>
                    <a:cubicBezTo>
                      <a:pt x="654773" y="1660405"/>
                      <a:pt x="659036" y="1714759"/>
                      <a:pt x="684614" y="1625237"/>
                    </a:cubicBezTo>
                    <a:cubicBezTo>
                      <a:pt x="692461" y="1597774"/>
                      <a:pt x="689553" y="1565874"/>
                      <a:pt x="705396" y="1542109"/>
                    </a:cubicBezTo>
                    <a:cubicBezTo>
                      <a:pt x="719250" y="1521327"/>
                      <a:pt x="746959" y="1514400"/>
                      <a:pt x="767741" y="1500546"/>
                    </a:cubicBezTo>
                    <a:cubicBezTo>
                      <a:pt x="784140" y="1451349"/>
                      <a:pt x="817897" y="1384447"/>
                      <a:pt x="767741" y="1334291"/>
                    </a:cubicBezTo>
                    <a:cubicBezTo>
                      <a:pt x="736761" y="1303311"/>
                      <a:pt x="643050" y="1292728"/>
                      <a:pt x="643050" y="1292728"/>
                    </a:cubicBezTo>
                    <a:cubicBezTo>
                      <a:pt x="636123" y="1188819"/>
                      <a:pt x="655201" y="1079796"/>
                      <a:pt x="622269" y="981000"/>
                    </a:cubicBezTo>
                    <a:cubicBezTo>
                      <a:pt x="603681" y="925236"/>
                      <a:pt x="530184" y="905217"/>
                      <a:pt x="497578" y="856309"/>
                    </a:cubicBezTo>
                    <a:cubicBezTo>
                      <a:pt x="483723" y="835527"/>
                      <a:pt x="475517" y="809567"/>
                      <a:pt x="456014" y="793964"/>
                    </a:cubicBezTo>
                    <a:cubicBezTo>
                      <a:pt x="438908" y="780280"/>
                      <a:pt x="414451" y="780109"/>
                      <a:pt x="393669" y="773182"/>
                    </a:cubicBezTo>
                    <a:cubicBezTo>
                      <a:pt x="248339" y="555190"/>
                      <a:pt x="429519" y="850352"/>
                      <a:pt x="331323" y="212073"/>
                    </a:cubicBezTo>
                    <a:cubicBezTo>
                      <a:pt x="327525" y="187387"/>
                      <a:pt x="289760" y="184364"/>
                      <a:pt x="268978" y="170509"/>
                    </a:cubicBezTo>
                    <a:cubicBezTo>
                      <a:pt x="255123" y="149727"/>
                      <a:pt x="246211" y="124611"/>
                      <a:pt x="227414" y="108164"/>
                    </a:cubicBezTo>
                    <a:cubicBezTo>
                      <a:pt x="103797" y="0"/>
                      <a:pt x="0" y="12197"/>
                      <a:pt x="268978" y="45818"/>
                    </a:cubicBezTo>
                    <a:cubicBezTo>
                      <a:pt x="296687" y="52745"/>
                      <a:pt x="325853" y="55349"/>
                      <a:pt x="352105" y="66600"/>
                    </a:cubicBezTo>
                    <a:cubicBezTo>
                      <a:pt x="496251" y="128378"/>
                      <a:pt x="388485" y="191341"/>
                      <a:pt x="435232" y="378328"/>
                    </a:cubicBezTo>
                    <a:cubicBezTo>
                      <a:pt x="442360" y="406840"/>
                      <a:pt x="473662" y="423590"/>
                      <a:pt x="497578" y="440673"/>
                    </a:cubicBezTo>
                    <a:cubicBezTo>
                      <a:pt x="587349" y="504795"/>
                      <a:pt x="650068" y="489944"/>
                      <a:pt x="767741" y="503018"/>
                    </a:cubicBezTo>
                    <a:cubicBezTo>
                      <a:pt x="949486" y="684763"/>
                      <a:pt x="1008347" y="644489"/>
                      <a:pt x="871650" y="690055"/>
                    </a:cubicBezTo>
                    <a:cubicBezTo>
                      <a:pt x="850868" y="710837"/>
                      <a:pt x="818599" y="724518"/>
                      <a:pt x="809305" y="752400"/>
                    </a:cubicBezTo>
                    <a:cubicBezTo>
                      <a:pt x="802378" y="773182"/>
                      <a:pt x="817936" y="796519"/>
                      <a:pt x="830087" y="814746"/>
                    </a:cubicBezTo>
                    <a:cubicBezTo>
                      <a:pt x="863401" y="864718"/>
                      <a:pt x="919837" y="900081"/>
                      <a:pt x="975559" y="918655"/>
                    </a:cubicBezTo>
                    <a:cubicBezTo>
                      <a:pt x="1009069" y="929825"/>
                      <a:pt x="1044832" y="932510"/>
                      <a:pt x="1079469" y="939437"/>
                    </a:cubicBezTo>
                    <a:cubicBezTo>
                      <a:pt x="1107179" y="957910"/>
                      <a:pt x="1183378" y="997164"/>
                      <a:pt x="1183378" y="1043346"/>
                    </a:cubicBezTo>
                    <a:cubicBezTo>
                      <a:pt x="1183378" y="1068323"/>
                      <a:pt x="1155669" y="1084909"/>
                      <a:pt x="1141814" y="1105691"/>
                    </a:cubicBezTo>
                    <a:cubicBezTo>
                      <a:pt x="1120503" y="1169623"/>
                      <a:pt x="1099577" y="1198032"/>
                      <a:pt x="1141814" y="1271946"/>
                    </a:cubicBezTo>
                    <a:cubicBezTo>
                      <a:pt x="1154206" y="1293632"/>
                      <a:pt x="1183377" y="1299655"/>
                      <a:pt x="1204159" y="1313509"/>
                    </a:cubicBezTo>
                    <a:cubicBezTo>
                      <a:pt x="1211086" y="1334291"/>
                      <a:pt x="1212790" y="1357628"/>
                      <a:pt x="1224941" y="1375855"/>
                    </a:cubicBezTo>
                    <a:cubicBezTo>
                      <a:pt x="1241244" y="1400309"/>
                      <a:pt x="1283131" y="1409105"/>
                      <a:pt x="1287287" y="1438200"/>
                    </a:cubicBezTo>
                    <a:cubicBezTo>
                      <a:pt x="1298108" y="1513945"/>
                      <a:pt x="1276617" y="1590957"/>
                      <a:pt x="1266505" y="1666800"/>
                    </a:cubicBezTo>
                    <a:cubicBezTo>
                      <a:pt x="1262730" y="1695112"/>
                      <a:pt x="1261566" y="1726163"/>
                      <a:pt x="1245723" y="1749928"/>
                    </a:cubicBezTo>
                    <a:cubicBezTo>
                      <a:pt x="1231869" y="1770710"/>
                      <a:pt x="1206202" y="1781347"/>
                      <a:pt x="1183378" y="1791491"/>
                    </a:cubicBezTo>
                    <a:cubicBezTo>
                      <a:pt x="1143342" y="1809285"/>
                      <a:pt x="1058687" y="1833055"/>
                      <a:pt x="1058687" y="1833055"/>
                    </a:cubicBezTo>
                    <a:cubicBezTo>
                      <a:pt x="1044832" y="1853837"/>
                      <a:pt x="1028293" y="1873060"/>
                      <a:pt x="1017123" y="1895400"/>
                    </a:cubicBezTo>
                    <a:cubicBezTo>
                      <a:pt x="982295" y="1965055"/>
                      <a:pt x="1021577" y="1964277"/>
                      <a:pt x="933996" y="1999309"/>
                    </a:cubicBezTo>
                    <a:cubicBezTo>
                      <a:pt x="921132" y="2004454"/>
                      <a:pt x="906287" y="1999309"/>
                      <a:pt x="892432" y="1999309"/>
                    </a:cubicBezTo>
                  </a:path>
                </a:pathLst>
              </a:custGeom>
              <a:solidFill>
                <a:srgbClr val="FFFF00"/>
              </a:solidFill>
              <a:ln w="38100">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4" name="Freeform 23">
                <a:extLst>
                  <a:ext uri="{FF2B5EF4-FFF2-40B4-BE49-F238E27FC236}">
                    <a16:creationId xmlns:a16="http://schemas.microsoft.com/office/drawing/2014/main" id="{C4CF81DF-5196-4887-9634-FC065DDD1A62}"/>
                  </a:ext>
                </a:extLst>
              </p:cNvPr>
              <p:cNvSpPr/>
              <p:nvPr/>
            </p:nvSpPr>
            <p:spPr>
              <a:xfrm rot="6782810">
                <a:off x="3634602" y="3268761"/>
                <a:ext cx="884195" cy="1362825"/>
              </a:xfrm>
              <a:custGeom>
                <a:avLst/>
                <a:gdLst>
                  <a:gd name="connsiteX0" fmla="*/ 996341 w 1298108"/>
                  <a:gd name="connsiteY0" fmla="*/ 1916182 h 2004454"/>
                  <a:gd name="connsiteX1" fmla="*/ 996341 w 1298108"/>
                  <a:gd name="connsiteY1" fmla="*/ 1916182 h 2004454"/>
                  <a:gd name="connsiteX2" fmla="*/ 809305 w 1298108"/>
                  <a:gd name="connsiteY2" fmla="*/ 1895400 h 2004454"/>
                  <a:gd name="connsiteX3" fmla="*/ 746959 w 1298108"/>
                  <a:gd name="connsiteY3" fmla="*/ 1874618 h 2004454"/>
                  <a:gd name="connsiteX4" fmla="*/ 726178 w 1298108"/>
                  <a:gd name="connsiteY4" fmla="*/ 1812273 h 2004454"/>
                  <a:gd name="connsiteX5" fmla="*/ 684614 w 1298108"/>
                  <a:gd name="connsiteY5" fmla="*/ 1749928 h 2004454"/>
                  <a:gd name="connsiteX6" fmla="*/ 684614 w 1298108"/>
                  <a:gd name="connsiteY6" fmla="*/ 1625237 h 2004454"/>
                  <a:gd name="connsiteX7" fmla="*/ 705396 w 1298108"/>
                  <a:gd name="connsiteY7" fmla="*/ 1542109 h 2004454"/>
                  <a:gd name="connsiteX8" fmla="*/ 767741 w 1298108"/>
                  <a:gd name="connsiteY8" fmla="*/ 1500546 h 2004454"/>
                  <a:gd name="connsiteX9" fmla="*/ 767741 w 1298108"/>
                  <a:gd name="connsiteY9" fmla="*/ 1334291 h 2004454"/>
                  <a:gd name="connsiteX10" fmla="*/ 643050 w 1298108"/>
                  <a:gd name="connsiteY10" fmla="*/ 1292728 h 2004454"/>
                  <a:gd name="connsiteX11" fmla="*/ 622269 w 1298108"/>
                  <a:gd name="connsiteY11" fmla="*/ 981000 h 2004454"/>
                  <a:gd name="connsiteX12" fmla="*/ 497578 w 1298108"/>
                  <a:gd name="connsiteY12" fmla="*/ 856309 h 2004454"/>
                  <a:gd name="connsiteX13" fmla="*/ 456014 w 1298108"/>
                  <a:gd name="connsiteY13" fmla="*/ 793964 h 2004454"/>
                  <a:gd name="connsiteX14" fmla="*/ 393669 w 1298108"/>
                  <a:gd name="connsiteY14" fmla="*/ 773182 h 2004454"/>
                  <a:gd name="connsiteX15" fmla="*/ 331323 w 1298108"/>
                  <a:gd name="connsiteY15" fmla="*/ 212073 h 2004454"/>
                  <a:gd name="connsiteX16" fmla="*/ 268978 w 1298108"/>
                  <a:gd name="connsiteY16" fmla="*/ 170509 h 2004454"/>
                  <a:gd name="connsiteX17" fmla="*/ 227414 w 1298108"/>
                  <a:gd name="connsiteY17" fmla="*/ 108164 h 2004454"/>
                  <a:gd name="connsiteX18" fmla="*/ 268978 w 1298108"/>
                  <a:gd name="connsiteY18" fmla="*/ 45818 h 2004454"/>
                  <a:gd name="connsiteX19" fmla="*/ 352105 w 1298108"/>
                  <a:gd name="connsiteY19" fmla="*/ 66600 h 2004454"/>
                  <a:gd name="connsiteX20" fmla="*/ 435232 w 1298108"/>
                  <a:gd name="connsiteY20" fmla="*/ 378328 h 2004454"/>
                  <a:gd name="connsiteX21" fmla="*/ 497578 w 1298108"/>
                  <a:gd name="connsiteY21" fmla="*/ 440673 h 2004454"/>
                  <a:gd name="connsiteX22" fmla="*/ 767741 w 1298108"/>
                  <a:gd name="connsiteY22" fmla="*/ 503018 h 2004454"/>
                  <a:gd name="connsiteX23" fmla="*/ 871650 w 1298108"/>
                  <a:gd name="connsiteY23" fmla="*/ 690055 h 2004454"/>
                  <a:gd name="connsiteX24" fmla="*/ 809305 w 1298108"/>
                  <a:gd name="connsiteY24" fmla="*/ 752400 h 2004454"/>
                  <a:gd name="connsiteX25" fmla="*/ 830087 w 1298108"/>
                  <a:gd name="connsiteY25" fmla="*/ 814746 h 2004454"/>
                  <a:gd name="connsiteX26" fmla="*/ 975559 w 1298108"/>
                  <a:gd name="connsiteY26" fmla="*/ 918655 h 2004454"/>
                  <a:gd name="connsiteX27" fmla="*/ 1079469 w 1298108"/>
                  <a:gd name="connsiteY27" fmla="*/ 939437 h 2004454"/>
                  <a:gd name="connsiteX28" fmla="*/ 1183378 w 1298108"/>
                  <a:gd name="connsiteY28" fmla="*/ 1043346 h 2004454"/>
                  <a:gd name="connsiteX29" fmla="*/ 1141814 w 1298108"/>
                  <a:gd name="connsiteY29" fmla="*/ 1105691 h 2004454"/>
                  <a:gd name="connsiteX30" fmla="*/ 1141814 w 1298108"/>
                  <a:gd name="connsiteY30" fmla="*/ 1271946 h 2004454"/>
                  <a:gd name="connsiteX31" fmla="*/ 1204159 w 1298108"/>
                  <a:gd name="connsiteY31" fmla="*/ 1313509 h 2004454"/>
                  <a:gd name="connsiteX32" fmla="*/ 1224941 w 1298108"/>
                  <a:gd name="connsiteY32" fmla="*/ 1375855 h 2004454"/>
                  <a:gd name="connsiteX33" fmla="*/ 1287287 w 1298108"/>
                  <a:gd name="connsiteY33" fmla="*/ 1438200 h 2004454"/>
                  <a:gd name="connsiteX34" fmla="*/ 1266505 w 1298108"/>
                  <a:gd name="connsiteY34" fmla="*/ 1666800 h 2004454"/>
                  <a:gd name="connsiteX35" fmla="*/ 1245723 w 1298108"/>
                  <a:gd name="connsiteY35" fmla="*/ 1749928 h 2004454"/>
                  <a:gd name="connsiteX36" fmla="*/ 1183378 w 1298108"/>
                  <a:gd name="connsiteY36" fmla="*/ 1791491 h 2004454"/>
                  <a:gd name="connsiteX37" fmla="*/ 1058687 w 1298108"/>
                  <a:gd name="connsiteY37" fmla="*/ 1833055 h 2004454"/>
                  <a:gd name="connsiteX38" fmla="*/ 1017123 w 1298108"/>
                  <a:gd name="connsiteY38" fmla="*/ 1895400 h 2004454"/>
                  <a:gd name="connsiteX39" fmla="*/ 933996 w 1298108"/>
                  <a:gd name="connsiteY39" fmla="*/ 1999309 h 2004454"/>
                  <a:gd name="connsiteX40" fmla="*/ 892432 w 1298108"/>
                  <a:gd name="connsiteY40" fmla="*/ 1999309 h 200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98108" h="2004454">
                    <a:moveTo>
                      <a:pt x="996341" y="1916182"/>
                    </a:moveTo>
                    <a:lnTo>
                      <a:pt x="996341" y="1916182"/>
                    </a:lnTo>
                    <a:cubicBezTo>
                      <a:pt x="933996" y="1909255"/>
                      <a:pt x="871180" y="1905713"/>
                      <a:pt x="809305" y="1895400"/>
                    </a:cubicBezTo>
                    <a:cubicBezTo>
                      <a:pt x="787697" y="1891799"/>
                      <a:pt x="762449" y="1890108"/>
                      <a:pt x="746959" y="1874618"/>
                    </a:cubicBezTo>
                    <a:cubicBezTo>
                      <a:pt x="731469" y="1859128"/>
                      <a:pt x="735975" y="1831866"/>
                      <a:pt x="726178" y="1812273"/>
                    </a:cubicBezTo>
                    <a:cubicBezTo>
                      <a:pt x="715008" y="1789933"/>
                      <a:pt x="698469" y="1770710"/>
                      <a:pt x="684614" y="1749928"/>
                    </a:cubicBezTo>
                    <a:cubicBezTo>
                      <a:pt x="654773" y="1660405"/>
                      <a:pt x="659036" y="1714759"/>
                      <a:pt x="684614" y="1625237"/>
                    </a:cubicBezTo>
                    <a:cubicBezTo>
                      <a:pt x="692461" y="1597774"/>
                      <a:pt x="689553" y="1565874"/>
                      <a:pt x="705396" y="1542109"/>
                    </a:cubicBezTo>
                    <a:cubicBezTo>
                      <a:pt x="719250" y="1521327"/>
                      <a:pt x="746959" y="1514400"/>
                      <a:pt x="767741" y="1500546"/>
                    </a:cubicBezTo>
                    <a:cubicBezTo>
                      <a:pt x="784140" y="1451349"/>
                      <a:pt x="817897" y="1384447"/>
                      <a:pt x="767741" y="1334291"/>
                    </a:cubicBezTo>
                    <a:cubicBezTo>
                      <a:pt x="736761" y="1303311"/>
                      <a:pt x="643050" y="1292728"/>
                      <a:pt x="643050" y="1292728"/>
                    </a:cubicBezTo>
                    <a:cubicBezTo>
                      <a:pt x="636123" y="1188819"/>
                      <a:pt x="655201" y="1079796"/>
                      <a:pt x="622269" y="981000"/>
                    </a:cubicBezTo>
                    <a:cubicBezTo>
                      <a:pt x="603681" y="925236"/>
                      <a:pt x="530184" y="905217"/>
                      <a:pt x="497578" y="856309"/>
                    </a:cubicBezTo>
                    <a:cubicBezTo>
                      <a:pt x="483723" y="835527"/>
                      <a:pt x="475517" y="809567"/>
                      <a:pt x="456014" y="793964"/>
                    </a:cubicBezTo>
                    <a:cubicBezTo>
                      <a:pt x="438908" y="780280"/>
                      <a:pt x="414451" y="780109"/>
                      <a:pt x="393669" y="773182"/>
                    </a:cubicBezTo>
                    <a:cubicBezTo>
                      <a:pt x="248339" y="555190"/>
                      <a:pt x="429519" y="850352"/>
                      <a:pt x="331323" y="212073"/>
                    </a:cubicBezTo>
                    <a:cubicBezTo>
                      <a:pt x="327525" y="187387"/>
                      <a:pt x="289760" y="184364"/>
                      <a:pt x="268978" y="170509"/>
                    </a:cubicBezTo>
                    <a:cubicBezTo>
                      <a:pt x="255123" y="149727"/>
                      <a:pt x="246211" y="124611"/>
                      <a:pt x="227414" y="108164"/>
                    </a:cubicBezTo>
                    <a:cubicBezTo>
                      <a:pt x="103797" y="0"/>
                      <a:pt x="0" y="12197"/>
                      <a:pt x="268978" y="45818"/>
                    </a:cubicBezTo>
                    <a:cubicBezTo>
                      <a:pt x="296687" y="52745"/>
                      <a:pt x="325853" y="55349"/>
                      <a:pt x="352105" y="66600"/>
                    </a:cubicBezTo>
                    <a:cubicBezTo>
                      <a:pt x="496251" y="128378"/>
                      <a:pt x="388485" y="191341"/>
                      <a:pt x="435232" y="378328"/>
                    </a:cubicBezTo>
                    <a:cubicBezTo>
                      <a:pt x="442360" y="406840"/>
                      <a:pt x="473662" y="423590"/>
                      <a:pt x="497578" y="440673"/>
                    </a:cubicBezTo>
                    <a:cubicBezTo>
                      <a:pt x="587349" y="504795"/>
                      <a:pt x="650068" y="489944"/>
                      <a:pt x="767741" y="503018"/>
                    </a:cubicBezTo>
                    <a:cubicBezTo>
                      <a:pt x="949486" y="684763"/>
                      <a:pt x="1008347" y="644489"/>
                      <a:pt x="871650" y="690055"/>
                    </a:cubicBezTo>
                    <a:cubicBezTo>
                      <a:pt x="850868" y="710837"/>
                      <a:pt x="818599" y="724518"/>
                      <a:pt x="809305" y="752400"/>
                    </a:cubicBezTo>
                    <a:cubicBezTo>
                      <a:pt x="802378" y="773182"/>
                      <a:pt x="817936" y="796519"/>
                      <a:pt x="830087" y="814746"/>
                    </a:cubicBezTo>
                    <a:cubicBezTo>
                      <a:pt x="863401" y="864718"/>
                      <a:pt x="919837" y="900081"/>
                      <a:pt x="975559" y="918655"/>
                    </a:cubicBezTo>
                    <a:cubicBezTo>
                      <a:pt x="1009069" y="929825"/>
                      <a:pt x="1044832" y="932510"/>
                      <a:pt x="1079469" y="939437"/>
                    </a:cubicBezTo>
                    <a:cubicBezTo>
                      <a:pt x="1107179" y="957910"/>
                      <a:pt x="1183378" y="997164"/>
                      <a:pt x="1183378" y="1043346"/>
                    </a:cubicBezTo>
                    <a:cubicBezTo>
                      <a:pt x="1183378" y="1068323"/>
                      <a:pt x="1155669" y="1084909"/>
                      <a:pt x="1141814" y="1105691"/>
                    </a:cubicBezTo>
                    <a:cubicBezTo>
                      <a:pt x="1120503" y="1169623"/>
                      <a:pt x="1099577" y="1198032"/>
                      <a:pt x="1141814" y="1271946"/>
                    </a:cubicBezTo>
                    <a:cubicBezTo>
                      <a:pt x="1154206" y="1293632"/>
                      <a:pt x="1183377" y="1299655"/>
                      <a:pt x="1204159" y="1313509"/>
                    </a:cubicBezTo>
                    <a:cubicBezTo>
                      <a:pt x="1211086" y="1334291"/>
                      <a:pt x="1212790" y="1357628"/>
                      <a:pt x="1224941" y="1375855"/>
                    </a:cubicBezTo>
                    <a:cubicBezTo>
                      <a:pt x="1241244" y="1400309"/>
                      <a:pt x="1283131" y="1409105"/>
                      <a:pt x="1287287" y="1438200"/>
                    </a:cubicBezTo>
                    <a:cubicBezTo>
                      <a:pt x="1298108" y="1513945"/>
                      <a:pt x="1276617" y="1590957"/>
                      <a:pt x="1266505" y="1666800"/>
                    </a:cubicBezTo>
                    <a:cubicBezTo>
                      <a:pt x="1262730" y="1695112"/>
                      <a:pt x="1261566" y="1726163"/>
                      <a:pt x="1245723" y="1749928"/>
                    </a:cubicBezTo>
                    <a:cubicBezTo>
                      <a:pt x="1231869" y="1770710"/>
                      <a:pt x="1206202" y="1781347"/>
                      <a:pt x="1183378" y="1791491"/>
                    </a:cubicBezTo>
                    <a:cubicBezTo>
                      <a:pt x="1143342" y="1809285"/>
                      <a:pt x="1058687" y="1833055"/>
                      <a:pt x="1058687" y="1833055"/>
                    </a:cubicBezTo>
                    <a:cubicBezTo>
                      <a:pt x="1044832" y="1853837"/>
                      <a:pt x="1028293" y="1873060"/>
                      <a:pt x="1017123" y="1895400"/>
                    </a:cubicBezTo>
                    <a:cubicBezTo>
                      <a:pt x="982295" y="1965055"/>
                      <a:pt x="1021577" y="1964277"/>
                      <a:pt x="933996" y="1999309"/>
                    </a:cubicBezTo>
                    <a:cubicBezTo>
                      <a:pt x="921132" y="2004454"/>
                      <a:pt x="906287" y="1999309"/>
                      <a:pt x="892432" y="1999309"/>
                    </a:cubicBezTo>
                  </a:path>
                </a:pathLst>
              </a:custGeom>
              <a:solidFill>
                <a:srgbClr val="FF0000"/>
              </a:solidFill>
              <a:ln w="38100">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5" name="Freeform 24">
                <a:extLst>
                  <a:ext uri="{FF2B5EF4-FFF2-40B4-BE49-F238E27FC236}">
                    <a16:creationId xmlns:a16="http://schemas.microsoft.com/office/drawing/2014/main" id="{D44D6C32-7028-4B69-8E5D-EFFD197FB864}"/>
                  </a:ext>
                </a:extLst>
              </p:cNvPr>
              <p:cNvSpPr/>
              <p:nvPr/>
            </p:nvSpPr>
            <p:spPr>
              <a:xfrm rot="6782810">
                <a:off x="4322670" y="3127333"/>
                <a:ext cx="1032061" cy="1299919"/>
              </a:xfrm>
              <a:custGeom>
                <a:avLst/>
                <a:gdLst>
                  <a:gd name="connsiteX0" fmla="*/ 996341 w 1298108"/>
                  <a:gd name="connsiteY0" fmla="*/ 1916182 h 2004454"/>
                  <a:gd name="connsiteX1" fmla="*/ 996341 w 1298108"/>
                  <a:gd name="connsiteY1" fmla="*/ 1916182 h 2004454"/>
                  <a:gd name="connsiteX2" fmla="*/ 809305 w 1298108"/>
                  <a:gd name="connsiteY2" fmla="*/ 1895400 h 2004454"/>
                  <a:gd name="connsiteX3" fmla="*/ 746959 w 1298108"/>
                  <a:gd name="connsiteY3" fmla="*/ 1874618 h 2004454"/>
                  <a:gd name="connsiteX4" fmla="*/ 726178 w 1298108"/>
                  <a:gd name="connsiteY4" fmla="*/ 1812273 h 2004454"/>
                  <a:gd name="connsiteX5" fmla="*/ 684614 w 1298108"/>
                  <a:gd name="connsiteY5" fmla="*/ 1749928 h 2004454"/>
                  <a:gd name="connsiteX6" fmla="*/ 684614 w 1298108"/>
                  <a:gd name="connsiteY6" fmla="*/ 1625237 h 2004454"/>
                  <a:gd name="connsiteX7" fmla="*/ 705396 w 1298108"/>
                  <a:gd name="connsiteY7" fmla="*/ 1542109 h 2004454"/>
                  <a:gd name="connsiteX8" fmla="*/ 767741 w 1298108"/>
                  <a:gd name="connsiteY8" fmla="*/ 1500546 h 2004454"/>
                  <a:gd name="connsiteX9" fmla="*/ 767741 w 1298108"/>
                  <a:gd name="connsiteY9" fmla="*/ 1334291 h 2004454"/>
                  <a:gd name="connsiteX10" fmla="*/ 643050 w 1298108"/>
                  <a:gd name="connsiteY10" fmla="*/ 1292728 h 2004454"/>
                  <a:gd name="connsiteX11" fmla="*/ 622269 w 1298108"/>
                  <a:gd name="connsiteY11" fmla="*/ 981000 h 2004454"/>
                  <a:gd name="connsiteX12" fmla="*/ 497578 w 1298108"/>
                  <a:gd name="connsiteY12" fmla="*/ 856309 h 2004454"/>
                  <a:gd name="connsiteX13" fmla="*/ 456014 w 1298108"/>
                  <a:gd name="connsiteY13" fmla="*/ 793964 h 2004454"/>
                  <a:gd name="connsiteX14" fmla="*/ 393669 w 1298108"/>
                  <a:gd name="connsiteY14" fmla="*/ 773182 h 2004454"/>
                  <a:gd name="connsiteX15" fmla="*/ 331323 w 1298108"/>
                  <a:gd name="connsiteY15" fmla="*/ 212073 h 2004454"/>
                  <a:gd name="connsiteX16" fmla="*/ 268978 w 1298108"/>
                  <a:gd name="connsiteY16" fmla="*/ 170509 h 2004454"/>
                  <a:gd name="connsiteX17" fmla="*/ 227414 w 1298108"/>
                  <a:gd name="connsiteY17" fmla="*/ 108164 h 2004454"/>
                  <a:gd name="connsiteX18" fmla="*/ 268978 w 1298108"/>
                  <a:gd name="connsiteY18" fmla="*/ 45818 h 2004454"/>
                  <a:gd name="connsiteX19" fmla="*/ 352105 w 1298108"/>
                  <a:gd name="connsiteY19" fmla="*/ 66600 h 2004454"/>
                  <a:gd name="connsiteX20" fmla="*/ 435232 w 1298108"/>
                  <a:gd name="connsiteY20" fmla="*/ 378328 h 2004454"/>
                  <a:gd name="connsiteX21" fmla="*/ 497578 w 1298108"/>
                  <a:gd name="connsiteY21" fmla="*/ 440673 h 2004454"/>
                  <a:gd name="connsiteX22" fmla="*/ 767741 w 1298108"/>
                  <a:gd name="connsiteY22" fmla="*/ 503018 h 2004454"/>
                  <a:gd name="connsiteX23" fmla="*/ 871650 w 1298108"/>
                  <a:gd name="connsiteY23" fmla="*/ 690055 h 2004454"/>
                  <a:gd name="connsiteX24" fmla="*/ 809305 w 1298108"/>
                  <a:gd name="connsiteY24" fmla="*/ 752400 h 2004454"/>
                  <a:gd name="connsiteX25" fmla="*/ 830087 w 1298108"/>
                  <a:gd name="connsiteY25" fmla="*/ 814746 h 2004454"/>
                  <a:gd name="connsiteX26" fmla="*/ 975559 w 1298108"/>
                  <a:gd name="connsiteY26" fmla="*/ 918655 h 2004454"/>
                  <a:gd name="connsiteX27" fmla="*/ 1079469 w 1298108"/>
                  <a:gd name="connsiteY27" fmla="*/ 939437 h 2004454"/>
                  <a:gd name="connsiteX28" fmla="*/ 1183378 w 1298108"/>
                  <a:gd name="connsiteY28" fmla="*/ 1043346 h 2004454"/>
                  <a:gd name="connsiteX29" fmla="*/ 1141814 w 1298108"/>
                  <a:gd name="connsiteY29" fmla="*/ 1105691 h 2004454"/>
                  <a:gd name="connsiteX30" fmla="*/ 1141814 w 1298108"/>
                  <a:gd name="connsiteY30" fmla="*/ 1271946 h 2004454"/>
                  <a:gd name="connsiteX31" fmla="*/ 1204159 w 1298108"/>
                  <a:gd name="connsiteY31" fmla="*/ 1313509 h 2004454"/>
                  <a:gd name="connsiteX32" fmla="*/ 1224941 w 1298108"/>
                  <a:gd name="connsiteY32" fmla="*/ 1375855 h 2004454"/>
                  <a:gd name="connsiteX33" fmla="*/ 1287287 w 1298108"/>
                  <a:gd name="connsiteY33" fmla="*/ 1438200 h 2004454"/>
                  <a:gd name="connsiteX34" fmla="*/ 1266505 w 1298108"/>
                  <a:gd name="connsiteY34" fmla="*/ 1666800 h 2004454"/>
                  <a:gd name="connsiteX35" fmla="*/ 1245723 w 1298108"/>
                  <a:gd name="connsiteY35" fmla="*/ 1749928 h 2004454"/>
                  <a:gd name="connsiteX36" fmla="*/ 1183378 w 1298108"/>
                  <a:gd name="connsiteY36" fmla="*/ 1791491 h 2004454"/>
                  <a:gd name="connsiteX37" fmla="*/ 1058687 w 1298108"/>
                  <a:gd name="connsiteY37" fmla="*/ 1833055 h 2004454"/>
                  <a:gd name="connsiteX38" fmla="*/ 1017123 w 1298108"/>
                  <a:gd name="connsiteY38" fmla="*/ 1895400 h 2004454"/>
                  <a:gd name="connsiteX39" fmla="*/ 933996 w 1298108"/>
                  <a:gd name="connsiteY39" fmla="*/ 1999309 h 2004454"/>
                  <a:gd name="connsiteX40" fmla="*/ 892432 w 1298108"/>
                  <a:gd name="connsiteY40" fmla="*/ 1999309 h 200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98108" h="2004454">
                    <a:moveTo>
                      <a:pt x="996341" y="1916182"/>
                    </a:moveTo>
                    <a:lnTo>
                      <a:pt x="996341" y="1916182"/>
                    </a:lnTo>
                    <a:cubicBezTo>
                      <a:pt x="933996" y="1909255"/>
                      <a:pt x="871180" y="1905713"/>
                      <a:pt x="809305" y="1895400"/>
                    </a:cubicBezTo>
                    <a:cubicBezTo>
                      <a:pt x="787697" y="1891799"/>
                      <a:pt x="762449" y="1890108"/>
                      <a:pt x="746959" y="1874618"/>
                    </a:cubicBezTo>
                    <a:cubicBezTo>
                      <a:pt x="731469" y="1859128"/>
                      <a:pt x="735975" y="1831866"/>
                      <a:pt x="726178" y="1812273"/>
                    </a:cubicBezTo>
                    <a:cubicBezTo>
                      <a:pt x="715008" y="1789933"/>
                      <a:pt x="698469" y="1770710"/>
                      <a:pt x="684614" y="1749928"/>
                    </a:cubicBezTo>
                    <a:cubicBezTo>
                      <a:pt x="654773" y="1660405"/>
                      <a:pt x="659036" y="1714759"/>
                      <a:pt x="684614" y="1625237"/>
                    </a:cubicBezTo>
                    <a:cubicBezTo>
                      <a:pt x="692461" y="1597774"/>
                      <a:pt x="689553" y="1565874"/>
                      <a:pt x="705396" y="1542109"/>
                    </a:cubicBezTo>
                    <a:cubicBezTo>
                      <a:pt x="719250" y="1521327"/>
                      <a:pt x="746959" y="1514400"/>
                      <a:pt x="767741" y="1500546"/>
                    </a:cubicBezTo>
                    <a:cubicBezTo>
                      <a:pt x="784140" y="1451349"/>
                      <a:pt x="817897" y="1384447"/>
                      <a:pt x="767741" y="1334291"/>
                    </a:cubicBezTo>
                    <a:cubicBezTo>
                      <a:pt x="736761" y="1303311"/>
                      <a:pt x="643050" y="1292728"/>
                      <a:pt x="643050" y="1292728"/>
                    </a:cubicBezTo>
                    <a:cubicBezTo>
                      <a:pt x="636123" y="1188819"/>
                      <a:pt x="655201" y="1079796"/>
                      <a:pt x="622269" y="981000"/>
                    </a:cubicBezTo>
                    <a:cubicBezTo>
                      <a:pt x="603681" y="925236"/>
                      <a:pt x="530184" y="905217"/>
                      <a:pt x="497578" y="856309"/>
                    </a:cubicBezTo>
                    <a:cubicBezTo>
                      <a:pt x="483723" y="835527"/>
                      <a:pt x="475517" y="809567"/>
                      <a:pt x="456014" y="793964"/>
                    </a:cubicBezTo>
                    <a:cubicBezTo>
                      <a:pt x="438908" y="780280"/>
                      <a:pt x="414451" y="780109"/>
                      <a:pt x="393669" y="773182"/>
                    </a:cubicBezTo>
                    <a:cubicBezTo>
                      <a:pt x="248339" y="555190"/>
                      <a:pt x="429519" y="850352"/>
                      <a:pt x="331323" y="212073"/>
                    </a:cubicBezTo>
                    <a:cubicBezTo>
                      <a:pt x="327525" y="187387"/>
                      <a:pt x="289760" y="184364"/>
                      <a:pt x="268978" y="170509"/>
                    </a:cubicBezTo>
                    <a:cubicBezTo>
                      <a:pt x="255123" y="149727"/>
                      <a:pt x="246211" y="124611"/>
                      <a:pt x="227414" y="108164"/>
                    </a:cubicBezTo>
                    <a:cubicBezTo>
                      <a:pt x="103797" y="0"/>
                      <a:pt x="0" y="12197"/>
                      <a:pt x="268978" y="45818"/>
                    </a:cubicBezTo>
                    <a:cubicBezTo>
                      <a:pt x="296687" y="52745"/>
                      <a:pt x="325853" y="55349"/>
                      <a:pt x="352105" y="66600"/>
                    </a:cubicBezTo>
                    <a:cubicBezTo>
                      <a:pt x="496251" y="128378"/>
                      <a:pt x="388485" y="191341"/>
                      <a:pt x="435232" y="378328"/>
                    </a:cubicBezTo>
                    <a:cubicBezTo>
                      <a:pt x="442360" y="406840"/>
                      <a:pt x="473662" y="423590"/>
                      <a:pt x="497578" y="440673"/>
                    </a:cubicBezTo>
                    <a:cubicBezTo>
                      <a:pt x="587349" y="504795"/>
                      <a:pt x="650068" y="489944"/>
                      <a:pt x="767741" y="503018"/>
                    </a:cubicBezTo>
                    <a:cubicBezTo>
                      <a:pt x="949486" y="684763"/>
                      <a:pt x="1008347" y="644489"/>
                      <a:pt x="871650" y="690055"/>
                    </a:cubicBezTo>
                    <a:cubicBezTo>
                      <a:pt x="850868" y="710837"/>
                      <a:pt x="818599" y="724518"/>
                      <a:pt x="809305" y="752400"/>
                    </a:cubicBezTo>
                    <a:cubicBezTo>
                      <a:pt x="802378" y="773182"/>
                      <a:pt x="817936" y="796519"/>
                      <a:pt x="830087" y="814746"/>
                    </a:cubicBezTo>
                    <a:cubicBezTo>
                      <a:pt x="863401" y="864718"/>
                      <a:pt x="919837" y="900081"/>
                      <a:pt x="975559" y="918655"/>
                    </a:cubicBezTo>
                    <a:cubicBezTo>
                      <a:pt x="1009069" y="929825"/>
                      <a:pt x="1044832" y="932510"/>
                      <a:pt x="1079469" y="939437"/>
                    </a:cubicBezTo>
                    <a:cubicBezTo>
                      <a:pt x="1107179" y="957910"/>
                      <a:pt x="1183378" y="997164"/>
                      <a:pt x="1183378" y="1043346"/>
                    </a:cubicBezTo>
                    <a:cubicBezTo>
                      <a:pt x="1183378" y="1068323"/>
                      <a:pt x="1155669" y="1084909"/>
                      <a:pt x="1141814" y="1105691"/>
                    </a:cubicBezTo>
                    <a:cubicBezTo>
                      <a:pt x="1120503" y="1169623"/>
                      <a:pt x="1099577" y="1198032"/>
                      <a:pt x="1141814" y="1271946"/>
                    </a:cubicBezTo>
                    <a:cubicBezTo>
                      <a:pt x="1154206" y="1293632"/>
                      <a:pt x="1183377" y="1299655"/>
                      <a:pt x="1204159" y="1313509"/>
                    </a:cubicBezTo>
                    <a:cubicBezTo>
                      <a:pt x="1211086" y="1334291"/>
                      <a:pt x="1212790" y="1357628"/>
                      <a:pt x="1224941" y="1375855"/>
                    </a:cubicBezTo>
                    <a:cubicBezTo>
                      <a:pt x="1241244" y="1400309"/>
                      <a:pt x="1283131" y="1409105"/>
                      <a:pt x="1287287" y="1438200"/>
                    </a:cubicBezTo>
                    <a:cubicBezTo>
                      <a:pt x="1298108" y="1513945"/>
                      <a:pt x="1276617" y="1590957"/>
                      <a:pt x="1266505" y="1666800"/>
                    </a:cubicBezTo>
                    <a:cubicBezTo>
                      <a:pt x="1262730" y="1695112"/>
                      <a:pt x="1261566" y="1726163"/>
                      <a:pt x="1245723" y="1749928"/>
                    </a:cubicBezTo>
                    <a:cubicBezTo>
                      <a:pt x="1231869" y="1770710"/>
                      <a:pt x="1206202" y="1781347"/>
                      <a:pt x="1183378" y="1791491"/>
                    </a:cubicBezTo>
                    <a:cubicBezTo>
                      <a:pt x="1143342" y="1809285"/>
                      <a:pt x="1058687" y="1833055"/>
                      <a:pt x="1058687" y="1833055"/>
                    </a:cubicBezTo>
                    <a:cubicBezTo>
                      <a:pt x="1044832" y="1853837"/>
                      <a:pt x="1028293" y="1873060"/>
                      <a:pt x="1017123" y="1895400"/>
                    </a:cubicBezTo>
                    <a:cubicBezTo>
                      <a:pt x="982295" y="1965055"/>
                      <a:pt x="1021577" y="1964277"/>
                      <a:pt x="933996" y="1999309"/>
                    </a:cubicBezTo>
                    <a:cubicBezTo>
                      <a:pt x="921132" y="2004454"/>
                      <a:pt x="906287" y="1999309"/>
                      <a:pt x="892432" y="1999309"/>
                    </a:cubicBezTo>
                  </a:path>
                </a:pathLst>
              </a:custGeom>
              <a:solidFill>
                <a:srgbClr val="FFFF00"/>
              </a:solidFill>
              <a:ln w="38100">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6" name="Freeform 25">
                <a:extLst>
                  <a:ext uri="{FF2B5EF4-FFF2-40B4-BE49-F238E27FC236}">
                    <a16:creationId xmlns:a16="http://schemas.microsoft.com/office/drawing/2014/main" id="{CBC5E73A-0575-4236-BC0B-A9F3496FB0E3}"/>
                  </a:ext>
                </a:extLst>
              </p:cNvPr>
              <p:cNvSpPr/>
              <p:nvPr/>
            </p:nvSpPr>
            <p:spPr>
              <a:xfrm rot="6782810">
                <a:off x="4444970" y="2892878"/>
                <a:ext cx="1625662" cy="964567"/>
              </a:xfrm>
              <a:custGeom>
                <a:avLst/>
                <a:gdLst>
                  <a:gd name="connsiteX0" fmla="*/ 996341 w 1298108"/>
                  <a:gd name="connsiteY0" fmla="*/ 1916182 h 2004454"/>
                  <a:gd name="connsiteX1" fmla="*/ 996341 w 1298108"/>
                  <a:gd name="connsiteY1" fmla="*/ 1916182 h 2004454"/>
                  <a:gd name="connsiteX2" fmla="*/ 809305 w 1298108"/>
                  <a:gd name="connsiteY2" fmla="*/ 1895400 h 2004454"/>
                  <a:gd name="connsiteX3" fmla="*/ 746959 w 1298108"/>
                  <a:gd name="connsiteY3" fmla="*/ 1874618 h 2004454"/>
                  <a:gd name="connsiteX4" fmla="*/ 726178 w 1298108"/>
                  <a:gd name="connsiteY4" fmla="*/ 1812273 h 2004454"/>
                  <a:gd name="connsiteX5" fmla="*/ 684614 w 1298108"/>
                  <a:gd name="connsiteY5" fmla="*/ 1749928 h 2004454"/>
                  <a:gd name="connsiteX6" fmla="*/ 684614 w 1298108"/>
                  <a:gd name="connsiteY6" fmla="*/ 1625237 h 2004454"/>
                  <a:gd name="connsiteX7" fmla="*/ 705396 w 1298108"/>
                  <a:gd name="connsiteY7" fmla="*/ 1542109 h 2004454"/>
                  <a:gd name="connsiteX8" fmla="*/ 767741 w 1298108"/>
                  <a:gd name="connsiteY8" fmla="*/ 1500546 h 2004454"/>
                  <a:gd name="connsiteX9" fmla="*/ 767741 w 1298108"/>
                  <a:gd name="connsiteY9" fmla="*/ 1334291 h 2004454"/>
                  <a:gd name="connsiteX10" fmla="*/ 643050 w 1298108"/>
                  <a:gd name="connsiteY10" fmla="*/ 1292728 h 2004454"/>
                  <a:gd name="connsiteX11" fmla="*/ 622269 w 1298108"/>
                  <a:gd name="connsiteY11" fmla="*/ 981000 h 2004454"/>
                  <a:gd name="connsiteX12" fmla="*/ 497578 w 1298108"/>
                  <a:gd name="connsiteY12" fmla="*/ 856309 h 2004454"/>
                  <a:gd name="connsiteX13" fmla="*/ 456014 w 1298108"/>
                  <a:gd name="connsiteY13" fmla="*/ 793964 h 2004454"/>
                  <a:gd name="connsiteX14" fmla="*/ 393669 w 1298108"/>
                  <a:gd name="connsiteY14" fmla="*/ 773182 h 2004454"/>
                  <a:gd name="connsiteX15" fmla="*/ 331323 w 1298108"/>
                  <a:gd name="connsiteY15" fmla="*/ 212073 h 2004454"/>
                  <a:gd name="connsiteX16" fmla="*/ 268978 w 1298108"/>
                  <a:gd name="connsiteY16" fmla="*/ 170509 h 2004454"/>
                  <a:gd name="connsiteX17" fmla="*/ 227414 w 1298108"/>
                  <a:gd name="connsiteY17" fmla="*/ 108164 h 2004454"/>
                  <a:gd name="connsiteX18" fmla="*/ 268978 w 1298108"/>
                  <a:gd name="connsiteY18" fmla="*/ 45818 h 2004454"/>
                  <a:gd name="connsiteX19" fmla="*/ 352105 w 1298108"/>
                  <a:gd name="connsiteY19" fmla="*/ 66600 h 2004454"/>
                  <a:gd name="connsiteX20" fmla="*/ 435232 w 1298108"/>
                  <a:gd name="connsiteY20" fmla="*/ 378328 h 2004454"/>
                  <a:gd name="connsiteX21" fmla="*/ 497578 w 1298108"/>
                  <a:gd name="connsiteY21" fmla="*/ 440673 h 2004454"/>
                  <a:gd name="connsiteX22" fmla="*/ 767741 w 1298108"/>
                  <a:gd name="connsiteY22" fmla="*/ 503018 h 2004454"/>
                  <a:gd name="connsiteX23" fmla="*/ 871650 w 1298108"/>
                  <a:gd name="connsiteY23" fmla="*/ 690055 h 2004454"/>
                  <a:gd name="connsiteX24" fmla="*/ 809305 w 1298108"/>
                  <a:gd name="connsiteY24" fmla="*/ 752400 h 2004454"/>
                  <a:gd name="connsiteX25" fmla="*/ 830087 w 1298108"/>
                  <a:gd name="connsiteY25" fmla="*/ 814746 h 2004454"/>
                  <a:gd name="connsiteX26" fmla="*/ 975559 w 1298108"/>
                  <a:gd name="connsiteY26" fmla="*/ 918655 h 2004454"/>
                  <a:gd name="connsiteX27" fmla="*/ 1079469 w 1298108"/>
                  <a:gd name="connsiteY27" fmla="*/ 939437 h 2004454"/>
                  <a:gd name="connsiteX28" fmla="*/ 1183378 w 1298108"/>
                  <a:gd name="connsiteY28" fmla="*/ 1043346 h 2004454"/>
                  <a:gd name="connsiteX29" fmla="*/ 1141814 w 1298108"/>
                  <a:gd name="connsiteY29" fmla="*/ 1105691 h 2004454"/>
                  <a:gd name="connsiteX30" fmla="*/ 1141814 w 1298108"/>
                  <a:gd name="connsiteY30" fmla="*/ 1271946 h 2004454"/>
                  <a:gd name="connsiteX31" fmla="*/ 1204159 w 1298108"/>
                  <a:gd name="connsiteY31" fmla="*/ 1313509 h 2004454"/>
                  <a:gd name="connsiteX32" fmla="*/ 1224941 w 1298108"/>
                  <a:gd name="connsiteY32" fmla="*/ 1375855 h 2004454"/>
                  <a:gd name="connsiteX33" fmla="*/ 1287287 w 1298108"/>
                  <a:gd name="connsiteY33" fmla="*/ 1438200 h 2004454"/>
                  <a:gd name="connsiteX34" fmla="*/ 1266505 w 1298108"/>
                  <a:gd name="connsiteY34" fmla="*/ 1666800 h 2004454"/>
                  <a:gd name="connsiteX35" fmla="*/ 1245723 w 1298108"/>
                  <a:gd name="connsiteY35" fmla="*/ 1749928 h 2004454"/>
                  <a:gd name="connsiteX36" fmla="*/ 1183378 w 1298108"/>
                  <a:gd name="connsiteY36" fmla="*/ 1791491 h 2004454"/>
                  <a:gd name="connsiteX37" fmla="*/ 1058687 w 1298108"/>
                  <a:gd name="connsiteY37" fmla="*/ 1833055 h 2004454"/>
                  <a:gd name="connsiteX38" fmla="*/ 1017123 w 1298108"/>
                  <a:gd name="connsiteY38" fmla="*/ 1895400 h 2004454"/>
                  <a:gd name="connsiteX39" fmla="*/ 933996 w 1298108"/>
                  <a:gd name="connsiteY39" fmla="*/ 1999309 h 2004454"/>
                  <a:gd name="connsiteX40" fmla="*/ 892432 w 1298108"/>
                  <a:gd name="connsiteY40" fmla="*/ 1999309 h 200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98108" h="2004454">
                    <a:moveTo>
                      <a:pt x="996341" y="1916182"/>
                    </a:moveTo>
                    <a:lnTo>
                      <a:pt x="996341" y="1916182"/>
                    </a:lnTo>
                    <a:cubicBezTo>
                      <a:pt x="933996" y="1909255"/>
                      <a:pt x="871180" y="1905713"/>
                      <a:pt x="809305" y="1895400"/>
                    </a:cubicBezTo>
                    <a:cubicBezTo>
                      <a:pt x="787697" y="1891799"/>
                      <a:pt x="762449" y="1890108"/>
                      <a:pt x="746959" y="1874618"/>
                    </a:cubicBezTo>
                    <a:cubicBezTo>
                      <a:pt x="731469" y="1859128"/>
                      <a:pt x="735975" y="1831866"/>
                      <a:pt x="726178" y="1812273"/>
                    </a:cubicBezTo>
                    <a:cubicBezTo>
                      <a:pt x="715008" y="1789933"/>
                      <a:pt x="698469" y="1770710"/>
                      <a:pt x="684614" y="1749928"/>
                    </a:cubicBezTo>
                    <a:cubicBezTo>
                      <a:pt x="654773" y="1660405"/>
                      <a:pt x="659036" y="1714759"/>
                      <a:pt x="684614" y="1625237"/>
                    </a:cubicBezTo>
                    <a:cubicBezTo>
                      <a:pt x="692461" y="1597774"/>
                      <a:pt x="689553" y="1565874"/>
                      <a:pt x="705396" y="1542109"/>
                    </a:cubicBezTo>
                    <a:cubicBezTo>
                      <a:pt x="719250" y="1521327"/>
                      <a:pt x="746959" y="1514400"/>
                      <a:pt x="767741" y="1500546"/>
                    </a:cubicBezTo>
                    <a:cubicBezTo>
                      <a:pt x="784140" y="1451349"/>
                      <a:pt x="817897" y="1384447"/>
                      <a:pt x="767741" y="1334291"/>
                    </a:cubicBezTo>
                    <a:cubicBezTo>
                      <a:pt x="736761" y="1303311"/>
                      <a:pt x="643050" y="1292728"/>
                      <a:pt x="643050" y="1292728"/>
                    </a:cubicBezTo>
                    <a:cubicBezTo>
                      <a:pt x="636123" y="1188819"/>
                      <a:pt x="655201" y="1079796"/>
                      <a:pt x="622269" y="981000"/>
                    </a:cubicBezTo>
                    <a:cubicBezTo>
                      <a:pt x="603681" y="925236"/>
                      <a:pt x="530184" y="905217"/>
                      <a:pt x="497578" y="856309"/>
                    </a:cubicBezTo>
                    <a:cubicBezTo>
                      <a:pt x="483723" y="835527"/>
                      <a:pt x="475517" y="809567"/>
                      <a:pt x="456014" y="793964"/>
                    </a:cubicBezTo>
                    <a:cubicBezTo>
                      <a:pt x="438908" y="780280"/>
                      <a:pt x="414451" y="780109"/>
                      <a:pt x="393669" y="773182"/>
                    </a:cubicBezTo>
                    <a:cubicBezTo>
                      <a:pt x="248339" y="555190"/>
                      <a:pt x="429519" y="850352"/>
                      <a:pt x="331323" y="212073"/>
                    </a:cubicBezTo>
                    <a:cubicBezTo>
                      <a:pt x="327525" y="187387"/>
                      <a:pt x="289760" y="184364"/>
                      <a:pt x="268978" y="170509"/>
                    </a:cubicBezTo>
                    <a:cubicBezTo>
                      <a:pt x="255123" y="149727"/>
                      <a:pt x="246211" y="124611"/>
                      <a:pt x="227414" y="108164"/>
                    </a:cubicBezTo>
                    <a:cubicBezTo>
                      <a:pt x="103797" y="0"/>
                      <a:pt x="0" y="12197"/>
                      <a:pt x="268978" y="45818"/>
                    </a:cubicBezTo>
                    <a:cubicBezTo>
                      <a:pt x="296687" y="52745"/>
                      <a:pt x="325853" y="55349"/>
                      <a:pt x="352105" y="66600"/>
                    </a:cubicBezTo>
                    <a:cubicBezTo>
                      <a:pt x="496251" y="128378"/>
                      <a:pt x="388485" y="191341"/>
                      <a:pt x="435232" y="378328"/>
                    </a:cubicBezTo>
                    <a:cubicBezTo>
                      <a:pt x="442360" y="406840"/>
                      <a:pt x="473662" y="423590"/>
                      <a:pt x="497578" y="440673"/>
                    </a:cubicBezTo>
                    <a:cubicBezTo>
                      <a:pt x="587349" y="504795"/>
                      <a:pt x="650068" y="489944"/>
                      <a:pt x="767741" y="503018"/>
                    </a:cubicBezTo>
                    <a:cubicBezTo>
                      <a:pt x="949486" y="684763"/>
                      <a:pt x="1008347" y="644489"/>
                      <a:pt x="871650" y="690055"/>
                    </a:cubicBezTo>
                    <a:cubicBezTo>
                      <a:pt x="850868" y="710837"/>
                      <a:pt x="818599" y="724518"/>
                      <a:pt x="809305" y="752400"/>
                    </a:cubicBezTo>
                    <a:cubicBezTo>
                      <a:pt x="802378" y="773182"/>
                      <a:pt x="817936" y="796519"/>
                      <a:pt x="830087" y="814746"/>
                    </a:cubicBezTo>
                    <a:cubicBezTo>
                      <a:pt x="863401" y="864718"/>
                      <a:pt x="919837" y="900081"/>
                      <a:pt x="975559" y="918655"/>
                    </a:cubicBezTo>
                    <a:cubicBezTo>
                      <a:pt x="1009069" y="929825"/>
                      <a:pt x="1044832" y="932510"/>
                      <a:pt x="1079469" y="939437"/>
                    </a:cubicBezTo>
                    <a:cubicBezTo>
                      <a:pt x="1107179" y="957910"/>
                      <a:pt x="1183378" y="997164"/>
                      <a:pt x="1183378" y="1043346"/>
                    </a:cubicBezTo>
                    <a:cubicBezTo>
                      <a:pt x="1183378" y="1068323"/>
                      <a:pt x="1155669" y="1084909"/>
                      <a:pt x="1141814" y="1105691"/>
                    </a:cubicBezTo>
                    <a:cubicBezTo>
                      <a:pt x="1120503" y="1169623"/>
                      <a:pt x="1099577" y="1198032"/>
                      <a:pt x="1141814" y="1271946"/>
                    </a:cubicBezTo>
                    <a:cubicBezTo>
                      <a:pt x="1154206" y="1293632"/>
                      <a:pt x="1183377" y="1299655"/>
                      <a:pt x="1204159" y="1313509"/>
                    </a:cubicBezTo>
                    <a:cubicBezTo>
                      <a:pt x="1211086" y="1334291"/>
                      <a:pt x="1212790" y="1357628"/>
                      <a:pt x="1224941" y="1375855"/>
                    </a:cubicBezTo>
                    <a:cubicBezTo>
                      <a:pt x="1241244" y="1400309"/>
                      <a:pt x="1283131" y="1409105"/>
                      <a:pt x="1287287" y="1438200"/>
                    </a:cubicBezTo>
                    <a:cubicBezTo>
                      <a:pt x="1298108" y="1513945"/>
                      <a:pt x="1276617" y="1590957"/>
                      <a:pt x="1266505" y="1666800"/>
                    </a:cubicBezTo>
                    <a:cubicBezTo>
                      <a:pt x="1262730" y="1695112"/>
                      <a:pt x="1261566" y="1726163"/>
                      <a:pt x="1245723" y="1749928"/>
                    </a:cubicBezTo>
                    <a:cubicBezTo>
                      <a:pt x="1231869" y="1770710"/>
                      <a:pt x="1206202" y="1781347"/>
                      <a:pt x="1183378" y="1791491"/>
                    </a:cubicBezTo>
                    <a:cubicBezTo>
                      <a:pt x="1143342" y="1809285"/>
                      <a:pt x="1058687" y="1833055"/>
                      <a:pt x="1058687" y="1833055"/>
                    </a:cubicBezTo>
                    <a:cubicBezTo>
                      <a:pt x="1044832" y="1853837"/>
                      <a:pt x="1028293" y="1873060"/>
                      <a:pt x="1017123" y="1895400"/>
                    </a:cubicBezTo>
                    <a:cubicBezTo>
                      <a:pt x="982295" y="1965055"/>
                      <a:pt x="1021577" y="1964277"/>
                      <a:pt x="933996" y="1999309"/>
                    </a:cubicBezTo>
                    <a:cubicBezTo>
                      <a:pt x="921132" y="2004454"/>
                      <a:pt x="906287" y="1999309"/>
                      <a:pt x="892432" y="1999309"/>
                    </a:cubicBezTo>
                  </a:path>
                </a:pathLst>
              </a:custGeom>
              <a:solidFill>
                <a:srgbClr val="FFFF00"/>
              </a:solidFill>
              <a:ln w="38100">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7" name="Freeform 26">
                <a:extLst>
                  <a:ext uri="{FF2B5EF4-FFF2-40B4-BE49-F238E27FC236}">
                    <a16:creationId xmlns:a16="http://schemas.microsoft.com/office/drawing/2014/main" id="{832F8BBA-ECDE-421B-9CF5-90812872EC50}"/>
                  </a:ext>
                </a:extLst>
              </p:cNvPr>
              <p:cNvSpPr/>
              <p:nvPr/>
            </p:nvSpPr>
            <p:spPr>
              <a:xfrm rot="6782810">
                <a:off x="4853803" y="3421161"/>
                <a:ext cx="884195" cy="1362825"/>
              </a:xfrm>
              <a:custGeom>
                <a:avLst/>
                <a:gdLst>
                  <a:gd name="connsiteX0" fmla="*/ 996341 w 1298108"/>
                  <a:gd name="connsiteY0" fmla="*/ 1916182 h 2004454"/>
                  <a:gd name="connsiteX1" fmla="*/ 996341 w 1298108"/>
                  <a:gd name="connsiteY1" fmla="*/ 1916182 h 2004454"/>
                  <a:gd name="connsiteX2" fmla="*/ 809305 w 1298108"/>
                  <a:gd name="connsiteY2" fmla="*/ 1895400 h 2004454"/>
                  <a:gd name="connsiteX3" fmla="*/ 746959 w 1298108"/>
                  <a:gd name="connsiteY3" fmla="*/ 1874618 h 2004454"/>
                  <a:gd name="connsiteX4" fmla="*/ 726178 w 1298108"/>
                  <a:gd name="connsiteY4" fmla="*/ 1812273 h 2004454"/>
                  <a:gd name="connsiteX5" fmla="*/ 684614 w 1298108"/>
                  <a:gd name="connsiteY5" fmla="*/ 1749928 h 2004454"/>
                  <a:gd name="connsiteX6" fmla="*/ 684614 w 1298108"/>
                  <a:gd name="connsiteY6" fmla="*/ 1625237 h 2004454"/>
                  <a:gd name="connsiteX7" fmla="*/ 705396 w 1298108"/>
                  <a:gd name="connsiteY7" fmla="*/ 1542109 h 2004454"/>
                  <a:gd name="connsiteX8" fmla="*/ 767741 w 1298108"/>
                  <a:gd name="connsiteY8" fmla="*/ 1500546 h 2004454"/>
                  <a:gd name="connsiteX9" fmla="*/ 767741 w 1298108"/>
                  <a:gd name="connsiteY9" fmla="*/ 1334291 h 2004454"/>
                  <a:gd name="connsiteX10" fmla="*/ 643050 w 1298108"/>
                  <a:gd name="connsiteY10" fmla="*/ 1292728 h 2004454"/>
                  <a:gd name="connsiteX11" fmla="*/ 622269 w 1298108"/>
                  <a:gd name="connsiteY11" fmla="*/ 981000 h 2004454"/>
                  <a:gd name="connsiteX12" fmla="*/ 497578 w 1298108"/>
                  <a:gd name="connsiteY12" fmla="*/ 856309 h 2004454"/>
                  <a:gd name="connsiteX13" fmla="*/ 456014 w 1298108"/>
                  <a:gd name="connsiteY13" fmla="*/ 793964 h 2004454"/>
                  <a:gd name="connsiteX14" fmla="*/ 393669 w 1298108"/>
                  <a:gd name="connsiteY14" fmla="*/ 773182 h 2004454"/>
                  <a:gd name="connsiteX15" fmla="*/ 331323 w 1298108"/>
                  <a:gd name="connsiteY15" fmla="*/ 212073 h 2004454"/>
                  <a:gd name="connsiteX16" fmla="*/ 268978 w 1298108"/>
                  <a:gd name="connsiteY16" fmla="*/ 170509 h 2004454"/>
                  <a:gd name="connsiteX17" fmla="*/ 227414 w 1298108"/>
                  <a:gd name="connsiteY17" fmla="*/ 108164 h 2004454"/>
                  <a:gd name="connsiteX18" fmla="*/ 268978 w 1298108"/>
                  <a:gd name="connsiteY18" fmla="*/ 45818 h 2004454"/>
                  <a:gd name="connsiteX19" fmla="*/ 352105 w 1298108"/>
                  <a:gd name="connsiteY19" fmla="*/ 66600 h 2004454"/>
                  <a:gd name="connsiteX20" fmla="*/ 435232 w 1298108"/>
                  <a:gd name="connsiteY20" fmla="*/ 378328 h 2004454"/>
                  <a:gd name="connsiteX21" fmla="*/ 497578 w 1298108"/>
                  <a:gd name="connsiteY21" fmla="*/ 440673 h 2004454"/>
                  <a:gd name="connsiteX22" fmla="*/ 767741 w 1298108"/>
                  <a:gd name="connsiteY22" fmla="*/ 503018 h 2004454"/>
                  <a:gd name="connsiteX23" fmla="*/ 871650 w 1298108"/>
                  <a:gd name="connsiteY23" fmla="*/ 690055 h 2004454"/>
                  <a:gd name="connsiteX24" fmla="*/ 809305 w 1298108"/>
                  <a:gd name="connsiteY24" fmla="*/ 752400 h 2004454"/>
                  <a:gd name="connsiteX25" fmla="*/ 830087 w 1298108"/>
                  <a:gd name="connsiteY25" fmla="*/ 814746 h 2004454"/>
                  <a:gd name="connsiteX26" fmla="*/ 975559 w 1298108"/>
                  <a:gd name="connsiteY26" fmla="*/ 918655 h 2004454"/>
                  <a:gd name="connsiteX27" fmla="*/ 1079469 w 1298108"/>
                  <a:gd name="connsiteY27" fmla="*/ 939437 h 2004454"/>
                  <a:gd name="connsiteX28" fmla="*/ 1183378 w 1298108"/>
                  <a:gd name="connsiteY28" fmla="*/ 1043346 h 2004454"/>
                  <a:gd name="connsiteX29" fmla="*/ 1141814 w 1298108"/>
                  <a:gd name="connsiteY29" fmla="*/ 1105691 h 2004454"/>
                  <a:gd name="connsiteX30" fmla="*/ 1141814 w 1298108"/>
                  <a:gd name="connsiteY30" fmla="*/ 1271946 h 2004454"/>
                  <a:gd name="connsiteX31" fmla="*/ 1204159 w 1298108"/>
                  <a:gd name="connsiteY31" fmla="*/ 1313509 h 2004454"/>
                  <a:gd name="connsiteX32" fmla="*/ 1224941 w 1298108"/>
                  <a:gd name="connsiteY32" fmla="*/ 1375855 h 2004454"/>
                  <a:gd name="connsiteX33" fmla="*/ 1287287 w 1298108"/>
                  <a:gd name="connsiteY33" fmla="*/ 1438200 h 2004454"/>
                  <a:gd name="connsiteX34" fmla="*/ 1266505 w 1298108"/>
                  <a:gd name="connsiteY34" fmla="*/ 1666800 h 2004454"/>
                  <a:gd name="connsiteX35" fmla="*/ 1245723 w 1298108"/>
                  <a:gd name="connsiteY35" fmla="*/ 1749928 h 2004454"/>
                  <a:gd name="connsiteX36" fmla="*/ 1183378 w 1298108"/>
                  <a:gd name="connsiteY36" fmla="*/ 1791491 h 2004454"/>
                  <a:gd name="connsiteX37" fmla="*/ 1058687 w 1298108"/>
                  <a:gd name="connsiteY37" fmla="*/ 1833055 h 2004454"/>
                  <a:gd name="connsiteX38" fmla="*/ 1017123 w 1298108"/>
                  <a:gd name="connsiteY38" fmla="*/ 1895400 h 2004454"/>
                  <a:gd name="connsiteX39" fmla="*/ 933996 w 1298108"/>
                  <a:gd name="connsiteY39" fmla="*/ 1999309 h 2004454"/>
                  <a:gd name="connsiteX40" fmla="*/ 892432 w 1298108"/>
                  <a:gd name="connsiteY40" fmla="*/ 1999309 h 200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98108" h="2004454">
                    <a:moveTo>
                      <a:pt x="996341" y="1916182"/>
                    </a:moveTo>
                    <a:lnTo>
                      <a:pt x="996341" y="1916182"/>
                    </a:lnTo>
                    <a:cubicBezTo>
                      <a:pt x="933996" y="1909255"/>
                      <a:pt x="871180" y="1905713"/>
                      <a:pt x="809305" y="1895400"/>
                    </a:cubicBezTo>
                    <a:cubicBezTo>
                      <a:pt x="787697" y="1891799"/>
                      <a:pt x="762449" y="1890108"/>
                      <a:pt x="746959" y="1874618"/>
                    </a:cubicBezTo>
                    <a:cubicBezTo>
                      <a:pt x="731469" y="1859128"/>
                      <a:pt x="735975" y="1831866"/>
                      <a:pt x="726178" y="1812273"/>
                    </a:cubicBezTo>
                    <a:cubicBezTo>
                      <a:pt x="715008" y="1789933"/>
                      <a:pt x="698469" y="1770710"/>
                      <a:pt x="684614" y="1749928"/>
                    </a:cubicBezTo>
                    <a:cubicBezTo>
                      <a:pt x="654773" y="1660405"/>
                      <a:pt x="659036" y="1714759"/>
                      <a:pt x="684614" y="1625237"/>
                    </a:cubicBezTo>
                    <a:cubicBezTo>
                      <a:pt x="692461" y="1597774"/>
                      <a:pt x="689553" y="1565874"/>
                      <a:pt x="705396" y="1542109"/>
                    </a:cubicBezTo>
                    <a:cubicBezTo>
                      <a:pt x="719250" y="1521327"/>
                      <a:pt x="746959" y="1514400"/>
                      <a:pt x="767741" y="1500546"/>
                    </a:cubicBezTo>
                    <a:cubicBezTo>
                      <a:pt x="784140" y="1451349"/>
                      <a:pt x="817897" y="1384447"/>
                      <a:pt x="767741" y="1334291"/>
                    </a:cubicBezTo>
                    <a:cubicBezTo>
                      <a:pt x="736761" y="1303311"/>
                      <a:pt x="643050" y="1292728"/>
                      <a:pt x="643050" y="1292728"/>
                    </a:cubicBezTo>
                    <a:cubicBezTo>
                      <a:pt x="636123" y="1188819"/>
                      <a:pt x="655201" y="1079796"/>
                      <a:pt x="622269" y="981000"/>
                    </a:cubicBezTo>
                    <a:cubicBezTo>
                      <a:pt x="603681" y="925236"/>
                      <a:pt x="530184" y="905217"/>
                      <a:pt x="497578" y="856309"/>
                    </a:cubicBezTo>
                    <a:cubicBezTo>
                      <a:pt x="483723" y="835527"/>
                      <a:pt x="475517" y="809567"/>
                      <a:pt x="456014" y="793964"/>
                    </a:cubicBezTo>
                    <a:cubicBezTo>
                      <a:pt x="438908" y="780280"/>
                      <a:pt x="414451" y="780109"/>
                      <a:pt x="393669" y="773182"/>
                    </a:cubicBezTo>
                    <a:cubicBezTo>
                      <a:pt x="248339" y="555190"/>
                      <a:pt x="429519" y="850352"/>
                      <a:pt x="331323" y="212073"/>
                    </a:cubicBezTo>
                    <a:cubicBezTo>
                      <a:pt x="327525" y="187387"/>
                      <a:pt x="289760" y="184364"/>
                      <a:pt x="268978" y="170509"/>
                    </a:cubicBezTo>
                    <a:cubicBezTo>
                      <a:pt x="255123" y="149727"/>
                      <a:pt x="246211" y="124611"/>
                      <a:pt x="227414" y="108164"/>
                    </a:cubicBezTo>
                    <a:cubicBezTo>
                      <a:pt x="103797" y="0"/>
                      <a:pt x="0" y="12197"/>
                      <a:pt x="268978" y="45818"/>
                    </a:cubicBezTo>
                    <a:cubicBezTo>
                      <a:pt x="296687" y="52745"/>
                      <a:pt x="325853" y="55349"/>
                      <a:pt x="352105" y="66600"/>
                    </a:cubicBezTo>
                    <a:cubicBezTo>
                      <a:pt x="496251" y="128378"/>
                      <a:pt x="388485" y="191341"/>
                      <a:pt x="435232" y="378328"/>
                    </a:cubicBezTo>
                    <a:cubicBezTo>
                      <a:pt x="442360" y="406840"/>
                      <a:pt x="473662" y="423590"/>
                      <a:pt x="497578" y="440673"/>
                    </a:cubicBezTo>
                    <a:cubicBezTo>
                      <a:pt x="587349" y="504795"/>
                      <a:pt x="650068" y="489944"/>
                      <a:pt x="767741" y="503018"/>
                    </a:cubicBezTo>
                    <a:cubicBezTo>
                      <a:pt x="949486" y="684763"/>
                      <a:pt x="1008347" y="644489"/>
                      <a:pt x="871650" y="690055"/>
                    </a:cubicBezTo>
                    <a:cubicBezTo>
                      <a:pt x="850868" y="710837"/>
                      <a:pt x="818599" y="724518"/>
                      <a:pt x="809305" y="752400"/>
                    </a:cubicBezTo>
                    <a:cubicBezTo>
                      <a:pt x="802378" y="773182"/>
                      <a:pt x="817936" y="796519"/>
                      <a:pt x="830087" y="814746"/>
                    </a:cubicBezTo>
                    <a:cubicBezTo>
                      <a:pt x="863401" y="864718"/>
                      <a:pt x="919837" y="900081"/>
                      <a:pt x="975559" y="918655"/>
                    </a:cubicBezTo>
                    <a:cubicBezTo>
                      <a:pt x="1009069" y="929825"/>
                      <a:pt x="1044832" y="932510"/>
                      <a:pt x="1079469" y="939437"/>
                    </a:cubicBezTo>
                    <a:cubicBezTo>
                      <a:pt x="1107179" y="957910"/>
                      <a:pt x="1183378" y="997164"/>
                      <a:pt x="1183378" y="1043346"/>
                    </a:cubicBezTo>
                    <a:cubicBezTo>
                      <a:pt x="1183378" y="1068323"/>
                      <a:pt x="1155669" y="1084909"/>
                      <a:pt x="1141814" y="1105691"/>
                    </a:cubicBezTo>
                    <a:cubicBezTo>
                      <a:pt x="1120503" y="1169623"/>
                      <a:pt x="1099577" y="1198032"/>
                      <a:pt x="1141814" y="1271946"/>
                    </a:cubicBezTo>
                    <a:cubicBezTo>
                      <a:pt x="1154206" y="1293632"/>
                      <a:pt x="1183377" y="1299655"/>
                      <a:pt x="1204159" y="1313509"/>
                    </a:cubicBezTo>
                    <a:cubicBezTo>
                      <a:pt x="1211086" y="1334291"/>
                      <a:pt x="1212790" y="1357628"/>
                      <a:pt x="1224941" y="1375855"/>
                    </a:cubicBezTo>
                    <a:cubicBezTo>
                      <a:pt x="1241244" y="1400309"/>
                      <a:pt x="1283131" y="1409105"/>
                      <a:pt x="1287287" y="1438200"/>
                    </a:cubicBezTo>
                    <a:cubicBezTo>
                      <a:pt x="1298108" y="1513945"/>
                      <a:pt x="1276617" y="1590957"/>
                      <a:pt x="1266505" y="1666800"/>
                    </a:cubicBezTo>
                    <a:cubicBezTo>
                      <a:pt x="1262730" y="1695112"/>
                      <a:pt x="1261566" y="1726163"/>
                      <a:pt x="1245723" y="1749928"/>
                    </a:cubicBezTo>
                    <a:cubicBezTo>
                      <a:pt x="1231869" y="1770710"/>
                      <a:pt x="1206202" y="1781347"/>
                      <a:pt x="1183378" y="1791491"/>
                    </a:cubicBezTo>
                    <a:cubicBezTo>
                      <a:pt x="1143342" y="1809285"/>
                      <a:pt x="1058687" y="1833055"/>
                      <a:pt x="1058687" y="1833055"/>
                    </a:cubicBezTo>
                    <a:cubicBezTo>
                      <a:pt x="1044832" y="1853837"/>
                      <a:pt x="1028293" y="1873060"/>
                      <a:pt x="1017123" y="1895400"/>
                    </a:cubicBezTo>
                    <a:cubicBezTo>
                      <a:pt x="982295" y="1965055"/>
                      <a:pt x="1021577" y="1964277"/>
                      <a:pt x="933996" y="1999309"/>
                    </a:cubicBezTo>
                    <a:cubicBezTo>
                      <a:pt x="921132" y="2004454"/>
                      <a:pt x="906287" y="1999309"/>
                      <a:pt x="892432" y="1999309"/>
                    </a:cubicBezTo>
                  </a:path>
                </a:pathLst>
              </a:custGeom>
              <a:solidFill>
                <a:srgbClr val="FF0000"/>
              </a:solidFill>
              <a:ln w="38100">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28" name="Group 43">
              <a:extLst>
                <a:ext uri="{FF2B5EF4-FFF2-40B4-BE49-F238E27FC236}">
                  <a16:creationId xmlns:a16="http://schemas.microsoft.com/office/drawing/2014/main" id="{846940CC-4894-4234-A2B6-FA5AE74FDDA4}"/>
                </a:ext>
              </a:extLst>
            </p:cNvPr>
            <p:cNvGrpSpPr/>
            <p:nvPr/>
          </p:nvGrpSpPr>
          <p:grpSpPr>
            <a:xfrm rot="20629121">
              <a:off x="8108912" y="1377926"/>
              <a:ext cx="2831119" cy="5491089"/>
              <a:chOff x="5486400" y="1164536"/>
              <a:chExt cx="2831119" cy="5491089"/>
            </a:xfrm>
            <a:scene3d>
              <a:camera prst="perspectiveFront" fov="2700000">
                <a:rot lat="20376000" lon="1938000" rev="20112001"/>
              </a:camera>
              <a:lightRig rig="soft" dir="t">
                <a:rot lat="0" lon="0" rev="0"/>
              </a:lightRig>
            </a:scene3d>
          </p:grpSpPr>
          <p:grpSp>
            <p:nvGrpSpPr>
              <p:cNvPr id="29" name="Group 42">
                <a:extLst>
                  <a:ext uri="{FF2B5EF4-FFF2-40B4-BE49-F238E27FC236}">
                    <a16:creationId xmlns:a16="http://schemas.microsoft.com/office/drawing/2014/main" id="{A811A670-A17A-4EC2-BE6C-0775750E2892}"/>
                  </a:ext>
                </a:extLst>
              </p:cNvPr>
              <p:cNvGrpSpPr/>
              <p:nvPr/>
            </p:nvGrpSpPr>
            <p:grpSpPr>
              <a:xfrm rot="4636268">
                <a:off x="5662906" y="4166431"/>
                <a:ext cx="2826200" cy="2152187"/>
                <a:chOff x="-1418465" y="303332"/>
                <a:chExt cx="2826200" cy="2152187"/>
              </a:xfrm>
            </p:grpSpPr>
            <p:sp>
              <p:nvSpPr>
                <p:cNvPr id="15" name="Cloud Callout 14">
                  <a:extLst>
                    <a:ext uri="{FF2B5EF4-FFF2-40B4-BE49-F238E27FC236}">
                      <a16:creationId xmlns:a16="http://schemas.microsoft.com/office/drawing/2014/main" id="{356140CC-27ED-4367-80EF-0926D5B93670}"/>
                    </a:ext>
                  </a:extLst>
                </p:cNvPr>
                <p:cNvSpPr/>
                <p:nvPr/>
              </p:nvSpPr>
              <p:spPr>
                <a:xfrm rot="1957251">
                  <a:off x="-1301624" y="303332"/>
                  <a:ext cx="2603252" cy="2152187"/>
                </a:xfrm>
                <a:prstGeom prst="cloudCallout">
                  <a:avLst/>
                </a:prstGeom>
                <a:solidFill>
                  <a:srgbClr val="FFFF00"/>
                </a:solidFill>
                <a:ln>
                  <a:noFill/>
                </a:ln>
                <a:effectLst>
                  <a:outerShdw blurRad="127000" dist="38100" dir="2700000" algn="ctr">
                    <a:srgbClr val="000000">
                      <a:alpha val="45000"/>
                    </a:srgbClr>
                  </a:outerShdw>
                </a:effectLst>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16">
                  <a:extLst>
                    <a:ext uri="{FF2B5EF4-FFF2-40B4-BE49-F238E27FC236}">
                      <a16:creationId xmlns:a16="http://schemas.microsoft.com/office/drawing/2014/main" id="{5DC7080E-4630-4358-8DD6-896FAE553A59}"/>
                    </a:ext>
                  </a:extLst>
                </p:cNvPr>
                <p:cNvSpPr/>
                <p:nvPr/>
              </p:nvSpPr>
              <p:spPr>
                <a:xfrm rot="3871323">
                  <a:off x="-1065292" y="624431"/>
                  <a:ext cx="1298108" cy="2004454"/>
                </a:xfrm>
                <a:custGeom>
                  <a:avLst/>
                  <a:gdLst>
                    <a:gd name="connsiteX0" fmla="*/ 996341 w 1298108"/>
                    <a:gd name="connsiteY0" fmla="*/ 1916182 h 2004454"/>
                    <a:gd name="connsiteX1" fmla="*/ 996341 w 1298108"/>
                    <a:gd name="connsiteY1" fmla="*/ 1916182 h 2004454"/>
                    <a:gd name="connsiteX2" fmla="*/ 809305 w 1298108"/>
                    <a:gd name="connsiteY2" fmla="*/ 1895400 h 2004454"/>
                    <a:gd name="connsiteX3" fmla="*/ 746959 w 1298108"/>
                    <a:gd name="connsiteY3" fmla="*/ 1874618 h 2004454"/>
                    <a:gd name="connsiteX4" fmla="*/ 726178 w 1298108"/>
                    <a:gd name="connsiteY4" fmla="*/ 1812273 h 2004454"/>
                    <a:gd name="connsiteX5" fmla="*/ 684614 w 1298108"/>
                    <a:gd name="connsiteY5" fmla="*/ 1749928 h 2004454"/>
                    <a:gd name="connsiteX6" fmla="*/ 684614 w 1298108"/>
                    <a:gd name="connsiteY6" fmla="*/ 1625237 h 2004454"/>
                    <a:gd name="connsiteX7" fmla="*/ 705396 w 1298108"/>
                    <a:gd name="connsiteY7" fmla="*/ 1542109 h 2004454"/>
                    <a:gd name="connsiteX8" fmla="*/ 767741 w 1298108"/>
                    <a:gd name="connsiteY8" fmla="*/ 1500546 h 2004454"/>
                    <a:gd name="connsiteX9" fmla="*/ 767741 w 1298108"/>
                    <a:gd name="connsiteY9" fmla="*/ 1334291 h 2004454"/>
                    <a:gd name="connsiteX10" fmla="*/ 643050 w 1298108"/>
                    <a:gd name="connsiteY10" fmla="*/ 1292728 h 2004454"/>
                    <a:gd name="connsiteX11" fmla="*/ 622269 w 1298108"/>
                    <a:gd name="connsiteY11" fmla="*/ 981000 h 2004454"/>
                    <a:gd name="connsiteX12" fmla="*/ 497578 w 1298108"/>
                    <a:gd name="connsiteY12" fmla="*/ 856309 h 2004454"/>
                    <a:gd name="connsiteX13" fmla="*/ 456014 w 1298108"/>
                    <a:gd name="connsiteY13" fmla="*/ 793964 h 2004454"/>
                    <a:gd name="connsiteX14" fmla="*/ 393669 w 1298108"/>
                    <a:gd name="connsiteY14" fmla="*/ 773182 h 2004454"/>
                    <a:gd name="connsiteX15" fmla="*/ 331323 w 1298108"/>
                    <a:gd name="connsiteY15" fmla="*/ 212073 h 2004454"/>
                    <a:gd name="connsiteX16" fmla="*/ 268978 w 1298108"/>
                    <a:gd name="connsiteY16" fmla="*/ 170509 h 2004454"/>
                    <a:gd name="connsiteX17" fmla="*/ 227414 w 1298108"/>
                    <a:gd name="connsiteY17" fmla="*/ 108164 h 2004454"/>
                    <a:gd name="connsiteX18" fmla="*/ 268978 w 1298108"/>
                    <a:gd name="connsiteY18" fmla="*/ 45818 h 2004454"/>
                    <a:gd name="connsiteX19" fmla="*/ 352105 w 1298108"/>
                    <a:gd name="connsiteY19" fmla="*/ 66600 h 2004454"/>
                    <a:gd name="connsiteX20" fmla="*/ 435232 w 1298108"/>
                    <a:gd name="connsiteY20" fmla="*/ 378328 h 2004454"/>
                    <a:gd name="connsiteX21" fmla="*/ 497578 w 1298108"/>
                    <a:gd name="connsiteY21" fmla="*/ 440673 h 2004454"/>
                    <a:gd name="connsiteX22" fmla="*/ 767741 w 1298108"/>
                    <a:gd name="connsiteY22" fmla="*/ 503018 h 2004454"/>
                    <a:gd name="connsiteX23" fmla="*/ 871650 w 1298108"/>
                    <a:gd name="connsiteY23" fmla="*/ 690055 h 2004454"/>
                    <a:gd name="connsiteX24" fmla="*/ 809305 w 1298108"/>
                    <a:gd name="connsiteY24" fmla="*/ 752400 h 2004454"/>
                    <a:gd name="connsiteX25" fmla="*/ 830087 w 1298108"/>
                    <a:gd name="connsiteY25" fmla="*/ 814746 h 2004454"/>
                    <a:gd name="connsiteX26" fmla="*/ 975559 w 1298108"/>
                    <a:gd name="connsiteY26" fmla="*/ 918655 h 2004454"/>
                    <a:gd name="connsiteX27" fmla="*/ 1079469 w 1298108"/>
                    <a:gd name="connsiteY27" fmla="*/ 939437 h 2004454"/>
                    <a:gd name="connsiteX28" fmla="*/ 1183378 w 1298108"/>
                    <a:gd name="connsiteY28" fmla="*/ 1043346 h 2004454"/>
                    <a:gd name="connsiteX29" fmla="*/ 1141814 w 1298108"/>
                    <a:gd name="connsiteY29" fmla="*/ 1105691 h 2004454"/>
                    <a:gd name="connsiteX30" fmla="*/ 1141814 w 1298108"/>
                    <a:gd name="connsiteY30" fmla="*/ 1271946 h 2004454"/>
                    <a:gd name="connsiteX31" fmla="*/ 1204159 w 1298108"/>
                    <a:gd name="connsiteY31" fmla="*/ 1313509 h 2004454"/>
                    <a:gd name="connsiteX32" fmla="*/ 1224941 w 1298108"/>
                    <a:gd name="connsiteY32" fmla="*/ 1375855 h 2004454"/>
                    <a:gd name="connsiteX33" fmla="*/ 1287287 w 1298108"/>
                    <a:gd name="connsiteY33" fmla="*/ 1438200 h 2004454"/>
                    <a:gd name="connsiteX34" fmla="*/ 1266505 w 1298108"/>
                    <a:gd name="connsiteY34" fmla="*/ 1666800 h 2004454"/>
                    <a:gd name="connsiteX35" fmla="*/ 1245723 w 1298108"/>
                    <a:gd name="connsiteY35" fmla="*/ 1749928 h 2004454"/>
                    <a:gd name="connsiteX36" fmla="*/ 1183378 w 1298108"/>
                    <a:gd name="connsiteY36" fmla="*/ 1791491 h 2004454"/>
                    <a:gd name="connsiteX37" fmla="*/ 1058687 w 1298108"/>
                    <a:gd name="connsiteY37" fmla="*/ 1833055 h 2004454"/>
                    <a:gd name="connsiteX38" fmla="*/ 1017123 w 1298108"/>
                    <a:gd name="connsiteY38" fmla="*/ 1895400 h 2004454"/>
                    <a:gd name="connsiteX39" fmla="*/ 933996 w 1298108"/>
                    <a:gd name="connsiteY39" fmla="*/ 1999309 h 2004454"/>
                    <a:gd name="connsiteX40" fmla="*/ 892432 w 1298108"/>
                    <a:gd name="connsiteY40" fmla="*/ 1999309 h 200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98108" h="2004454">
                      <a:moveTo>
                        <a:pt x="996341" y="1916182"/>
                      </a:moveTo>
                      <a:lnTo>
                        <a:pt x="996341" y="1916182"/>
                      </a:lnTo>
                      <a:cubicBezTo>
                        <a:pt x="933996" y="1909255"/>
                        <a:pt x="871180" y="1905713"/>
                        <a:pt x="809305" y="1895400"/>
                      </a:cubicBezTo>
                      <a:cubicBezTo>
                        <a:pt x="787697" y="1891799"/>
                        <a:pt x="762449" y="1890108"/>
                        <a:pt x="746959" y="1874618"/>
                      </a:cubicBezTo>
                      <a:cubicBezTo>
                        <a:pt x="731469" y="1859128"/>
                        <a:pt x="735975" y="1831866"/>
                        <a:pt x="726178" y="1812273"/>
                      </a:cubicBezTo>
                      <a:cubicBezTo>
                        <a:pt x="715008" y="1789933"/>
                        <a:pt x="698469" y="1770710"/>
                        <a:pt x="684614" y="1749928"/>
                      </a:cubicBezTo>
                      <a:cubicBezTo>
                        <a:pt x="654773" y="1660405"/>
                        <a:pt x="659036" y="1714759"/>
                        <a:pt x="684614" y="1625237"/>
                      </a:cubicBezTo>
                      <a:cubicBezTo>
                        <a:pt x="692461" y="1597774"/>
                        <a:pt x="689553" y="1565874"/>
                        <a:pt x="705396" y="1542109"/>
                      </a:cubicBezTo>
                      <a:cubicBezTo>
                        <a:pt x="719250" y="1521327"/>
                        <a:pt x="746959" y="1514400"/>
                        <a:pt x="767741" y="1500546"/>
                      </a:cubicBezTo>
                      <a:cubicBezTo>
                        <a:pt x="784140" y="1451349"/>
                        <a:pt x="817897" y="1384447"/>
                        <a:pt x="767741" y="1334291"/>
                      </a:cubicBezTo>
                      <a:cubicBezTo>
                        <a:pt x="736761" y="1303311"/>
                        <a:pt x="643050" y="1292728"/>
                        <a:pt x="643050" y="1292728"/>
                      </a:cubicBezTo>
                      <a:cubicBezTo>
                        <a:pt x="636123" y="1188819"/>
                        <a:pt x="655201" y="1079796"/>
                        <a:pt x="622269" y="981000"/>
                      </a:cubicBezTo>
                      <a:cubicBezTo>
                        <a:pt x="603681" y="925236"/>
                        <a:pt x="530184" y="905217"/>
                        <a:pt x="497578" y="856309"/>
                      </a:cubicBezTo>
                      <a:cubicBezTo>
                        <a:pt x="483723" y="835527"/>
                        <a:pt x="475517" y="809567"/>
                        <a:pt x="456014" y="793964"/>
                      </a:cubicBezTo>
                      <a:cubicBezTo>
                        <a:pt x="438908" y="780280"/>
                        <a:pt x="414451" y="780109"/>
                        <a:pt x="393669" y="773182"/>
                      </a:cubicBezTo>
                      <a:cubicBezTo>
                        <a:pt x="248339" y="555190"/>
                        <a:pt x="429519" y="850352"/>
                        <a:pt x="331323" y="212073"/>
                      </a:cubicBezTo>
                      <a:cubicBezTo>
                        <a:pt x="327525" y="187387"/>
                        <a:pt x="289760" y="184364"/>
                        <a:pt x="268978" y="170509"/>
                      </a:cubicBezTo>
                      <a:cubicBezTo>
                        <a:pt x="255123" y="149727"/>
                        <a:pt x="246211" y="124611"/>
                        <a:pt x="227414" y="108164"/>
                      </a:cubicBezTo>
                      <a:cubicBezTo>
                        <a:pt x="103797" y="0"/>
                        <a:pt x="0" y="12197"/>
                        <a:pt x="268978" y="45818"/>
                      </a:cubicBezTo>
                      <a:cubicBezTo>
                        <a:pt x="296687" y="52745"/>
                        <a:pt x="325853" y="55349"/>
                        <a:pt x="352105" y="66600"/>
                      </a:cubicBezTo>
                      <a:cubicBezTo>
                        <a:pt x="496251" y="128378"/>
                        <a:pt x="388485" y="191341"/>
                        <a:pt x="435232" y="378328"/>
                      </a:cubicBezTo>
                      <a:cubicBezTo>
                        <a:pt x="442360" y="406840"/>
                        <a:pt x="473662" y="423590"/>
                        <a:pt x="497578" y="440673"/>
                      </a:cubicBezTo>
                      <a:cubicBezTo>
                        <a:pt x="587349" y="504795"/>
                        <a:pt x="650068" y="489944"/>
                        <a:pt x="767741" y="503018"/>
                      </a:cubicBezTo>
                      <a:cubicBezTo>
                        <a:pt x="949486" y="684763"/>
                        <a:pt x="1008347" y="644489"/>
                        <a:pt x="871650" y="690055"/>
                      </a:cubicBezTo>
                      <a:cubicBezTo>
                        <a:pt x="850868" y="710837"/>
                        <a:pt x="818599" y="724518"/>
                        <a:pt x="809305" y="752400"/>
                      </a:cubicBezTo>
                      <a:cubicBezTo>
                        <a:pt x="802378" y="773182"/>
                        <a:pt x="817936" y="796519"/>
                        <a:pt x="830087" y="814746"/>
                      </a:cubicBezTo>
                      <a:cubicBezTo>
                        <a:pt x="863401" y="864718"/>
                        <a:pt x="919837" y="900081"/>
                        <a:pt x="975559" y="918655"/>
                      </a:cubicBezTo>
                      <a:cubicBezTo>
                        <a:pt x="1009069" y="929825"/>
                        <a:pt x="1044832" y="932510"/>
                        <a:pt x="1079469" y="939437"/>
                      </a:cubicBezTo>
                      <a:cubicBezTo>
                        <a:pt x="1107179" y="957910"/>
                        <a:pt x="1183378" y="997164"/>
                        <a:pt x="1183378" y="1043346"/>
                      </a:cubicBezTo>
                      <a:cubicBezTo>
                        <a:pt x="1183378" y="1068323"/>
                        <a:pt x="1155669" y="1084909"/>
                        <a:pt x="1141814" y="1105691"/>
                      </a:cubicBezTo>
                      <a:cubicBezTo>
                        <a:pt x="1120503" y="1169623"/>
                        <a:pt x="1099577" y="1198032"/>
                        <a:pt x="1141814" y="1271946"/>
                      </a:cubicBezTo>
                      <a:cubicBezTo>
                        <a:pt x="1154206" y="1293632"/>
                        <a:pt x="1183377" y="1299655"/>
                        <a:pt x="1204159" y="1313509"/>
                      </a:cubicBezTo>
                      <a:cubicBezTo>
                        <a:pt x="1211086" y="1334291"/>
                        <a:pt x="1212790" y="1357628"/>
                        <a:pt x="1224941" y="1375855"/>
                      </a:cubicBezTo>
                      <a:cubicBezTo>
                        <a:pt x="1241244" y="1400309"/>
                        <a:pt x="1283131" y="1409105"/>
                        <a:pt x="1287287" y="1438200"/>
                      </a:cubicBezTo>
                      <a:cubicBezTo>
                        <a:pt x="1298108" y="1513945"/>
                        <a:pt x="1276617" y="1590957"/>
                        <a:pt x="1266505" y="1666800"/>
                      </a:cubicBezTo>
                      <a:cubicBezTo>
                        <a:pt x="1262730" y="1695112"/>
                        <a:pt x="1261566" y="1726163"/>
                        <a:pt x="1245723" y="1749928"/>
                      </a:cubicBezTo>
                      <a:cubicBezTo>
                        <a:pt x="1231869" y="1770710"/>
                        <a:pt x="1206202" y="1781347"/>
                        <a:pt x="1183378" y="1791491"/>
                      </a:cubicBezTo>
                      <a:cubicBezTo>
                        <a:pt x="1143342" y="1809285"/>
                        <a:pt x="1058687" y="1833055"/>
                        <a:pt x="1058687" y="1833055"/>
                      </a:cubicBezTo>
                      <a:cubicBezTo>
                        <a:pt x="1044832" y="1853837"/>
                        <a:pt x="1028293" y="1873060"/>
                        <a:pt x="1017123" y="1895400"/>
                      </a:cubicBezTo>
                      <a:cubicBezTo>
                        <a:pt x="982295" y="1965055"/>
                        <a:pt x="1021577" y="1964277"/>
                        <a:pt x="933996" y="1999309"/>
                      </a:cubicBezTo>
                      <a:cubicBezTo>
                        <a:pt x="921132" y="2004454"/>
                        <a:pt x="906287" y="1999309"/>
                        <a:pt x="892432" y="1999309"/>
                      </a:cubicBezTo>
                    </a:path>
                  </a:pathLst>
                </a:custGeom>
                <a:solidFill>
                  <a:srgbClr val="FFC000"/>
                </a:solidFill>
                <a:ln w="38100">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8" name="Freeform 17">
                  <a:extLst>
                    <a:ext uri="{FF2B5EF4-FFF2-40B4-BE49-F238E27FC236}">
                      <a16:creationId xmlns:a16="http://schemas.microsoft.com/office/drawing/2014/main" id="{9B055DE1-BE59-4F2C-9E44-B45CD35D5016}"/>
                    </a:ext>
                  </a:extLst>
                </p:cNvPr>
                <p:cNvSpPr/>
                <p:nvPr/>
              </p:nvSpPr>
              <p:spPr>
                <a:xfrm rot="5180832">
                  <a:off x="-428731" y="557613"/>
                  <a:ext cx="857462" cy="2815470"/>
                </a:xfrm>
                <a:custGeom>
                  <a:avLst/>
                  <a:gdLst>
                    <a:gd name="connsiteX0" fmla="*/ 996341 w 1298108"/>
                    <a:gd name="connsiteY0" fmla="*/ 1916182 h 2004454"/>
                    <a:gd name="connsiteX1" fmla="*/ 996341 w 1298108"/>
                    <a:gd name="connsiteY1" fmla="*/ 1916182 h 2004454"/>
                    <a:gd name="connsiteX2" fmla="*/ 809305 w 1298108"/>
                    <a:gd name="connsiteY2" fmla="*/ 1895400 h 2004454"/>
                    <a:gd name="connsiteX3" fmla="*/ 746959 w 1298108"/>
                    <a:gd name="connsiteY3" fmla="*/ 1874618 h 2004454"/>
                    <a:gd name="connsiteX4" fmla="*/ 726178 w 1298108"/>
                    <a:gd name="connsiteY4" fmla="*/ 1812273 h 2004454"/>
                    <a:gd name="connsiteX5" fmla="*/ 684614 w 1298108"/>
                    <a:gd name="connsiteY5" fmla="*/ 1749928 h 2004454"/>
                    <a:gd name="connsiteX6" fmla="*/ 684614 w 1298108"/>
                    <a:gd name="connsiteY6" fmla="*/ 1625237 h 2004454"/>
                    <a:gd name="connsiteX7" fmla="*/ 705396 w 1298108"/>
                    <a:gd name="connsiteY7" fmla="*/ 1542109 h 2004454"/>
                    <a:gd name="connsiteX8" fmla="*/ 767741 w 1298108"/>
                    <a:gd name="connsiteY8" fmla="*/ 1500546 h 2004454"/>
                    <a:gd name="connsiteX9" fmla="*/ 767741 w 1298108"/>
                    <a:gd name="connsiteY9" fmla="*/ 1334291 h 2004454"/>
                    <a:gd name="connsiteX10" fmla="*/ 643050 w 1298108"/>
                    <a:gd name="connsiteY10" fmla="*/ 1292728 h 2004454"/>
                    <a:gd name="connsiteX11" fmla="*/ 622269 w 1298108"/>
                    <a:gd name="connsiteY11" fmla="*/ 981000 h 2004454"/>
                    <a:gd name="connsiteX12" fmla="*/ 497578 w 1298108"/>
                    <a:gd name="connsiteY12" fmla="*/ 856309 h 2004454"/>
                    <a:gd name="connsiteX13" fmla="*/ 456014 w 1298108"/>
                    <a:gd name="connsiteY13" fmla="*/ 793964 h 2004454"/>
                    <a:gd name="connsiteX14" fmla="*/ 393669 w 1298108"/>
                    <a:gd name="connsiteY14" fmla="*/ 773182 h 2004454"/>
                    <a:gd name="connsiteX15" fmla="*/ 331323 w 1298108"/>
                    <a:gd name="connsiteY15" fmla="*/ 212073 h 2004454"/>
                    <a:gd name="connsiteX16" fmla="*/ 268978 w 1298108"/>
                    <a:gd name="connsiteY16" fmla="*/ 170509 h 2004454"/>
                    <a:gd name="connsiteX17" fmla="*/ 227414 w 1298108"/>
                    <a:gd name="connsiteY17" fmla="*/ 108164 h 2004454"/>
                    <a:gd name="connsiteX18" fmla="*/ 268978 w 1298108"/>
                    <a:gd name="connsiteY18" fmla="*/ 45818 h 2004454"/>
                    <a:gd name="connsiteX19" fmla="*/ 352105 w 1298108"/>
                    <a:gd name="connsiteY19" fmla="*/ 66600 h 2004454"/>
                    <a:gd name="connsiteX20" fmla="*/ 435232 w 1298108"/>
                    <a:gd name="connsiteY20" fmla="*/ 378328 h 2004454"/>
                    <a:gd name="connsiteX21" fmla="*/ 497578 w 1298108"/>
                    <a:gd name="connsiteY21" fmla="*/ 440673 h 2004454"/>
                    <a:gd name="connsiteX22" fmla="*/ 767741 w 1298108"/>
                    <a:gd name="connsiteY22" fmla="*/ 503018 h 2004454"/>
                    <a:gd name="connsiteX23" fmla="*/ 871650 w 1298108"/>
                    <a:gd name="connsiteY23" fmla="*/ 690055 h 2004454"/>
                    <a:gd name="connsiteX24" fmla="*/ 809305 w 1298108"/>
                    <a:gd name="connsiteY24" fmla="*/ 752400 h 2004454"/>
                    <a:gd name="connsiteX25" fmla="*/ 830087 w 1298108"/>
                    <a:gd name="connsiteY25" fmla="*/ 814746 h 2004454"/>
                    <a:gd name="connsiteX26" fmla="*/ 975559 w 1298108"/>
                    <a:gd name="connsiteY26" fmla="*/ 918655 h 2004454"/>
                    <a:gd name="connsiteX27" fmla="*/ 1079469 w 1298108"/>
                    <a:gd name="connsiteY27" fmla="*/ 939437 h 2004454"/>
                    <a:gd name="connsiteX28" fmla="*/ 1183378 w 1298108"/>
                    <a:gd name="connsiteY28" fmla="*/ 1043346 h 2004454"/>
                    <a:gd name="connsiteX29" fmla="*/ 1141814 w 1298108"/>
                    <a:gd name="connsiteY29" fmla="*/ 1105691 h 2004454"/>
                    <a:gd name="connsiteX30" fmla="*/ 1141814 w 1298108"/>
                    <a:gd name="connsiteY30" fmla="*/ 1271946 h 2004454"/>
                    <a:gd name="connsiteX31" fmla="*/ 1204159 w 1298108"/>
                    <a:gd name="connsiteY31" fmla="*/ 1313509 h 2004454"/>
                    <a:gd name="connsiteX32" fmla="*/ 1224941 w 1298108"/>
                    <a:gd name="connsiteY32" fmla="*/ 1375855 h 2004454"/>
                    <a:gd name="connsiteX33" fmla="*/ 1287287 w 1298108"/>
                    <a:gd name="connsiteY33" fmla="*/ 1438200 h 2004454"/>
                    <a:gd name="connsiteX34" fmla="*/ 1266505 w 1298108"/>
                    <a:gd name="connsiteY34" fmla="*/ 1666800 h 2004454"/>
                    <a:gd name="connsiteX35" fmla="*/ 1245723 w 1298108"/>
                    <a:gd name="connsiteY35" fmla="*/ 1749928 h 2004454"/>
                    <a:gd name="connsiteX36" fmla="*/ 1183378 w 1298108"/>
                    <a:gd name="connsiteY36" fmla="*/ 1791491 h 2004454"/>
                    <a:gd name="connsiteX37" fmla="*/ 1058687 w 1298108"/>
                    <a:gd name="connsiteY37" fmla="*/ 1833055 h 2004454"/>
                    <a:gd name="connsiteX38" fmla="*/ 1017123 w 1298108"/>
                    <a:gd name="connsiteY38" fmla="*/ 1895400 h 2004454"/>
                    <a:gd name="connsiteX39" fmla="*/ 933996 w 1298108"/>
                    <a:gd name="connsiteY39" fmla="*/ 1999309 h 2004454"/>
                    <a:gd name="connsiteX40" fmla="*/ 892432 w 1298108"/>
                    <a:gd name="connsiteY40" fmla="*/ 1999309 h 200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98108" h="2004454">
                      <a:moveTo>
                        <a:pt x="996341" y="1916182"/>
                      </a:moveTo>
                      <a:lnTo>
                        <a:pt x="996341" y="1916182"/>
                      </a:lnTo>
                      <a:cubicBezTo>
                        <a:pt x="933996" y="1909255"/>
                        <a:pt x="871180" y="1905713"/>
                        <a:pt x="809305" y="1895400"/>
                      </a:cubicBezTo>
                      <a:cubicBezTo>
                        <a:pt x="787697" y="1891799"/>
                        <a:pt x="762449" y="1890108"/>
                        <a:pt x="746959" y="1874618"/>
                      </a:cubicBezTo>
                      <a:cubicBezTo>
                        <a:pt x="731469" y="1859128"/>
                        <a:pt x="735975" y="1831866"/>
                        <a:pt x="726178" y="1812273"/>
                      </a:cubicBezTo>
                      <a:cubicBezTo>
                        <a:pt x="715008" y="1789933"/>
                        <a:pt x="698469" y="1770710"/>
                        <a:pt x="684614" y="1749928"/>
                      </a:cubicBezTo>
                      <a:cubicBezTo>
                        <a:pt x="654773" y="1660405"/>
                        <a:pt x="659036" y="1714759"/>
                        <a:pt x="684614" y="1625237"/>
                      </a:cubicBezTo>
                      <a:cubicBezTo>
                        <a:pt x="692461" y="1597774"/>
                        <a:pt x="689553" y="1565874"/>
                        <a:pt x="705396" y="1542109"/>
                      </a:cubicBezTo>
                      <a:cubicBezTo>
                        <a:pt x="719250" y="1521327"/>
                        <a:pt x="746959" y="1514400"/>
                        <a:pt x="767741" y="1500546"/>
                      </a:cubicBezTo>
                      <a:cubicBezTo>
                        <a:pt x="784140" y="1451349"/>
                        <a:pt x="817897" y="1384447"/>
                        <a:pt x="767741" y="1334291"/>
                      </a:cubicBezTo>
                      <a:cubicBezTo>
                        <a:pt x="736761" y="1303311"/>
                        <a:pt x="643050" y="1292728"/>
                        <a:pt x="643050" y="1292728"/>
                      </a:cubicBezTo>
                      <a:cubicBezTo>
                        <a:pt x="636123" y="1188819"/>
                        <a:pt x="655201" y="1079796"/>
                        <a:pt x="622269" y="981000"/>
                      </a:cubicBezTo>
                      <a:cubicBezTo>
                        <a:pt x="603681" y="925236"/>
                        <a:pt x="530184" y="905217"/>
                        <a:pt x="497578" y="856309"/>
                      </a:cubicBezTo>
                      <a:cubicBezTo>
                        <a:pt x="483723" y="835527"/>
                        <a:pt x="475517" y="809567"/>
                        <a:pt x="456014" y="793964"/>
                      </a:cubicBezTo>
                      <a:cubicBezTo>
                        <a:pt x="438908" y="780280"/>
                        <a:pt x="414451" y="780109"/>
                        <a:pt x="393669" y="773182"/>
                      </a:cubicBezTo>
                      <a:cubicBezTo>
                        <a:pt x="248339" y="555190"/>
                        <a:pt x="429519" y="850352"/>
                        <a:pt x="331323" y="212073"/>
                      </a:cubicBezTo>
                      <a:cubicBezTo>
                        <a:pt x="327525" y="187387"/>
                        <a:pt x="289760" y="184364"/>
                        <a:pt x="268978" y="170509"/>
                      </a:cubicBezTo>
                      <a:cubicBezTo>
                        <a:pt x="255123" y="149727"/>
                        <a:pt x="246211" y="124611"/>
                        <a:pt x="227414" y="108164"/>
                      </a:cubicBezTo>
                      <a:cubicBezTo>
                        <a:pt x="103797" y="0"/>
                        <a:pt x="0" y="12197"/>
                        <a:pt x="268978" y="45818"/>
                      </a:cubicBezTo>
                      <a:cubicBezTo>
                        <a:pt x="296687" y="52745"/>
                        <a:pt x="325853" y="55349"/>
                        <a:pt x="352105" y="66600"/>
                      </a:cubicBezTo>
                      <a:cubicBezTo>
                        <a:pt x="496251" y="128378"/>
                        <a:pt x="388485" y="191341"/>
                        <a:pt x="435232" y="378328"/>
                      </a:cubicBezTo>
                      <a:cubicBezTo>
                        <a:pt x="442360" y="406840"/>
                        <a:pt x="473662" y="423590"/>
                        <a:pt x="497578" y="440673"/>
                      </a:cubicBezTo>
                      <a:cubicBezTo>
                        <a:pt x="587349" y="504795"/>
                        <a:pt x="650068" y="489944"/>
                        <a:pt x="767741" y="503018"/>
                      </a:cubicBezTo>
                      <a:cubicBezTo>
                        <a:pt x="949486" y="684763"/>
                        <a:pt x="1008347" y="644489"/>
                        <a:pt x="871650" y="690055"/>
                      </a:cubicBezTo>
                      <a:cubicBezTo>
                        <a:pt x="850868" y="710837"/>
                        <a:pt x="818599" y="724518"/>
                        <a:pt x="809305" y="752400"/>
                      </a:cubicBezTo>
                      <a:cubicBezTo>
                        <a:pt x="802378" y="773182"/>
                        <a:pt x="817936" y="796519"/>
                        <a:pt x="830087" y="814746"/>
                      </a:cubicBezTo>
                      <a:cubicBezTo>
                        <a:pt x="863401" y="864718"/>
                        <a:pt x="919837" y="900081"/>
                        <a:pt x="975559" y="918655"/>
                      </a:cubicBezTo>
                      <a:cubicBezTo>
                        <a:pt x="1009069" y="929825"/>
                        <a:pt x="1044832" y="932510"/>
                        <a:pt x="1079469" y="939437"/>
                      </a:cubicBezTo>
                      <a:cubicBezTo>
                        <a:pt x="1107179" y="957910"/>
                        <a:pt x="1183378" y="997164"/>
                        <a:pt x="1183378" y="1043346"/>
                      </a:cubicBezTo>
                      <a:cubicBezTo>
                        <a:pt x="1183378" y="1068323"/>
                        <a:pt x="1155669" y="1084909"/>
                        <a:pt x="1141814" y="1105691"/>
                      </a:cubicBezTo>
                      <a:cubicBezTo>
                        <a:pt x="1120503" y="1169623"/>
                        <a:pt x="1099577" y="1198032"/>
                        <a:pt x="1141814" y="1271946"/>
                      </a:cubicBezTo>
                      <a:cubicBezTo>
                        <a:pt x="1154206" y="1293632"/>
                        <a:pt x="1183377" y="1299655"/>
                        <a:pt x="1204159" y="1313509"/>
                      </a:cubicBezTo>
                      <a:cubicBezTo>
                        <a:pt x="1211086" y="1334291"/>
                        <a:pt x="1212790" y="1357628"/>
                        <a:pt x="1224941" y="1375855"/>
                      </a:cubicBezTo>
                      <a:cubicBezTo>
                        <a:pt x="1241244" y="1400309"/>
                        <a:pt x="1283131" y="1409105"/>
                        <a:pt x="1287287" y="1438200"/>
                      </a:cubicBezTo>
                      <a:cubicBezTo>
                        <a:pt x="1298108" y="1513945"/>
                        <a:pt x="1276617" y="1590957"/>
                        <a:pt x="1266505" y="1666800"/>
                      </a:cubicBezTo>
                      <a:cubicBezTo>
                        <a:pt x="1262730" y="1695112"/>
                        <a:pt x="1261566" y="1726163"/>
                        <a:pt x="1245723" y="1749928"/>
                      </a:cubicBezTo>
                      <a:cubicBezTo>
                        <a:pt x="1231869" y="1770710"/>
                        <a:pt x="1206202" y="1781347"/>
                        <a:pt x="1183378" y="1791491"/>
                      </a:cubicBezTo>
                      <a:cubicBezTo>
                        <a:pt x="1143342" y="1809285"/>
                        <a:pt x="1058687" y="1833055"/>
                        <a:pt x="1058687" y="1833055"/>
                      </a:cubicBezTo>
                      <a:cubicBezTo>
                        <a:pt x="1044832" y="1853837"/>
                        <a:pt x="1028293" y="1873060"/>
                        <a:pt x="1017123" y="1895400"/>
                      </a:cubicBezTo>
                      <a:cubicBezTo>
                        <a:pt x="982295" y="1965055"/>
                        <a:pt x="1021577" y="1964277"/>
                        <a:pt x="933996" y="1999309"/>
                      </a:cubicBezTo>
                      <a:cubicBezTo>
                        <a:pt x="921132" y="2004454"/>
                        <a:pt x="906287" y="1999309"/>
                        <a:pt x="892432" y="1999309"/>
                      </a:cubicBezTo>
                    </a:path>
                  </a:pathLst>
                </a:custGeom>
                <a:solidFill>
                  <a:srgbClr val="FFC000"/>
                </a:solidFill>
                <a:ln w="38100">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30" name="Group 3">
                <a:extLst>
                  <a:ext uri="{FF2B5EF4-FFF2-40B4-BE49-F238E27FC236}">
                    <a16:creationId xmlns:a16="http://schemas.microsoft.com/office/drawing/2014/main" id="{B6758828-BDEE-45E9-9A08-79397F39BB2E}"/>
                  </a:ext>
                </a:extLst>
              </p:cNvPr>
              <p:cNvGrpSpPr/>
              <p:nvPr/>
            </p:nvGrpSpPr>
            <p:grpSpPr>
              <a:xfrm rot="5400000">
                <a:off x="5026579" y="2212421"/>
                <a:ext cx="3750761" cy="2831119"/>
                <a:chOff x="5290563" y="3886200"/>
                <a:chExt cx="3750761" cy="2831119"/>
              </a:xfrm>
            </p:grpSpPr>
            <p:sp>
              <p:nvSpPr>
                <p:cNvPr id="5" name="Freeform 4">
                  <a:extLst>
                    <a:ext uri="{FF2B5EF4-FFF2-40B4-BE49-F238E27FC236}">
                      <a16:creationId xmlns:a16="http://schemas.microsoft.com/office/drawing/2014/main" id="{A214FCF9-1556-409B-8345-F8A16BB4C190}"/>
                    </a:ext>
                  </a:extLst>
                </p:cNvPr>
                <p:cNvSpPr/>
                <p:nvPr/>
              </p:nvSpPr>
              <p:spPr>
                <a:xfrm>
                  <a:off x="5290563" y="5631873"/>
                  <a:ext cx="3750761" cy="1085446"/>
                </a:xfrm>
                <a:custGeom>
                  <a:avLst/>
                  <a:gdLst>
                    <a:gd name="connsiteX0" fmla="*/ 1318055 w 3750761"/>
                    <a:gd name="connsiteY0" fmla="*/ 20782 h 1085446"/>
                    <a:gd name="connsiteX1" fmla="*/ 1318055 w 3750761"/>
                    <a:gd name="connsiteY1" fmla="*/ 20782 h 1085446"/>
                    <a:gd name="connsiteX2" fmla="*/ 1151801 w 3750761"/>
                    <a:gd name="connsiteY2" fmla="*/ 103909 h 1085446"/>
                    <a:gd name="connsiteX3" fmla="*/ 1027110 w 3750761"/>
                    <a:gd name="connsiteY3" fmla="*/ 20782 h 1085446"/>
                    <a:gd name="connsiteX4" fmla="*/ 964764 w 3750761"/>
                    <a:gd name="connsiteY4" fmla="*/ 0 h 1085446"/>
                    <a:gd name="connsiteX5" fmla="*/ 819292 w 3750761"/>
                    <a:gd name="connsiteY5" fmla="*/ 41563 h 1085446"/>
                    <a:gd name="connsiteX6" fmla="*/ 756946 w 3750761"/>
                    <a:gd name="connsiteY6" fmla="*/ 166254 h 1085446"/>
                    <a:gd name="connsiteX7" fmla="*/ 341310 w 3750761"/>
                    <a:gd name="connsiteY7" fmla="*/ 187036 h 1085446"/>
                    <a:gd name="connsiteX8" fmla="*/ 216619 w 3750761"/>
                    <a:gd name="connsiteY8" fmla="*/ 228600 h 1085446"/>
                    <a:gd name="connsiteX9" fmla="*/ 175055 w 3750761"/>
                    <a:gd name="connsiteY9" fmla="*/ 290945 h 1085446"/>
                    <a:gd name="connsiteX10" fmla="*/ 112710 w 3750761"/>
                    <a:gd name="connsiteY10" fmla="*/ 311727 h 1085446"/>
                    <a:gd name="connsiteX11" fmla="*/ 50364 w 3750761"/>
                    <a:gd name="connsiteY11" fmla="*/ 353291 h 1085446"/>
                    <a:gd name="connsiteX12" fmla="*/ 237401 w 3750761"/>
                    <a:gd name="connsiteY12" fmla="*/ 519545 h 1085446"/>
                    <a:gd name="connsiteX13" fmla="*/ 258182 w 3750761"/>
                    <a:gd name="connsiteY13" fmla="*/ 644236 h 1085446"/>
                    <a:gd name="connsiteX14" fmla="*/ 445219 w 3750761"/>
                    <a:gd name="connsiteY14" fmla="*/ 665018 h 1085446"/>
                    <a:gd name="connsiteX15" fmla="*/ 466001 w 3750761"/>
                    <a:gd name="connsiteY15" fmla="*/ 768927 h 1085446"/>
                    <a:gd name="connsiteX16" fmla="*/ 549128 w 3750761"/>
                    <a:gd name="connsiteY16" fmla="*/ 789709 h 1085446"/>
                    <a:gd name="connsiteX17" fmla="*/ 881637 w 3750761"/>
                    <a:gd name="connsiteY17" fmla="*/ 831272 h 1085446"/>
                    <a:gd name="connsiteX18" fmla="*/ 1006328 w 3750761"/>
                    <a:gd name="connsiteY18" fmla="*/ 893618 h 1085446"/>
                    <a:gd name="connsiteX19" fmla="*/ 1089455 w 3750761"/>
                    <a:gd name="connsiteY19" fmla="*/ 976745 h 1085446"/>
                    <a:gd name="connsiteX20" fmla="*/ 1131019 w 3750761"/>
                    <a:gd name="connsiteY20" fmla="*/ 1039091 h 1085446"/>
                    <a:gd name="connsiteX21" fmla="*/ 1421964 w 3750761"/>
                    <a:gd name="connsiteY21" fmla="*/ 1018309 h 1085446"/>
                    <a:gd name="connsiteX22" fmla="*/ 1484310 w 3750761"/>
                    <a:gd name="connsiteY22" fmla="*/ 976745 h 1085446"/>
                    <a:gd name="connsiteX23" fmla="*/ 1546655 w 3750761"/>
                    <a:gd name="connsiteY23" fmla="*/ 955963 h 1085446"/>
                    <a:gd name="connsiteX24" fmla="*/ 1733692 w 3750761"/>
                    <a:gd name="connsiteY24" fmla="*/ 976745 h 1085446"/>
                    <a:gd name="connsiteX25" fmla="*/ 2066201 w 3750761"/>
                    <a:gd name="connsiteY25" fmla="*/ 997527 h 1085446"/>
                    <a:gd name="connsiteX26" fmla="*/ 2190892 w 3750761"/>
                    <a:gd name="connsiteY26" fmla="*/ 1039091 h 1085446"/>
                    <a:gd name="connsiteX27" fmla="*/ 2253237 w 3750761"/>
                    <a:gd name="connsiteY27" fmla="*/ 1059872 h 1085446"/>
                    <a:gd name="connsiteX28" fmla="*/ 2315582 w 3750761"/>
                    <a:gd name="connsiteY28" fmla="*/ 1080654 h 1085446"/>
                    <a:gd name="connsiteX29" fmla="*/ 2876692 w 3750761"/>
                    <a:gd name="connsiteY29" fmla="*/ 1059872 h 1085446"/>
                    <a:gd name="connsiteX30" fmla="*/ 2918255 w 3750761"/>
                    <a:gd name="connsiteY30" fmla="*/ 997527 h 1085446"/>
                    <a:gd name="connsiteX31" fmla="*/ 2980601 w 3750761"/>
                    <a:gd name="connsiteY31" fmla="*/ 976745 h 1085446"/>
                    <a:gd name="connsiteX32" fmla="*/ 3188419 w 3750761"/>
                    <a:gd name="connsiteY32" fmla="*/ 997527 h 1085446"/>
                    <a:gd name="connsiteX33" fmla="*/ 3313110 w 3750761"/>
                    <a:gd name="connsiteY33" fmla="*/ 1018309 h 1085446"/>
                    <a:gd name="connsiteX34" fmla="*/ 3417019 w 3750761"/>
                    <a:gd name="connsiteY34" fmla="*/ 997527 h 1085446"/>
                    <a:gd name="connsiteX35" fmla="*/ 3458582 w 3750761"/>
                    <a:gd name="connsiteY35" fmla="*/ 935182 h 1085446"/>
                    <a:gd name="connsiteX36" fmla="*/ 3624837 w 3750761"/>
                    <a:gd name="connsiteY36" fmla="*/ 893618 h 1085446"/>
                    <a:gd name="connsiteX37" fmla="*/ 3687182 w 3750761"/>
                    <a:gd name="connsiteY37" fmla="*/ 872836 h 1085446"/>
                    <a:gd name="connsiteX38" fmla="*/ 3749528 w 3750761"/>
                    <a:gd name="connsiteY38" fmla="*/ 831272 h 1085446"/>
                    <a:gd name="connsiteX39" fmla="*/ 3728746 w 3750761"/>
                    <a:gd name="connsiteY39" fmla="*/ 623454 h 1085446"/>
                    <a:gd name="connsiteX40" fmla="*/ 3666401 w 3750761"/>
                    <a:gd name="connsiteY40" fmla="*/ 581891 h 1085446"/>
                    <a:gd name="connsiteX41" fmla="*/ 3604055 w 3750761"/>
                    <a:gd name="connsiteY41" fmla="*/ 457200 h 1085446"/>
                    <a:gd name="connsiteX42" fmla="*/ 3624837 w 3750761"/>
                    <a:gd name="connsiteY42" fmla="*/ 374072 h 1085446"/>
                    <a:gd name="connsiteX43" fmla="*/ 3666401 w 3750761"/>
                    <a:gd name="connsiteY43" fmla="*/ 311727 h 1085446"/>
                    <a:gd name="connsiteX44" fmla="*/ 3604055 w 3750761"/>
                    <a:gd name="connsiteY44" fmla="*/ 145472 h 1085446"/>
                    <a:gd name="connsiteX45" fmla="*/ 3541710 w 3750761"/>
                    <a:gd name="connsiteY45" fmla="*/ 103909 h 1085446"/>
                    <a:gd name="connsiteX46" fmla="*/ 3479364 w 3750761"/>
                    <a:gd name="connsiteY46" fmla="*/ 83127 h 1085446"/>
                    <a:gd name="connsiteX47" fmla="*/ 3209201 w 3750761"/>
                    <a:gd name="connsiteY47" fmla="*/ 103909 h 1085446"/>
                    <a:gd name="connsiteX48" fmla="*/ 3146855 w 3750761"/>
                    <a:gd name="connsiteY48" fmla="*/ 124691 h 1085446"/>
                    <a:gd name="connsiteX49" fmla="*/ 3126073 w 3750761"/>
                    <a:gd name="connsiteY49" fmla="*/ 187036 h 1085446"/>
                    <a:gd name="connsiteX50" fmla="*/ 2959819 w 3750761"/>
                    <a:gd name="connsiteY50" fmla="*/ 187036 h 108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50761" h="1085446">
                      <a:moveTo>
                        <a:pt x="1318055" y="20782"/>
                      </a:moveTo>
                      <a:lnTo>
                        <a:pt x="1318055" y="20782"/>
                      </a:lnTo>
                      <a:cubicBezTo>
                        <a:pt x="1262637" y="48491"/>
                        <a:pt x="1211577" y="87607"/>
                        <a:pt x="1151801" y="103909"/>
                      </a:cubicBezTo>
                      <a:cubicBezTo>
                        <a:pt x="1099198" y="118255"/>
                        <a:pt x="1054467" y="39020"/>
                        <a:pt x="1027110" y="20782"/>
                      </a:cubicBezTo>
                      <a:cubicBezTo>
                        <a:pt x="1008883" y="8631"/>
                        <a:pt x="985546" y="6927"/>
                        <a:pt x="964764" y="0"/>
                      </a:cubicBezTo>
                      <a:cubicBezTo>
                        <a:pt x="964048" y="179"/>
                        <a:pt x="829228" y="31627"/>
                        <a:pt x="819292" y="41563"/>
                      </a:cubicBezTo>
                      <a:cubicBezTo>
                        <a:pt x="796406" y="64449"/>
                        <a:pt x="804055" y="157689"/>
                        <a:pt x="756946" y="166254"/>
                      </a:cubicBezTo>
                      <a:cubicBezTo>
                        <a:pt x="620465" y="191069"/>
                        <a:pt x="479855" y="180109"/>
                        <a:pt x="341310" y="187036"/>
                      </a:cubicBezTo>
                      <a:cubicBezTo>
                        <a:pt x="299746" y="200891"/>
                        <a:pt x="240922" y="192146"/>
                        <a:pt x="216619" y="228600"/>
                      </a:cubicBezTo>
                      <a:cubicBezTo>
                        <a:pt x="202764" y="249382"/>
                        <a:pt x="194558" y="275342"/>
                        <a:pt x="175055" y="290945"/>
                      </a:cubicBezTo>
                      <a:cubicBezTo>
                        <a:pt x="157949" y="304629"/>
                        <a:pt x="132303" y="301930"/>
                        <a:pt x="112710" y="311727"/>
                      </a:cubicBezTo>
                      <a:cubicBezTo>
                        <a:pt x="90370" y="322897"/>
                        <a:pt x="71146" y="339436"/>
                        <a:pt x="50364" y="353291"/>
                      </a:cubicBezTo>
                      <a:cubicBezTo>
                        <a:pt x="98815" y="692440"/>
                        <a:pt x="0" y="334899"/>
                        <a:pt x="237401" y="519545"/>
                      </a:cubicBezTo>
                      <a:cubicBezTo>
                        <a:pt x="270662" y="545415"/>
                        <a:pt x="223662" y="620072"/>
                        <a:pt x="258182" y="644236"/>
                      </a:cubicBezTo>
                      <a:cubicBezTo>
                        <a:pt x="309572" y="680209"/>
                        <a:pt x="382873" y="658091"/>
                        <a:pt x="445219" y="665018"/>
                      </a:cubicBezTo>
                      <a:cubicBezTo>
                        <a:pt x="452146" y="699654"/>
                        <a:pt x="443388" y="741792"/>
                        <a:pt x="466001" y="768927"/>
                      </a:cubicBezTo>
                      <a:cubicBezTo>
                        <a:pt x="484286" y="790869"/>
                        <a:pt x="521246" y="783513"/>
                        <a:pt x="549128" y="789709"/>
                      </a:cubicBezTo>
                      <a:cubicBezTo>
                        <a:pt x="697784" y="822744"/>
                        <a:pt x="683454" y="813256"/>
                        <a:pt x="881637" y="831272"/>
                      </a:cubicBezTo>
                      <a:cubicBezTo>
                        <a:pt x="922708" y="844963"/>
                        <a:pt x="977029" y="856994"/>
                        <a:pt x="1006328" y="893618"/>
                      </a:cubicBezTo>
                      <a:cubicBezTo>
                        <a:pt x="1086937" y="994378"/>
                        <a:pt x="953429" y="931402"/>
                        <a:pt x="1089455" y="976745"/>
                      </a:cubicBezTo>
                      <a:cubicBezTo>
                        <a:pt x="1103310" y="997527"/>
                        <a:pt x="1106235" y="1035993"/>
                        <a:pt x="1131019" y="1039091"/>
                      </a:cubicBezTo>
                      <a:cubicBezTo>
                        <a:pt x="1227497" y="1051151"/>
                        <a:pt x="1326215" y="1035206"/>
                        <a:pt x="1421964" y="1018309"/>
                      </a:cubicBezTo>
                      <a:cubicBezTo>
                        <a:pt x="1446561" y="1013968"/>
                        <a:pt x="1461970" y="987915"/>
                        <a:pt x="1484310" y="976745"/>
                      </a:cubicBezTo>
                      <a:cubicBezTo>
                        <a:pt x="1503903" y="966948"/>
                        <a:pt x="1525873" y="962890"/>
                        <a:pt x="1546655" y="955963"/>
                      </a:cubicBezTo>
                      <a:cubicBezTo>
                        <a:pt x="1609001" y="962890"/>
                        <a:pt x="1671162" y="971743"/>
                        <a:pt x="1733692" y="976745"/>
                      </a:cubicBezTo>
                      <a:cubicBezTo>
                        <a:pt x="1844391" y="985601"/>
                        <a:pt x="1956167" y="982522"/>
                        <a:pt x="2066201" y="997527"/>
                      </a:cubicBezTo>
                      <a:cubicBezTo>
                        <a:pt x="2109611" y="1003447"/>
                        <a:pt x="2149328" y="1025237"/>
                        <a:pt x="2190892" y="1039091"/>
                      </a:cubicBezTo>
                      <a:lnTo>
                        <a:pt x="2253237" y="1059872"/>
                      </a:lnTo>
                      <a:lnTo>
                        <a:pt x="2315582" y="1080654"/>
                      </a:lnTo>
                      <a:cubicBezTo>
                        <a:pt x="2502619" y="1073727"/>
                        <a:pt x="2691282" y="1085446"/>
                        <a:pt x="2876692" y="1059872"/>
                      </a:cubicBezTo>
                      <a:cubicBezTo>
                        <a:pt x="2901434" y="1056459"/>
                        <a:pt x="2898752" y="1013130"/>
                        <a:pt x="2918255" y="997527"/>
                      </a:cubicBezTo>
                      <a:cubicBezTo>
                        <a:pt x="2935361" y="983842"/>
                        <a:pt x="2959819" y="983672"/>
                        <a:pt x="2980601" y="976745"/>
                      </a:cubicBezTo>
                      <a:cubicBezTo>
                        <a:pt x="3049874" y="983672"/>
                        <a:pt x="3119338" y="988892"/>
                        <a:pt x="3188419" y="997527"/>
                      </a:cubicBezTo>
                      <a:cubicBezTo>
                        <a:pt x="3230231" y="1002753"/>
                        <a:pt x="3270973" y="1018309"/>
                        <a:pt x="3313110" y="1018309"/>
                      </a:cubicBezTo>
                      <a:cubicBezTo>
                        <a:pt x="3348432" y="1018309"/>
                        <a:pt x="3382383" y="1004454"/>
                        <a:pt x="3417019" y="997527"/>
                      </a:cubicBezTo>
                      <a:cubicBezTo>
                        <a:pt x="3430873" y="976745"/>
                        <a:pt x="3436242" y="946352"/>
                        <a:pt x="3458582" y="935182"/>
                      </a:cubicBezTo>
                      <a:cubicBezTo>
                        <a:pt x="3509675" y="909635"/>
                        <a:pt x="3570645" y="911682"/>
                        <a:pt x="3624837" y="893618"/>
                      </a:cubicBezTo>
                      <a:cubicBezTo>
                        <a:pt x="3645619" y="886691"/>
                        <a:pt x="3667589" y="882633"/>
                        <a:pt x="3687182" y="872836"/>
                      </a:cubicBezTo>
                      <a:cubicBezTo>
                        <a:pt x="3709522" y="861666"/>
                        <a:pt x="3728746" y="845127"/>
                        <a:pt x="3749528" y="831272"/>
                      </a:cubicBezTo>
                      <a:cubicBezTo>
                        <a:pt x="3742601" y="761999"/>
                        <a:pt x="3750761" y="689500"/>
                        <a:pt x="3728746" y="623454"/>
                      </a:cubicBezTo>
                      <a:cubicBezTo>
                        <a:pt x="3720848" y="599759"/>
                        <a:pt x="3684062" y="599552"/>
                        <a:pt x="3666401" y="581891"/>
                      </a:cubicBezTo>
                      <a:cubicBezTo>
                        <a:pt x="3626115" y="541605"/>
                        <a:pt x="3620958" y="507907"/>
                        <a:pt x="3604055" y="457200"/>
                      </a:cubicBezTo>
                      <a:cubicBezTo>
                        <a:pt x="3610982" y="429491"/>
                        <a:pt x="3613586" y="400325"/>
                        <a:pt x="3624837" y="374072"/>
                      </a:cubicBezTo>
                      <a:cubicBezTo>
                        <a:pt x="3634676" y="351115"/>
                        <a:pt x="3663303" y="336511"/>
                        <a:pt x="3666401" y="311727"/>
                      </a:cubicBezTo>
                      <a:cubicBezTo>
                        <a:pt x="3673010" y="258859"/>
                        <a:pt x="3642380" y="183797"/>
                        <a:pt x="3604055" y="145472"/>
                      </a:cubicBezTo>
                      <a:cubicBezTo>
                        <a:pt x="3586394" y="127811"/>
                        <a:pt x="3564050" y="115079"/>
                        <a:pt x="3541710" y="103909"/>
                      </a:cubicBezTo>
                      <a:cubicBezTo>
                        <a:pt x="3522117" y="94112"/>
                        <a:pt x="3500146" y="90054"/>
                        <a:pt x="3479364" y="83127"/>
                      </a:cubicBezTo>
                      <a:cubicBezTo>
                        <a:pt x="3389310" y="90054"/>
                        <a:pt x="3298824" y="92706"/>
                        <a:pt x="3209201" y="103909"/>
                      </a:cubicBezTo>
                      <a:cubicBezTo>
                        <a:pt x="3187464" y="106626"/>
                        <a:pt x="3162345" y="109201"/>
                        <a:pt x="3146855" y="124691"/>
                      </a:cubicBezTo>
                      <a:cubicBezTo>
                        <a:pt x="3131365" y="140181"/>
                        <a:pt x="3146855" y="180109"/>
                        <a:pt x="3126073" y="187036"/>
                      </a:cubicBezTo>
                      <a:cubicBezTo>
                        <a:pt x="3073499" y="204561"/>
                        <a:pt x="3015237" y="187036"/>
                        <a:pt x="2959819" y="187036"/>
                      </a:cubicBezTo>
                    </a:path>
                  </a:pathLst>
                </a:custGeom>
                <a:solidFill>
                  <a:schemeClr val="bg2">
                    <a:lumMod val="75000"/>
                  </a:schemeClr>
                </a:solidFill>
                <a:ln>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 name="Freeform 5">
                  <a:extLst>
                    <a:ext uri="{FF2B5EF4-FFF2-40B4-BE49-F238E27FC236}">
                      <a16:creationId xmlns:a16="http://schemas.microsoft.com/office/drawing/2014/main" id="{BF73C9F6-36F9-4788-AD8B-0C9AE56033DC}"/>
                    </a:ext>
                  </a:extLst>
                </p:cNvPr>
                <p:cNvSpPr/>
                <p:nvPr/>
              </p:nvSpPr>
              <p:spPr>
                <a:xfrm>
                  <a:off x="6172200" y="4800600"/>
                  <a:ext cx="1069508" cy="1547254"/>
                </a:xfrm>
                <a:custGeom>
                  <a:avLst/>
                  <a:gdLst>
                    <a:gd name="connsiteX0" fmla="*/ 996341 w 1298108"/>
                    <a:gd name="connsiteY0" fmla="*/ 1916182 h 2004454"/>
                    <a:gd name="connsiteX1" fmla="*/ 996341 w 1298108"/>
                    <a:gd name="connsiteY1" fmla="*/ 1916182 h 2004454"/>
                    <a:gd name="connsiteX2" fmla="*/ 809305 w 1298108"/>
                    <a:gd name="connsiteY2" fmla="*/ 1895400 h 2004454"/>
                    <a:gd name="connsiteX3" fmla="*/ 746959 w 1298108"/>
                    <a:gd name="connsiteY3" fmla="*/ 1874618 h 2004454"/>
                    <a:gd name="connsiteX4" fmla="*/ 726178 w 1298108"/>
                    <a:gd name="connsiteY4" fmla="*/ 1812273 h 2004454"/>
                    <a:gd name="connsiteX5" fmla="*/ 684614 w 1298108"/>
                    <a:gd name="connsiteY5" fmla="*/ 1749928 h 2004454"/>
                    <a:gd name="connsiteX6" fmla="*/ 684614 w 1298108"/>
                    <a:gd name="connsiteY6" fmla="*/ 1625237 h 2004454"/>
                    <a:gd name="connsiteX7" fmla="*/ 705396 w 1298108"/>
                    <a:gd name="connsiteY7" fmla="*/ 1542109 h 2004454"/>
                    <a:gd name="connsiteX8" fmla="*/ 767741 w 1298108"/>
                    <a:gd name="connsiteY8" fmla="*/ 1500546 h 2004454"/>
                    <a:gd name="connsiteX9" fmla="*/ 767741 w 1298108"/>
                    <a:gd name="connsiteY9" fmla="*/ 1334291 h 2004454"/>
                    <a:gd name="connsiteX10" fmla="*/ 643050 w 1298108"/>
                    <a:gd name="connsiteY10" fmla="*/ 1292728 h 2004454"/>
                    <a:gd name="connsiteX11" fmla="*/ 622269 w 1298108"/>
                    <a:gd name="connsiteY11" fmla="*/ 981000 h 2004454"/>
                    <a:gd name="connsiteX12" fmla="*/ 497578 w 1298108"/>
                    <a:gd name="connsiteY12" fmla="*/ 856309 h 2004454"/>
                    <a:gd name="connsiteX13" fmla="*/ 456014 w 1298108"/>
                    <a:gd name="connsiteY13" fmla="*/ 793964 h 2004454"/>
                    <a:gd name="connsiteX14" fmla="*/ 393669 w 1298108"/>
                    <a:gd name="connsiteY14" fmla="*/ 773182 h 2004454"/>
                    <a:gd name="connsiteX15" fmla="*/ 331323 w 1298108"/>
                    <a:gd name="connsiteY15" fmla="*/ 212073 h 2004454"/>
                    <a:gd name="connsiteX16" fmla="*/ 268978 w 1298108"/>
                    <a:gd name="connsiteY16" fmla="*/ 170509 h 2004454"/>
                    <a:gd name="connsiteX17" fmla="*/ 227414 w 1298108"/>
                    <a:gd name="connsiteY17" fmla="*/ 108164 h 2004454"/>
                    <a:gd name="connsiteX18" fmla="*/ 268978 w 1298108"/>
                    <a:gd name="connsiteY18" fmla="*/ 45818 h 2004454"/>
                    <a:gd name="connsiteX19" fmla="*/ 352105 w 1298108"/>
                    <a:gd name="connsiteY19" fmla="*/ 66600 h 2004454"/>
                    <a:gd name="connsiteX20" fmla="*/ 435232 w 1298108"/>
                    <a:gd name="connsiteY20" fmla="*/ 378328 h 2004454"/>
                    <a:gd name="connsiteX21" fmla="*/ 497578 w 1298108"/>
                    <a:gd name="connsiteY21" fmla="*/ 440673 h 2004454"/>
                    <a:gd name="connsiteX22" fmla="*/ 767741 w 1298108"/>
                    <a:gd name="connsiteY22" fmla="*/ 503018 h 2004454"/>
                    <a:gd name="connsiteX23" fmla="*/ 871650 w 1298108"/>
                    <a:gd name="connsiteY23" fmla="*/ 690055 h 2004454"/>
                    <a:gd name="connsiteX24" fmla="*/ 809305 w 1298108"/>
                    <a:gd name="connsiteY24" fmla="*/ 752400 h 2004454"/>
                    <a:gd name="connsiteX25" fmla="*/ 830087 w 1298108"/>
                    <a:gd name="connsiteY25" fmla="*/ 814746 h 2004454"/>
                    <a:gd name="connsiteX26" fmla="*/ 975559 w 1298108"/>
                    <a:gd name="connsiteY26" fmla="*/ 918655 h 2004454"/>
                    <a:gd name="connsiteX27" fmla="*/ 1079469 w 1298108"/>
                    <a:gd name="connsiteY27" fmla="*/ 939437 h 2004454"/>
                    <a:gd name="connsiteX28" fmla="*/ 1183378 w 1298108"/>
                    <a:gd name="connsiteY28" fmla="*/ 1043346 h 2004454"/>
                    <a:gd name="connsiteX29" fmla="*/ 1141814 w 1298108"/>
                    <a:gd name="connsiteY29" fmla="*/ 1105691 h 2004454"/>
                    <a:gd name="connsiteX30" fmla="*/ 1141814 w 1298108"/>
                    <a:gd name="connsiteY30" fmla="*/ 1271946 h 2004454"/>
                    <a:gd name="connsiteX31" fmla="*/ 1204159 w 1298108"/>
                    <a:gd name="connsiteY31" fmla="*/ 1313509 h 2004454"/>
                    <a:gd name="connsiteX32" fmla="*/ 1224941 w 1298108"/>
                    <a:gd name="connsiteY32" fmla="*/ 1375855 h 2004454"/>
                    <a:gd name="connsiteX33" fmla="*/ 1287287 w 1298108"/>
                    <a:gd name="connsiteY33" fmla="*/ 1438200 h 2004454"/>
                    <a:gd name="connsiteX34" fmla="*/ 1266505 w 1298108"/>
                    <a:gd name="connsiteY34" fmla="*/ 1666800 h 2004454"/>
                    <a:gd name="connsiteX35" fmla="*/ 1245723 w 1298108"/>
                    <a:gd name="connsiteY35" fmla="*/ 1749928 h 2004454"/>
                    <a:gd name="connsiteX36" fmla="*/ 1183378 w 1298108"/>
                    <a:gd name="connsiteY36" fmla="*/ 1791491 h 2004454"/>
                    <a:gd name="connsiteX37" fmla="*/ 1058687 w 1298108"/>
                    <a:gd name="connsiteY37" fmla="*/ 1833055 h 2004454"/>
                    <a:gd name="connsiteX38" fmla="*/ 1017123 w 1298108"/>
                    <a:gd name="connsiteY38" fmla="*/ 1895400 h 2004454"/>
                    <a:gd name="connsiteX39" fmla="*/ 933996 w 1298108"/>
                    <a:gd name="connsiteY39" fmla="*/ 1999309 h 2004454"/>
                    <a:gd name="connsiteX40" fmla="*/ 892432 w 1298108"/>
                    <a:gd name="connsiteY40" fmla="*/ 1999309 h 200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98108" h="2004454">
                      <a:moveTo>
                        <a:pt x="996341" y="1916182"/>
                      </a:moveTo>
                      <a:lnTo>
                        <a:pt x="996341" y="1916182"/>
                      </a:lnTo>
                      <a:cubicBezTo>
                        <a:pt x="933996" y="1909255"/>
                        <a:pt x="871180" y="1905713"/>
                        <a:pt x="809305" y="1895400"/>
                      </a:cubicBezTo>
                      <a:cubicBezTo>
                        <a:pt x="787697" y="1891799"/>
                        <a:pt x="762449" y="1890108"/>
                        <a:pt x="746959" y="1874618"/>
                      </a:cubicBezTo>
                      <a:cubicBezTo>
                        <a:pt x="731469" y="1859128"/>
                        <a:pt x="735975" y="1831866"/>
                        <a:pt x="726178" y="1812273"/>
                      </a:cubicBezTo>
                      <a:cubicBezTo>
                        <a:pt x="715008" y="1789933"/>
                        <a:pt x="698469" y="1770710"/>
                        <a:pt x="684614" y="1749928"/>
                      </a:cubicBezTo>
                      <a:cubicBezTo>
                        <a:pt x="654773" y="1660405"/>
                        <a:pt x="659036" y="1714759"/>
                        <a:pt x="684614" y="1625237"/>
                      </a:cubicBezTo>
                      <a:cubicBezTo>
                        <a:pt x="692461" y="1597774"/>
                        <a:pt x="689553" y="1565874"/>
                        <a:pt x="705396" y="1542109"/>
                      </a:cubicBezTo>
                      <a:cubicBezTo>
                        <a:pt x="719250" y="1521327"/>
                        <a:pt x="746959" y="1514400"/>
                        <a:pt x="767741" y="1500546"/>
                      </a:cubicBezTo>
                      <a:cubicBezTo>
                        <a:pt x="784140" y="1451349"/>
                        <a:pt x="817897" y="1384447"/>
                        <a:pt x="767741" y="1334291"/>
                      </a:cubicBezTo>
                      <a:cubicBezTo>
                        <a:pt x="736761" y="1303311"/>
                        <a:pt x="643050" y="1292728"/>
                        <a:pt x="643050" y="1292728"/>
                      </a:cubicBezTo>
                      <a:cubicBezTo>
                        <a:pt x="636123" y="1188819"/>
                        <a:pt x="655201" y="1079796"/>
                        <a:pt x="622269" y="981000"/>
                      </a:cubicBezTo>
                      <a:cubicBezTo>
                        <a:pt x="603681" y="925236"/>
                        <a:pt x="530184" y="905217"/>
                        <a:pt x="497578" y="856309"/>
                      </a:cubicBezTo>
                      <a:cubicBezTo>
                        <a:pt x="483723" y="835527"/>
                        <a:pt x="475517" y="809567"/>
                        <a:pt x="456014" y="793964"/>
                      </a:cubicBezTo>
                      <a:cubicBezTo>
                        <a:pt x="438908" y="780280"/>
                        <a:pt x="414451" y="780109"/>
                        <a:pt x="393669" y="773182"/>
                      </a:cubicBezTo>
                      <a:cubicBezTo>
                        <a:pt x="248339" y="555190"/>
                        <a:pt x="429519" y="850352"/>
                        <a:pt x="331323" y="212073"/>
                      </a:cubicBezTo>
                      <a:cubicBezTo>
                        <a:pt x="327525" y="187387"/>
                        <a:pt x="289760" y="184364"/>
                        <a:pt x="268978" y="170509"/>
                      </a:cubicBezTo>
                      <a:cubicBezTo>
                        <a:pt x="255123" y="149727"/>
                        <a:pt x="246211" y="124611"/>
                        <a:pt x="227414" y="108164"/>
                      </a:cubicBezTo>
                      <a:cubicBezTo>
                        <a:pt x="103797" y="0"/>
                        <a:pt x="0" y="12197"/>
                        <a:pt x="268978" y="45818"/>
                      </a:cubicBezTo>
                      <a:cubicBezTo>
                        <a:pt x="296687" y="52745"/>
                        <a:pt x="325853" y="55349"/>
                        <a:pt x="352105" y="66600"/>
                      </a:cubicBezTo>
                      <a:cubicBezTo>
                        <a:pt x="496251" y="128378"/>
                        <a:pt x="388485" y="191341"/>
                        <a:pt x="435232" y="378328"/>
                      </a:cubicBezTo>
                      <a:cubicBezTo>
                        <a:pt x="442360" y="406840"/>
                        <a:pt x="473662" y="423590"/>
                        <a:pt x="497578" y="440673"/>
                      </a:cubicBezTo>
                      <a:cubicBezTo>
                        <a:pt x="587349" y="504795"/>
                        <a:pt x="650068" y="489944"/>
                        <a:pt x="767741" y="503018"/>
                      </a:cubicBezTo>
                      <a:cubicBezTo>
                        <a:pt x="949486" y="684763"/>
                        <a:pt x="1008347" y="644489"/>
                        <a:pt x="871650" y="690055"/>
                      </a:cubicBezTo>
                      <a:cubicBezTo>
                        <a:pt x="850868" y="710837"/>
                        <a:pt x="818599" y="724518"/>
                        <a:pt x="809305" y="752400"/>
                      </a:cubicBezTo>
                      <a:cubicBezTo>
                        <a:pt x="802378" y="773182"/>
                        <a:pt x="817936" y="796519"/>
                        <a:pt x="830087" y="814746"/>
                      </a:cubicBezTo>
                      <a:cubicBezTo>
                        <a:pt x="863401" y="864718"/>
                        <a:pt x="919837" y="900081"/>
                        <a:pt x="975559" y="918655"/>
                      </a:cubicBezTo>
                      <a:cubicBezTo>
                        <a:pt x="1009069" y="929825"/>
                        <a:pt x="1044832" y="932510"/>
                        <a:pt x="1079469" y="939437"/>
                      </a:cubicBezTo>
                      <a:cubicBezTo>
                        <a:pt x="1107179" y="957910"/>
                        <a:pt x="1183378" y="997164"/>
                        <a:pt x="1183378" y="1043346"/>
                      </a:cubicBezTo>
                      <a:cubicBezTo>
                        <a:pt x="1183378" y="1068323"/>
                        <a:pt x="1155669" y="1084909"/>
                        <a:pt x="1141814" y="1105691"/>
                      </a:cubicBezTo>
                      <a:cubicBezTo>
                        <a:pt x="1120503" y="1169623"/>
                        <a:pt x="1099577" y="1198032"/>
                        <a:pt x="1141814" y="1271946"/>
                      </a:cubicBezTo>
                      <a:cubicBezTo>
                        <a:pt x="1154206" y="1293632"/>
                        <a:pt x="1183377" y="1299655"/>
                        <a:pt x="1204159" y="1313509"/>
                      </a:cubicBezTo>
                      <a:cubicBezTo>
                        <a:pt x="1211086" y="1334291"/>
                        <a:pt x="1212790" y="1357628"/>
                        <a:pt x="1224941" y="1375855"/>
                      </a:cubicBezTo>
                      <a:cubicBezTo>
                        <a:pt x="1241244" y="1400309"/>
                        <a:pt x="1283131" y="1409105"/>
                        <a:pt x="1287287" y="1438200"/>
                      </a:cubicBezTo>
                      <a:cubicBezTo>
                        <a:pt x="1298108" y="1513945"/>
                        <a:pt x="1276617" y="1590957"/>
                        <a:pt x="1266505" y="1666800"/>
                      </a:cubicBezTo>
                      <a:cubicBezTo>
                        <a:pt x="1262730" y="1695112"/>
                        <a:pt x="1261566" y="1726163"/>
                        <a:pt x="1245723" y="1749928"/>
                      </a:cubicBezTo>
                      <a:cubicBezTo>
                        <a:pt x="1231869" y="1770710"/>
                        <a:pt x="1206202" y="1781347"/>
                        <a:pt x="1183378" y="1791491"/>
                      </a:cubicBezTo>
                      <a:cubicBezTo>
                        <a:pt x="1143342" y="1809285"/>
                        <a:pt x="1058687" y="1833055"/>
                        <a:pt x="1058687" y="1833055"/>
                      </a:cubicBezTo>
                      <a:cubicBezTo>
                        <a:pt x="1044832" y="1853837"/>
                        <a:pt x="1028293" y="1873060"/>
                        <a:pt x="1017123" y="1895400"/>
                      </a:cubicBezTo>
                      <a:cubicBezTo>
                        <a:pt x="982295" y="1965055"/>
                        <a:pt x="1021577" y="1964277"/>
                        <a:pt x="933996" y="1999309"/>
                      </a:cubicBezTo>
                      <a:cubicBezTo>
                        <a:pt x="921132" y="2004454"/>
                        <a:pt x="906287" y="1999309"/>
                        <a:pt x="892432" y="1999309"/>
                      </a:cubicBezTo>
                    </a:path>
                  </a:pathLst>
                </a:custGeom>
                <a:solidFill>
                  <a:srgbClr val="FF0000"/>
                </a:solidFill>
                <a:ln w="38100">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 name="Cloud Callout 6">
                  <a:extLst>
                    <a:ext uri="{FF2B5EF4-FFF2-40B4-BE49-F238E27FC236}">
                      <a16:creationId xmlns:a16="http://schemas.microsoft.com/office/drawing/2014/main" id="{6913C890-5303-4137-A0FF-264D76221ECC}"/>
                    </a:ext>
                  </a:extLst>
                </p:cNvPr>
                <p:cNvSpPr/>
                <p:nvPr/>
              </p:nvSpPr>
              <p:spPr bwMode="auto">
                <a:xfrm>
                  <a:off x="6677773" y="3886200"/>
                  <a:ext cx="2133600" cy="1905000"/>
                </a:xfrm>
                <a:prstGeom prst="cloudCallout">
                  <a:avLst/>
                </a:prstGeom>
                <a:solidFill>
                  <a:srgbClr val="FFFF00"/>
                </a:solidFill>
                <a:ln w="9525" cap="flat" cmpd="sng" algn="ctr">
                  <a:noFill/>
                  <a:prstDash val="solid"/>
                  <a:round/>
                  <a:headEnd type="none" w="med" len="med"/>
                  <a:tailEnd type="none" w="med" len="med"/>
                </a:ln>
                <a:effectLst>
                  <a:outerShdw blurRad="127000" dist="38100" dir="2700000" algn="ctr">
                    <a:srgbClr val="000000">
                      <a:alpha val="45000"/>
                    </a:srgbClr>
                  </a:outerShdw>
                </a:effectLst>
                <a:sp3d prstMaterial="translucentPowder">
                  <a:bevelT w="203200" h="50800" prst="softRound"/>
                </a:sp3d>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a:lstStyle>
                <a:p>
                  <a:pPr>
                    <a:defRPr/>
                  </a:pPr>
                  <a:endParaRPr lang="en-US"/>
                </a:p>
              </p:txBody>
            </p:sp>
            <p:sp>
              <p:nvSpPr>
                <p:cNvPr id="8" name="Freeform 7">
                  <a:extLst>
                    <a:ext uri="{FF2B5EF4-FFF2-40B4-BE49-F238E27FC236}">
                      <a16:creationId xmlns:a16="http://schemas.microsoft.com/office/drawing/2014/main" id="{E9731658-7C05-40CA-A3B4-7C307AF17757}"/>
                    </a:ext>
                  </a:extLst>
                </p:cNvPr>
                <p:cNvSpPr/>
                <p:nvPr/>
              </p:nvSpPr>
              <p:spPr>
                <a:xfrm>
                  <a:off x="6525373" y="4191000"/>
                  <a:ext cx="1752600" cy="2059765"/>
                </a:xfrm>
                <a:custGeom>
                  <a:avLst/>
                  <a:gdLst>
                    <a:gd name="connsiteX0" fmla="*/ 311727 w 789709"/>
                    <a:gd name="connsiteY0" fmla="*/ 795195 h 916765"/>
                    <a:gd name="connsiteX1" fmla="*/ 311727 w 789709"/>
                    <a:gd name="connsiteY1" fmla="*/ 795195 h 916765"/>
                    <a:gd name="connsiteX2" fmla="*/ 145473 w 789709"/>
                    <a:gd name="connsiteY2" fmla="*/ 732849 h 916765"/>
                    <a:gd name="connsiteX3" fmla="*/ 187036 w 789709"/>
                    <a:gd name="connsiteY3" fmla="*/ 504249 h 916765"/>
                    <a:gd name="connsiteX4" fmla="*/ 228600 w 789709"/>
                    <a:gd name="connsiteY4" fmla="*/ 441904 h 916765"/>
                    <a:gd name="connsiteX5" fmla="*/ 290946 w 789709"/>
                    <a:gd name="connsiteY5" fmla="*/ 421122 h 916765"/>
                    <a:gd name="connsiteX6" fmla="*/ 290946 w 789709"/>
                    <a:gd name="connsiteY6" fmla="*/ 421122 h 916765"/>
                    <a:gd name="connsiteX7" fmla="*/ 270164 w 789709"/>
                    <a:gd name="connsiteY7" fmla="*/ 608158 h 916765"/>
                    <a:gd name="connsiteX8" fmla="*/ 332509 w 789709"/>
                    <a:gd name="connsiteY8" fmla="*/ 587377 h 916765"/>
                    <a:gd name="connsiteX9" fmla="*/ 394855 w 789709"/>
                    <a:gd name="connsiteY9" fmla="*/ 462686 h 916765"/>
                    <a:gd name="connsiteX10" fmla="*/ 311727 w 789709"/>
                    <a:gd name="connsiteY10" fmla="*/ 358777 h 916765"/>
                    <a:gd name="connsiteX11" fmla="*/ 270164 w 789709"/>
                    <a:gd name="connsiteY11" fmla="*/ 296431 h 916765"/>
                    <a:gd name="connsiteX12" fmla="*/ 270164 w 789709"/>
                    <a:gd name="connsiteY12" fmla="*/ 296431 h 916765"/>
                    <a:gd name="connsiteX13" fmla="*/ 581891 w 789709"/>
                    <a:gd name="connsiteY13" fmla="*/ 150958 h 916765"/>
                    <a:gd name="connsiteX14" fmla="*/ 623455 w 789709"/>
                    <a:gd name="connsiteY14" fmla="*/ 88613 h 916765"/>
                    <a:gd name="connsiteX15" fmla="*/ 665018 w 789709"/>
                    <a:gd name="connsiteY15" fmla="*/ 47049 h 916765"/>
                    <a:gd name="connsiteX16" fmla="*/ 665018 w 789709"/>
                    <a:gd name="connsiteY16" fmla="*/ 47049 h 916765"/>
                    <a:gd name="connsiteX17" fmla="*/ 561109 w 789709"/>
                    <a:gd name="connsiteY17" fmla="*/ 337995 h 916765"/>
                    <a:gd name="connsiteX18" fmla="*/ 561109 w 789709"/>
                    <a:gd name="connsiteY18" fmla="*/ 337995 h 916765"/>
                    <a:gd name="connsiteX19" fmla="*/ 706582 w 789709"/>
                    <a:gd name="connsiteY19" fmla="*/ 441904 h 916765"/>
                    <a:gd name="connsiteX20" fmla="*/ 644236 w 789709"/>
                    <a:gd name="connsiteY20" fmla="*/ 483468 h 916765"/>
                    <a:gd name="connsiteX21" fmla="*/ 644236 w 789709"/>
                    <a:gd name="connsiteY21" fmla="*/ 483468 h 916765"/>
                    <a:gd name="connsiteX22" fmla="*/ 519546 w 789709"/>
                    <a:gd name="connsiteY22" fmla="*/ 628940 h 916765"/>
                    <a:gd name="connsiteX23" fmla="*/ 581891 w 789709"/>
                    <a:gd name="connsiteY23" fmla="*/ 649722 h 916765"/>
                    <a:gd name="connsiteX24" fmla="*/ 685800 w 789709"/>
                    <a:gd name="connsiteY24" fmla="*/ 628940 h 916765"/>
                    <a:gd name="connsiteX25" fmla="*/ 706582 w 789709"/>
                    <a:gd name="connsiteY25" fmla="*/ 504249 h 916765"/>
                    <a:gd name="connsiteX26" fmla="*/ 727364 w 789709"/>
                    <a:gd name="connsiteY26" fmla="*/ 441904 h 916765"/>
                    <a:gd name="connsiteX27" fmla="*/ 789709 w 789709"/>
                    <a:gd name="connsiteY27" fmla="*/ 628940 h 916765"/>
                    <a:gd name="connsiteX28" fmla="*/ 768927 w 789709"/>
                    <a:gd name="connsiteY28" fmla="*/ 691286 h 916765"/>
                    <a:gd name="connsiteX29" fmla="*/ 623455 w 789709"/>
                    <a:gd name="connsiteY29" fmla="*/ 753631 h 916765"/>
                    <a:gd name="connsiteX30" fmla="*/ 581891 w 789709"/>
                    <a:gd name="connsiteY30" fmla="*/ 774413 h 916765"/>
                    <a:gd name="connsiteX31" fmla="*/ 623455 w 789709"/>
                    <a:gd name="connsiteY31" fmla="*/ 774413 h 916765"/>
                    <a:gd name="connsiteX32" fmla="*/ 477982 w 789709"/>
                    <a:gd name="connsiteY32" fmla="*/ 899104 h 916765"/>
                    <a:gd name="connsiteX33" fmla="*/ 311727 w 789709"/>
                    <a:gd name="connsiteY33" fmla="*/ 878322 h 916765"/>
                    <a:gd name="connsiteX34" fmla="*/ 207818 w 789709"/>
                    <a:gd name="connsiteY34" fmla="*/ 857540 h 916765"/>
                    <a:gd name="connsiteX35" fmla="*/ 0 w 789709"/>
                    <a:gd name="connsiteY35" fmla="*/ 649722 h 916765"/>
                    <a:gd name="connsiteX36" fmla="*/ 187036 w 789709"/>
                    <a:gd name="connsiteY36" fmla="*/ 628940 h 916765"/>
                    <a:gd name="connsiteX37" fmla="*/ 62346 w 789709"/>
                    <a:gd name="connsiteY37" fmla="*/ 525031 h 916765"/>
                    <a:gd name="connsiteX38" fmla="*/ 20782 w 789709"/>
                    <a:gd name="connsiteY38" fmla="*/ 462686 h 916765"/>
                    <a:gd name="connsiteX39" fmla="*/ 62346 w 789709"/>
                    <a:gd name="connsiteY39" fmla="*/ 400340 h 916765"/>
                    <a:gd name="connsiteX40" fmla="*/ 228600 w 789709"/>
                    <a:gd name="connsiteY40" fmla="*/ 358777 h 916765"/>
                    <a:gd name="connsiteX41" fmla="*/ 249382 w 789709"/>
                    <a:gd name="connsiteY41" fmla="*/ 337995 h 916765"/>
                    <a:gd name="connsiteX42" fmla="*/ 374073 w 789709"/>
                    <a:gd name="connsiteY42" fmla="*/ 171740 h 916765"/>
                    <a:gd name="connsiteX43" fmla="*/ 623455 w 789709"/>
                    <a:gd name="connsiteY43" fmla="*/ 150958 h 91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89709" h="916765">
                      <a:moveTo>
                        <a:pt x="311727" y="795195"/>
                      </a:moveTo>
                      <a:lnTo>
                        <a:pt x="311727" y="795195"/>
                      </a:lnTo>
                      <a:cubicBezTo>
                        <a:pt x="256309" y="774413"/>
                        <a:pt x="177249" y="782782"/>
                        <a:pt x="145473" y="732849"/>
                      </a:cubicBezTo>
                      <a:cubicBezTo>
                        <a:pt x="133440" y="713941"/>
                        <a:pt x="162531" y="553258"/>
                        <a:pt x="187036" y="504249"/>
                      </a:cubicBezTo>
                      <a:cubicBezTo>
                        <a:pt x="198206" y="481909"/>
                        <a:pt x="209096" y="457507"/>
                        <a:pt x="228600" y="441904"/>
                      </a:cubicBezTo>
                      <a:cubicBezTo>
                        <a:pt x="245706" y="428219"/>
                        <a:pt x="290946" y="421122"/>
                        <a:pt x="290946" y="421122"/>
                      </a:cubicBezTo>
                      <a:lnTo>
                        <a:pt x="290946" y="421122"/>
                      </a:lnTo>
                      <a:cubicBezTo>
                        <a:pt x="284019" y="483467"/>
                        <a:pt x="254950" y="547302"/>
                        <a:pt x="270164" y="608158"/>
                      </a:cubicBezTo>
                      <a:cubicBezTo>
                        <a:pt x="275477" y="629410"/>
                        <a:pt x="315403" y="601061"/>
                        <a:pt x="332509" y="587377"/>
                      </a:cubicBezTo>
                      <a:cubicBezTo>
                        <a:pt x="369133" y="558078"/>
                        <a:pt x="381165" y="503756"/>
                        <a:pt x="394855" y="462686"/>
                      </a:cubicBezTo>
                      <a:cubicBezTo>
                        <a:pt x="351753" y="290276"/>
                        <a:pt x="414214" y="440766"/>
                        <a:pt x="311727" y="358777"/>
                      </a:cubicBezTo>
                      <a:cubicBezTo>
                        <a:pt x="292223" y="343174"/>
                        <a:pt x="270164" y="296431"/>
                        <a:pt x="270164" y="296431"/>
                      </a:cubicBezTo>
                      <a:lnTo>
                        <a:pt x="270164" y="296431"/>
                      </a:lnTo>
                      <a:cubicBezTo>
                        <a:pt x="615999" y="0"/>
                        <a:pt x="214132" y="298061"/>
                        <a:pt x="581891" y="150958"/>
                      </a:cubicBezTo>
                      <a:cubicBezTo>
                        <a:pt x="605081" y="141682"/>
                        <a:pt x="607852" y="108116"/>
                        <a:pt x="623455" y="88613"/>
                      </a:cubicBezTo>
                      <a:cubicBezTo>
                        <a:pt x="635695" y="73313"/>
                        <a:pt x="651164" y="60904"/>
                        <a:pt x="665018" y="47049"/>
                      </a:cubicBezTo>
                      <a:lnTo>
                        <a:pt x="665018" y="47049"/>
                      </a:lnTo>
                      <a:cubicBezTo>
                        <a:pt x="642262" y="365634"/>
                        <a:pt x="741465" y="337995"/>
                        <a:pt x="561109" y="337995"/>
                      </a:cubicBezTo>
                      <a:lnTo>
                        <a:pt x="561109" y="337995"/>
                      </a:lnTo>
                      <a:cubicBezTo>
                        <a:pt x="609600" y="372631"/>
                        <a:pt x="677017" y="390165"/>
                        <a:pt x="706582" y="441904"/>
                      </a:cubicBezTo>
                      <a:cubicBezTo>
                        <a:pt x="718974" y="463590"/>
                        <a:pt x="644236" y="483468"/>
                        <a:pt x="644236" y="483468"/>
                      </a:cubicBezTo>
                      <a:lnTo>
                        <a:pt x="644236" y="483468"/>
                      </a:lnTo>
                      <a:cubicBezTo>
                        <a:pt x="602673" y="531959"/>
                        <a:pt x="541971" y="569140"/>
                        <a:pt x="519546" y="628940"/>
                      </a:cubicBezTo>
                      <a:cubicBezTo>
                        <a:pt x="511854" y="649451"/>
                        <a:pt x="559985" y="649722"/>
                        <a:pt x="581891" y="649722"/>
                      </a:cubicBezTo>
                      <a:cubicBezTo>
                        <a:pt x="617213" y="649722"/>
                        <a:pt x="651164" y="635867"/>
                        <a:pt x="685800" y="628940"/>
                      </a:cubicBezTo>
                      <a:cubicBezTo>
                        <a:pt x="692727" y="587376"/>
                        <a:pt x="697441" y="545383"/>
                        <a:pt x="706582" y="504249"/>
                      </a:cubicBezTo>
                      <a:cubicBezTo>
                        <a:pt x="711334" y="482865"/>
                        <a:pt x="709137" y="429753"/>
                        <a:pt x="727364" y="441904"/>
                      </a:cubicBezTo>
                      <a:cubicBezTo>
                        <a:pt x="750840" y="457555"/>
                        <a:pt x="781849" y="597501"/>
                        <a:pt x="789709" y="628940"/>
                      </a:cubicBezTo>
                      <a:cubicBezTo>
                        <a:pt x="782782" y="649722"/>
                        <a:pt x="782612" y="674180"/>
                        <a:pt x="768927" y="691286"/>
                      </a:cubicBezTo>
                      <a:cubicBezTo>
                        <a:pt x="729080" y="741094"/>
                        <a:pt x="677908" y="735480"/>
                        <a:pt x="623455" y="753631"/>
                      </a:cubicBezTo>
                      <a:cubicBezTo>
                        <a:pt x="608760" y="758529"/>
                        <a:pt x="595746" y="767486"/>
                        <a:pt x="581891" y="774413"/>
                      </a:cubicBezTo>
                      <a:lnTo>
                        <a:pt x="623455" y="774413"/>
                      </a:lnTo>
                      <a:cubicBezTo>
                        <a:pt x="574964" y="815977"/>
                        <a:pt x="538571" y="878908"/>
                        <a:pt x="477982" y="899104"/>
                      </a:cubicBezTo>
                      <a:cubicBezTo>
                        <a:pt x="424998" y="916765"/>
                        <a:pt x="366927" y="886814"/>
                        <a:pt x="311727" y="878322"/>
                      </a:cubicBezTo>
                      <a:cubicBezTo>
                        <a:pt x="276815" y="872951"/>
                        <a:pt x="207818" y="857540"/>
                        <a:pt x="207818" y="857540"/>
                      </a:cubicBezTo>
                      <a:lnTo>
                        <a:pt x="0" y="649722"/>
                      </a:lnTo>
                      <a:lnTo>
                        <a:pt x="187036" y="628940"/>
                      </a:lnTo>
                      <a:cubicBezTo>
                        <a:pt x="207037" y="615606"/>
                        <a:pt x="64155" y="526237"/>
                        <a:pt x="62346" y="525031"/>
                      </a:cubicBezTo>
                      <a:cubicBezTo>
                        <a:pt x="48491" y="504249"/>
                        <a:pt x="20782" y="487663"/>
                        <a:pt x="20782" y="462686"/>
                      </a:cubicBezTo>
                      <a:cubicBezTo>
                        <a:pt x="20782" y="437709"/>
                        <a:pt x="44685" y="418001"/>
                        <a:pt x="62346" y="400340"/>
                      </a:cubicBezTo>
                      <a:cubicBezTo>
                        <a:pt x="123122" y="339564"/>
                        <a:pt x="141856" y="358777"/>
                        <a:pt x="228600" y="358777"/>
                      </a:cubicBezTo>
                      <a:lnTo>
                        <a:pt x="249382" y="337995"/>
                      </a:lnTo>
                      <a:cubicBezTo>
                        <a:pt x="319024" y="152281"/>
                        <a:pt x="252540" y="171740"/>
                        <a:pt x="374073" y="171740"/>
                      </a:cubicBezTo>
                      <a:lnTo>
                        <a:pt x="623455" y="150958"/>
                      </a:lnTo>
                    </a:path>
                  </a:pathLst>
                </a:custGeom>
                <a:solidFill>
                  <a:srgbClr val="FFC000"/>
                </a:solidFill>
                <a:ln w="28575">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Freeform 8">
                  <a:extLst>
                    <a:ext uri="{FF2B5EF4-FFF2-40B4-BE49-F238E27FC236}">
                      <a16:creationId xmlns:a16="http://schemas.microsoft.com/office/drawing/2014/main" id="{E262488D-09A5-4D96-8057-6833F8EDE398}"/>
                    </a:ext>
                  </a:extLst>
                </p:cNvPr>
                <p:cNvSpPr/>
                <p:nvPr/>
              </p:nvSpPr>
              <p:spPr>
                <a:xfrm rot="19715858">
                  <a:off x="6599556" y="4873896"/>
                  <a:ext cx="1295400" cy="1526365"/>
                </a:xfrm>
                <a:custGeom>
                  <a:avLst/>
                  <a:gdLst>
                    <a:gd name="connsiteX0" fmla="*/ 311727 w 789709"/>
                    <a:gd name="connsiteY0" fmla="*/ 795195 h 916765"/>
                    <a:gd name="connsiteX1" fmla="*/ 311727 w 789709"/>
                    <a:gd name="connsiteY1" fmla="*/ 795195 h 916765"/>
                    <a:gd name="connsiteX2" fmla="*/ 145473 w 789709"/>
                    <a:gd name="connsiteY2" fmla="*/ 732849 h 916765"/>
                    <a:gd name="connsiteX3" fmla="*/ 187036 w 789709"/>
                    <a:gd name="connsiteY3" fmla="*/ 504249 h 916765"/>
                    <a:gd name="connsiteX4" fmla="*/ 228600 w 789709"/>
                    <a:gd name="connsiteY4" fmla="*/ 441904 h 916765"/>
                    <a:gd name="connsiteX5" fmla="*/ 290946 w 789709"/>
                    <a:gd name="connsiteY5" fmla="*/ 421122 h 916765"/>
                    <a:gd name="connsiteX6" fmla="*/ 290946 w 789709"/>
                    <a:gd name="connsiteY6" fmla="*/ 421122 h 916765"/>
                    <a:gd name="connsiteX7" fmla="*/ 270164 w 789709"/>
                    <a:gd name="connsiteY7" fmla="*/ 608158 h 916765"/>
                    <a:gd name="connsiteX8" fmla="*/ 332509 w 789709"/>
                    <a:gd name="connsiteY8" fmla="*/ 587377 h 916765"/>
                    <a:gd name="connsiteX9" fmla="*/ 394855 w 789709"/>
                    <a:gd name="connsiteY9" fmla="*/ 462686 h 916765"/>
                    <a:gd name="connsiteX10" fmla="*/ 311727 w 789709"/>
                    <a:gd name="connsiteY10" fmla="*/ 358777 h 916765"/>
                    <a:gd name="connsiteX11" fmla="*/ 270164 w 789709"/>
                    <a:gd name="connsiteY11" fmla="*/ 296431 h 916765"/>
                    <a:gd name="connsiteX12" fmla="*/ 270164 w 789709"/>
                    <a:gd name="connsiteY12" fmla="*/ 296431 h 916765"/>
                    <a:gd name="connsiteX13" fmla="*/ 581891 w 789709"/>
                    <a:gd name="connsiteY13" fmla="*/ 150958 h 916765"/>
                    <a:gd name="connsiteX14" fmla="*/ 623455 w 789709"/>
                    <a:gd name="connsiteY14" fmla="*/ 88613 h 916765"/>
                    <a:gd name="connsiteX15" fmla="*/ 665018 w 789709"/>
                    <a:gd name="connsiteY15" fmla="*/ 47049 h 916765"/>
                    <a:gd name="connsiteX16" fmla="*/ 665018 w 789709"/>
                    <a:gd name="connsiteY16" fmla="*/ 47049 h 916765"/>
                    <a:gd name="connsiteX17" fmla="*/ 561109 w 789709"/>
                    <a:gd name="connsiteY17" fmla="*/ 337995 h 916765"/>
                    <a:gd name="connsiteX18" fmla="*/ 561109 w 789709"/>
                    <a:gd name="connsiteY18" fmla="*/ 337995 h 916765"/>
                    <a:gd name="connsiteX19" fmla="*/ 706582 w 789709"/>
                    <a:gd name="connsiteY19" fmla="*/ 441904 h 916765"/>
                    <a:gd name="connsiteX20" fmla="*/ 644236 w 789709"/>
                    <a:gd name="connsiteY20" fmla="*/ 483468 h 916765"/>
                    <a:gd name="connsiteX21" fmla="*/ 644236 w 789709"/>
                    <a:gd name="connsiteY21" fmla="*/ 483468 h 916765"/>
                    <a:gd name="connsiteX22" fmla="*/ 519546 w 789709"/>
                    <a:gd name="connsiteY22" fmla="*/ 628940 h 916765"/>
                    <a:gd name="connsiteX23" fmla="*/ 581891 w 789709"/>
                    <a:gd name="connsiteY23" fmla="*/ 649722 h 916765"/>
                    <a:gd name="connsiteX24" fmla="*/ 685800 w 789709"/>
                    <a:gd name="connsiteY24" fmla="*/ 628940 h 916765"/>
                    <a:gd name="connsiteX25" fmla="*/ 706582 w 789709"/>
                    <a:gd name="connsiteY25" fmla="*/ 504249 h 916765"/>
                    <a:gd name="connsiteX26" fmla="*/ 727364 w 789709"/>
                    <a:gd name="connsiteY26" fmla="*/ 441904 h 916765"/>
                    <a:gd name="connsiteX27" fmla="*/ 789709 w 789709"/>
                    <a:gd name="connsiteY27" fmla="*/ 628940 h 916765"/>
                    <a:gd name="connsiteX28" fmla="*/ 768927 w 789709"/>
                    <a:gd name="connsiteY28" fmla="*/ 691286 h 916765"/>
                    <a:gd name="connsiteX29" fmla="*/ 623455 w 789709"/>
                    <a:gd name="connsiteY29" fmla="*/ 753631 h 916765"/>
                    <a:gd name="connsiteX30" fmla="*/ 581891 w 789709"/>
                    <a:gd name="connsiteY30" fmla="*/ 774413 h 916765"/>
                    <a:gd name="connsiteX31" fmla="*/ 623455 w 789709"/>
                    <a:gd name="connsiteY31" fmla="*/ 774413 h 916765"/>
                    <a:gd name="connsiteX32" fmla="*/ 477982 w 789709"/>
                    <a:gd name="connsiteY32" fmla="*/ 899104 h 916765"/>
                    <a:gd name="connsiteX33" fmla="*/ 311727 w 789709"/>
                    <a:gd name="connsiteY33" fmla="*/ 878322 h 916765"/>
                    <a:gd name="connsiteX34" fmla="*/ 207818 w 789709"/>
                    <a:gd name="connsiteY34" fmla="*/ 857540 h 916765"/>
                    <a:gd name="connsiteX35" fmla="*/ 0 w 789709"/>
                    <a:gd name="connsiteY35" fmla="*/ 649722 h 916765"/>
                    <a:gd name="connsiteX36" fmla="*/ 187036 w 789709"/>
                    <a:gd name="connsiteY36" fmla="*/ 628940 h 916765"/>
                    <a:gd name="connsiteX37" fmla="*/ 62346 w 789709"/>
                    <a:gd name="connsiteY37" fmla="*/ 525031 h 916765"/>
                    <a:gd name="connsiteX38" fmla="*/ 20782 w 789709"/>
                    <a:gd name="connsiteY38" fmla="*/ 462686 h 916765"/>
                    <a:gd name="connsiteX39" fmla="*/ 62346 w 789709"/>
                    <a:gd name="connsiteY39" fmla="*/ 400340 h 916765"/>
                    <a:gd name="connsiteX40" fmla="*/ 228600 w 789709"/>
                    <a:gd name="connsiteY40" fmla="*/ 358777 h 916765"/>
                    <a:gd name="connsiteX41" fmla="*/ 249382 w 789709"/>
                    <a:gd name="connsiteY41" fmla="*/ 337995 h 916765"/>
                    <a:gd name="connsiteX42" fmla="*/ 374073 w 789709"/>
                    <a:gd name="connsiteY42" fmla="*/ 171740 h 916765"/>
                    <a:gd name="connsiteX43" fmla="*/ 623455 w 789709"/>
                    <a:gd name="connsiteY43" fmla="*/ 150958 h 91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89709" h="916765">
                      <a:moveTo>
                        <a:pt x="311727" y="795195"/>
                      </a:moveTo>
                      <a:lnTo>
                        <a:pt x="311727" y="795195"/>
                      </a:lnTo>
                      <a:cubicBezTo>
                        <a:pt x="256309" y="774413"/>
                        <a:pt x="177249" y="782782"/>
                        <a:pt x="145473" y="732849"/>
                      </a:cubicBezTo>
                      <a:cubicBezTo>
                        <a:pt x="133440" y="713941"/>
                        <a:pt x="162531" y="553258"/>
                        <a:pt x="187036" y="504249"/>
                      </a:cubicBezTo>
                      <a:cubicBezTo>
                        <a:pt x="198206" y="481909"/>
                        <a:pt x="209096" y="457507"/>
                        <a:pt x="228600" y="441904"/>
                      </a:cubicBezTo>
                      <a:cubicBezTo>
                        <a:pt x="245706" y="428219"/>
                        <a:pt x="290946" y="421122"/>
                        <a:pt x="290946" y="421122"/>
                      </a:cubicBezTo>
                      <a:lnTo>
                        <a:pt x="290946" y="421122"/>
                      </a:lnTo>
                      <a:cubicBezTo>
                        <a:pt x="284019" y="483467"/>
                        <a:pt x="254950" y="547302"/>
                        <a:pt x="270164" y="608158"/>
                      </a:cubicBezTo>
                      <a:cubicBezTo>
                        <a:pt x="275477" y="629410"/>
                        <a:pt x="315403" y="601061"/>
                        <a:pt x="332509" y="587377"/>
                      </a:cubicBezTo>
                      <a:cubicBezTo>
                        <a:pt x="369133" y="558078"/>
                        <a:pt x="381165" y="503756"/>
                        <a:pt x="394855" y="462686"/>
                      </a:cubicBezTo>
                      <a:cubicBezTo>
                        <a:pt x="351753" y="290276"/>
                        <a:pt x="414214" y="440766"/>
                        <a:pt x="311727" y="358777"/>
                      </a:cubicBezTo>
                      <a:cubicBezTo>
                        <a:pt x="292223" y="343174"/>
                        <a:pt x="270164" y="296431"/>
                        <a:pt x="270164" y="296431"/>
                      </a:cubicBezTo>
                      <a:lnTo>
                        <a:pt x="270164" y="296431"/>
                      </a:lnTo>
                      <a:cubicBezTo>
                        <a:pt x="615999" y="0"/>
                        <a:pt x="214132" y="298061"/>
                        <a:pt x="581891" y="150958"/>
                      </a:cubicBezTo>
                      <a:cubicBezTo>
                        <a:pt x="605081" y="141682"/>
                        <a:pt x="607852" y="108116"/>
                        <a:pt x="623455" y="88613"/>
                      </a:cubicBezTo>
                      <a:cubicBezTo>
                        <a:pt x="635695" y="73313"/>
                        <a:pt x="651164" y="60904"/>
                        <a:pt x="665018" y="47049"/>
                      </a:cubicBezTo>
                      <a:lnTo>
                        <a:pt x="665018" y="47049"/>
                      </a:lnTo>
                      <a:cubicBezTo>
                        <a:pt x="642262" y="365634"/>
                        <a:pt x="741465" y="337995"/>
                        <a:pt x="561109" y="337995"/>
                      </a:cubicBezTo>
                      <a:lnTo>
                        <a:pt x="561109" y="337995"/>
                      </a:lnTo>
                      <a:cubicBezTo>
                        <a:pt x="609600" y="372631"/>
                        <a:pt x="677017" y="390165"/>
                        <a:pt x="706582" y="441904"/>
                      </a:cubicBezTo>
                      <a:cubicBezTo>
                        <a:pt x="718974" y="463590"/>
                        <a:pt x="644236" y="483468"/>
                        <a:pt x="644236" y="483468"/>
                      </a:cubicBezTo>
                      <a:lnTo>
                        <a:pt x="644236" y="483468"/>
                      </a:lnTo>
                      <a:cubicBezTo>
                        <a:pt x="602673" y="531959"/>
                        <a:pt x="541971" y="569140"/>
                        <a:pt x="519546" y="628940"/>
                      </a:cubicBezTo>
                      <a:cubicBezTo>
                        <a:pt x="511854" y="649451"/>
                        <a:pt x="559985" y="649722"/>
                        <a:pt x="581891" y="649722"/>
                      </a:cubicBezTo>
                      <a:cubicBezTo>
                        <a:pt x="617213" y="649722"/>
                        <a:pt x="651164" y="635867"/>
                        <a:pt x="685800" y="628940"/>
                      </a:cubicBezTo>
                      <a:cubicBezTo>
                        <a:pt x="692727" y="587376"/>
                        <a:pt x="697441" y="545383"/>
                        <a:pt x="706582" y="504249"/>
                      </a:cubicBezTo>
                      <a:cubicBezTo>
                        <a:pt x="711334" y="482865"/>
                        <a:pt x="709137" y="429753"/>
                        <a:pt x="727364" y="441904"/>
                      </a:cubicBezTo>
                      <a:cubicBezTo>
                        <a:pt x="750840" y="457555"/>
                        <a:pt x="781849" y="597501"/>
                        <a:pt x="789709" y="628940"/>
                      </a:cubicBezTo>
                      <a:cubicBezTo>
                        <a:pt x="782782" y="649722"/>
                        <a:pt x="782612" y="674180"/>
                        <a:pt x="768927" y="691286"/>
                      </a:cubicBezTo>
                      <a:cubicBezTo>
                        <a:pt x="729080" y="741094"/>
                        <a:pt x="677908" y="735480"/>
                        <a:pt x="623455" y="753631"/>
                      </a:cubicBezTo>
                      <a:cubicBezTo>
                        <a:pt x="608760" y="758529"/>
                        <a:pt x="595746" y="767486"/>
                        <a:pt x="581891" y="774413"/>
                      </a:cubicBezTo>
                      <a:lnTo>
                        <a:pt x="623455" y="774413"/>
                      </a:lnTo>
                      <a:cubicBezTo>
                        <a:pt x="574964" y="815977"/>
                        <a:pt x="538571" y="878908"/>
                        <a:pt x="477982" y="899104"/>
                      </a:cubicBezTo>
                      <a:cubicBezTo>
                        <a:pt x="424998" y="916765"/>
                        <a:pt x="366927" y="886814"/>
                        <a:pt x="311727" y="878322"/>
                      </a:cubicBezTo>
                      <a:cubicBezTo>
                        <a:pt x="276815" y="872951"/>
                        <a:pt x="207818" y="857540"/>
                        <a:pt x="207818" y="857540"/>
                      </a:cubicBezTo>
                      <a:lnTo>
                        <a:pt x="0" y="649722"/>
                      </a:lnTo>
                      <a:lnTo>
                        <a:pt x="187036" y="628940"/>
                      </a:lnTo>
                      <a:cubicBezTo>
                        <a:pt x="207037" y="615606"/>
                        <a:pt x="64155" y="526237"/>
                        <a:pt x="62346" y="525031"/>
                      </a:cubicBezTo>
                      <a:cubicBezTo>
                        <a:pt x="48491" y="504249"/>
                        <a:pt x="20782" y="487663"/>
                        <a:pt x="20782" y="462686"/>
                      </a:cubicBezTo>
                      <a:cubicBezTo>
                        <a:pt x="20782" y="437709"/>
                        <a:pt x="44685" y="418001"/>
                        <a:pt x="62346" y="400340"/>
                      </a:cubicBezTo>
                      <a:cubicBezTo>
                        <a:pt x="123122" y="339564"/>
                        <a:pt x="141856" y="358777"/>
                        <a:pt x="228600" y="358777"/>
                      </a:cubicBezTo>
                      <a:lnTo>
                        <a:pt x="249382" y="337995"/>
                      </a:lnTo>
                      <a:cubicBezTo>
                        <a:pt x="319024" y="152281"/>
                        <a:pt x="252540" y="171740"/>
                        <a:pt x="374073" y="171740"/>
                      </a:cubicBezTo>
                      <a:lnTo>
                        <a:pt x="623455" y="150958"/>
                      </a:lnTo>
                    </a:path>
                  </a:pathLst>
                </a:custGeom>
                <a:solidFill>
                  <a:srgbClr val="FF0000"/>
                </a:solidFill>
                <a:ln w="28575">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Freeform 9">
                  <a:extLst>
                    <a:ext uri="{FF2B5EF4-FFF2-40B4-BE49-F238E27FC236}">
                      <a16:creationId xmlns:a16="http://schemas.microsoft.com/office/drawing/2014/main" id="{37194F5E-B078-4466-A078-4D3385E71BF0}"/>
                    </a:ext>
                  </a:extLst>
                </p:cNvPr>
                <p:cNvSpPr/>
                <p:nvPr/>
              </p:nvSpPr>
              <p:spPr>
                <a:xfrm>
                  <a:off x="6372973" y="4419600"/>
                  <a:ext cx="1298108" cy="2004454"/>
                </a:xfrm>
                <a:custGeom>
                  <a:avLst/>
                  <a:gdLst>
                    <a:gd name="connsiteX0" fmla="*/ 996341 w 1298108"/>
                    <a:gd name="connsiteY0" fmla="*/ 1916182 h 2004454"/>
                    <a:gd name="connsiteX1" fmla="*/ 996341 w 1298108"/>
                    <a:gd name="connsiteY1" fmla="*/ 1916182 h 2004454"/>
                    <a:gd name="connsiteX2" fmla="*/ 809305 w 1298108"/>
                    <a:gd name="connsiteY2" fmla="*/ 1895400 h 2004454"/>
                    <a:gd name="connsiteX3" fmla="*/ 746959 w 1298108"/>
                    <a:gd name="connsiteY3" fmla="*/ 1874618 h 2004454"/>
                    <a:gd name="connsiteX4" fmla="*/ 726178 w 1298108"/>
                    <a:gd name="connsiteY4" fmla="*/ 1812273 h 2004454"/>
                    <a:gd name="connsiteX5" fmla="*/ 684614 w 1298108"/>
                    <a:gd name="connsiteY5" fmla="*/ 1749928 h 2004454"/>
                    <a:gd name="connsiteX6" fmla="*/ 684614 w 1298108"/>
                    <a:gd name="connsiteY6" fmla="*/ 1625237 h 2004454"/>
                    <a:gd name="connsiteX7" fmla="*/ 705396 w 1298108"/>
                    <a:gd name="connsiteY7" fmla="*/ 1542109 h 2004454"/>
                    <a:gd name="connsiteX8" fmla="*/ 767741 w 1298108"/>
                    <a:gd name="connsiteY8" fmla="*/ 1500546 h 2004454"/>
                    <a:gd name="connsiteX9" fmla="*/ 767741 w 1298108"/>
                    <a:gd name="connsiteY9" fmla="*/ 1334291 h 2004454"/>
                    <a:gd name="connsiteX10" fmla="*/ 643050 w 1298108"/>
                    <a:gd name="connsiteY10" fmla="*/ 1292728 h 2004454"/>
                    <a:gd name="connsiteX11" fmla="*/ 622269 w 1298108"/>
                    <a:gd name="connsiteY11" fmla="*/ 981000 h 2004454"/>
                    <a:gd name="connsiteX12" fmla="*/ 497578 w 1298108"/>
                    <a:gd name="connsiteY12" fmla="*/ 856309 h 2004454"/>
                    <a:gd name="connsiteX13" fmla="*/ 456014 w 1298108"/>
                    <a:gd name="connsiteY13" fmla="*/ 793964 h 2004454"/>
                    <a:gd name="connsiteX14" fmla="*/ 393669 w 1298108"/>
                    <a:gd name="connsiteY14" fmla="*/ 773182 h 2004454"/>
                    <a:gd name="connsiteX15" fmla="*/ 331323 w 1298108"/>
                    <a:gd name="connsiteY15" fmla="*/ 212073 h 2004454"/>
                    <a:gd name="connsiteX16" fmla="*/ 268978 w 1298108"/>
                    <a:gd name="connsiteY16" fmla="*/ 170509 h 2004454"/>
                    <a:gd name="connsiteX17" fmla="*/ 227414 w 1298108"/>
                    <a:gd name="connsiteY17" fmla="*/ 108164 h 2004454"/>
                    <a:gd name="connsiteX18" fmla="*/ 268978 w 1298108"/>
                    <a:gd name="connsiteY18" fmla="*/ 45818 h 2004454"/>
                    <a:gd name="connsiteX19" fmla="*/ 352105 w 1298108"/>
                    <a:gd name="connsiteY19" fmla="*/ 66600 h 2004454"/>
                    <a:gd name="connsiteX20" fmla="*/ 435232 w 1298108"/>
                    <a:gd name="connsiteY20" fmla="*/ 378328 h 2004454"/>
                    <a:gd name="connsiteX21" fmla="*/ 497578 w 1298108"/>
                    <a:gd name="connsiteY21" fmla="*/ 440673 h 2004454"/>
                    <a:gd name="connsiteX22" fmla="*/ 767741 w 1298108"/>
                    <a:gd name="connsiteY22" fmla="*/ 503018 h 2004454"/>
                    <a:gd name="connsiteX23" fmla="*/ 871650 w 1298108"/>
                    <a:gd name="connsiteY23" fmla="*/ 690055 h 2004454"/>
                    <a:gd name="connsiteX24" fmla="*/ 809305 w 1298108"/>
                    <a:gd name="connsiteY24" fmla="*/ 752400 h 2004454"/>
                    <a:gd name="connsiteX25" fmla="*/ 830087 w 1298108"/>
                    <a:gd name="connsiteY25" fmla="*/ 814746 h 2004454"/>
                    <a:gd name="connsiteX26" fmla="*/ 975559 w 1298108"/>
                    <a:gd name="connsiteY26" fmla="*/ 918655 h 2004454"/>
                    <a:gd name="connsiteX27" fmla="*/ 1079469 w 1298108"/>
                    <a:gd name="connsiteY27" fmla="*/ 939437 h 2004454"/>
                    <a:gd name="connsiteX28" fmla="*/ 1183378 w 1298108"/>
                    <a:gd name="connsiteY28" fmla="*/ 1043346 h 2004454"/>
                    <a:gd name="connsiteX29" fmla="*/ 1141814 w 1298108"/>
                    <a:gd name="connsiteY29" fmla="*/ 1105691 h 2004454"/>
                    <a:gd name="connsiteX30" fmla="*/ 1141814 w 1298108"/>
                    <a:gd name="connsiteY30" fmla="*/ 1271946 h 2004454"/>
                    <a:gd name="connsiteX31" fmla="*/ 1204159 w 1298108"/>
                    <a:gd name="connsiteY31" fmla="*/ 1313509 h 2004454"/>
                    <a:gd name="connsiteX32" fmla="*/ 1224941 w 1298108"/>
                    <a:gd name="connsiteY32" fmla="*/ 1375855 h 2004454"/>
                    <a:gd name="connsiteX33" fmla="*/ 1287287 w 1298108"/>
                    <a:gd name="connsiteY33" fmla="*/ 1438200 h 2004454"/>
                    <a:gd name="connsiteX34" fmla="*/ 1266505 w 1298108"/>
                    <a:gd name="connsiteY34" fmla="*/ 1666800 h 2004454"/>
                    <a:gd name="connsiteX35" fmla="*/ 1245723 w 1298108"/>
                    <a:gd name="connsiteY35" fmla="*/ 1749928 h 2004454"/>
                    <a:gd name="connsiteX36" fmla="*/ 1183378 w 1298108"/>
                    <a:gd name="connsiteY36" fmla="*/ 1791491 h 2004454"/>
                    <a:gd name="connsiteX37" fmla="*/ 1058687 w 1298108"/>
                    <a:gd name="connsiteY37" fmla="*/ 1833055 h 2004454"/>
                    <a:gd name="connsiteX38" fmla="*/ 1017123 w 1298108"/>
                    <a:gd name="connsiteY38" fmla="*/ 1895400 h 2004454"/>
                    <a:gd name="connsiteX39" fmla="*/ 933996 w 1298108"/>
                    <a:gd name="connsiteY39" fmla="*/ 1999309 h 2004454"/>
                    <a:gd name="connsiteX40" fmla="*/ 892432 w 1298108"/>
                    <a:gd name="connsiteY40" fmla="*/ 1999309 h 200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98108" h="2004454">
                      <a:moveTo>
                        <a:pt x="996341" y="1916182"/>
                      </a:moveTo>
                      <a:lnTo>
                        <a:pt x="996341" y="1916182"/>
                      </a:lnTo>
                      <a:cubicBezTo>
                        <a:pt x="933996" y="1909255"/>
                        <a:pt x="871180" y="1905713"/>
                        <a:pt x="809305" y="1895400"/>
                      </a:cubicBezTo>
                      <a:cubicBezTo>
                        <a:pt x="787697" y="1891799"/>
                        <a:pt x="762449" y="1890108"/>
                        <a:pt x="746959" y="1874618"/>
                      </a:cubicBezTo>
                      <a:cubicBezTo>
                        <a:pt x="731469" y="1859128"/>
                        <a:pt x="735975" y="1831866"/>
                        <a:pt x="726178" y="1812273"/>
                      </a:cubicBezTo>
                      <a:cubicBezTo>
                        <a:pt x="715008" y="1789933"/>
                        <a:pt x="698469" y="1770710"/>
                        <a:pt x="684614" y="1749928"/>
                      </a:cubicBezTo>
                      <a:cubicBezTo>
                        <a:pt x="654773" y="1660405"/>
                        <a:pt x="659036" y="1714759"/>
                        <a:pt x="684614" y="1625237"/>
                      </a:cubicBezTo>
                      <a:cubicBezTo>
                        <a:pt x="692461" y="1597774"/>
                        <a:pt x="689553" y="1565874"/>
                        <a:pt x="705396" y="1542109"/>
                      </a:cubicBezTo>
                      <a:cubicBezTo>
                        <a:pt x="719250" y="1521327"/>
                        <a:pt x="746959" y="1514400"/>
                        <a:pt x="767741" y="1500546"/>
                      </a:cubicBezTo>
                      <a:cubicBezTo>
                        <a:pt x="784140" y="1451349"/>
                        <a:pt x="817897" y="1384447"/>
                        <a:pt x="767741" y="1334291"/>
                      </a:cubicBezTo>
                      <a:cubicBezTo>
                        <a:pt x="736761" y="1303311"/>
                        <a:pt x="643050" y="1292728"/>
                        <a:pt x="643050" y="1292728"/>
                      </a:cubicBezTo>
                      <a:cubicBezTo>
                        <a:pt x="636123" y="1188819"/>
                        <a:pt x="655201" y="1079796"/>
                        <a:pt x="622269" y="981000"/>
                      </a:cubicBezTo>
                      <a:cubicBezTo>
                        <a:pt x="603681" y="925236"/>
                        <a:pt x="530184" y="905217"/>
                        <a:pt x="497578" y="856309"/>
                      </a:cubicBezTo>
                      <a:cubicBezTo>
                        <a:pt x="483723" y="835527"/>
                        <a:pt x="475517" y="809567"/>
                        <a:pt x="456014" y="793964"/>
                      </a:cubicBezTo>
                      <a:cubicBezTo>
                        <a:pt x="438908" y="780280"/>
                        <a:pt x="414451" y="780109"/>
                        <a:pt x="393669" y="773182"/>
                      </a:cubicBezTo>
                      <a:cubicBezTo>
                        <a:pt x="248339" y="555190"/>
                        <a:pt x="429519" y="850352"/>
                        <a:pt x="331323" y="212073"/>
                      </a:cubicBezTo>
                      <a:cubicBezTo>
                        <a:pt x="327525" y="187387"/>
                        <a:pt x="289760" y="184364"/>
                        <a:pt x="268978" y="170509"/>
                      </a:cubicBezTo>
                      <a:cubicBezTo>
                        <a:pt x="255123" y="149727"/>
                        <a:pt x="246211" y="124611"/>
                        <a:pt x="227414" y="108164"/>
                      </a:cubicBezTo>
                      <a:cubicBezTo>
                        <a:pt x="103797" y="0"/>
                        <a:pt x="0" y="12197"/>
                        <a:pt x="268978" y="45818"/>
                      </a:cubicBezTo>
                      <a:cubicBezTo>
                        <a:pt x="296687" y="52745"/>
                        <a:pt x="325853" y="55349"/>
                        <a:pt x="352105" y="66600"/>
                      </a:cubicBezTo>
                      <a:cubicBezTo>
                        <a:pt x="496251" y="128378"/>
                        <a:pt x="388485" y="191341"/>
                        <a:pt x="435232" y="378328"/>
                      </a:cubicBezTo>
                      <a:cubicBezTo>
                        <a:pt x="442360" y="406840"/>
                        <a:pt x="473662" y="423590"/>
                        <a:pt x="497578" y="440673"/>
                      </a:cubicBezTo>
                      <a:cubicBezTo>
                        <a:pt x="587349" y="504795"/>
                        <a:pt x="650068" y="489944"/>
                        <a:pt x="767741" y="503018"/>
                      </a:cubicBezTo>
                      <a:cubicBezTo>
                        <a:pt x="949486" y="684763"/>
                        <a:pt x="1008347" y="644489"/>
                        <a:pt x="871650" y="690055"/>
                      </a:cubicBezTo>
                      <a:cubicBezTo>
                        <a:pt x="850868" y="710837"/>
                        <a:pt x="818599" y="724518"/>
                        <a:pt x="809305" y="752400"/>
                      </a:cubicBezTo>
                      <a:cubicBezTo>
                        <a:pt x="802378" y="773182"/>
                        <a:pt x="817936" y="796519"/>
                        <a:pt x="830087" y="814746"/>
                      </a:cubicBezTo>
                      <a:cubicBezTo>
                        <a:pt x="863401" y="864718"/>
                        <a:pt x="919837" y="900081"/>
                        <a:pt x="975559" y="918655"/>
                      </a:cubicBezTo>
                      <a:cubicBezTo>
                        <a:pt x="1009069" y="929825"/>
                        <a:pt x="1044832" y="932510"/>
                        <a:pt x="1079469" y="939437"/>
                      </a:cubicBezTo>
                      <a:cubicBezTo>
                        <a:pt x="1107179" y="957910"/>
                        <a:pt x="1183378" y="997164"/>
                        <a:pt x="1183378" y="1043346"/>
                      </a:cubicBezTo>
                      <a:cubicBezTo>
                        <a:pt x="1183378" y="1068323"/>
                        <a:pt x="1155669" y="1084909"/>
                        <a:pt x="1141814" y="1105691"/>
                      </a:cubicBezTo>
                      <a:cubicBezTo>
                        <a:pt x="1120503" y="1169623"/>
                        <a:pt x="1099577" y="1198032"/>
                        <a:pt x="1141814" y="1271946"/>
                      </a:cubicBezTo>
                      <a:cubicBezTo>
                        <a:pt x="1154206" y="1293632"/>
                        <a:pt x="1183377" y="1299655"/>
                        <a:pt x="1204159" y="1313509"/>
                      </a:cubicBezTo>
                      <a:cubicBezTo>
                        <a:pt x="1211086" y="1334291"/>
                        <a:pt x="1212790" y="1357628"/>
                        <a:pt x="1224941" y="1375855"/>
                      </a:cubicBezTo>
                      <a:cubicBezTo>
                        <a:pt x="1241244" y="1400309"/>
                        <a:pt x="1283131" y="1409105"/>
                        <a:pt x="1287287" y="1438200"/>
                      </a:cubicBezTo>
                      <a:cubicBezTo>
                        <a:pt x="1298108" y="1513945"/>
                        <a:pt x="1276617" y="1590957"/>
                        <a:pt x="1266505" y="1666800"/>
                      </a:cubicBezTo>
                      <a:cubicBezTo>
                        <a:pt x="1262730" y="1695112"/>
                        <a:pt x="1261566" y="1726163"/>
                        <a:pt x="1245723" y="1749928"/>
                      </a:cubicBezTo>
                      <a:cubicBezTo>
                        <a:pt x="1231869" y="1770710"/>
                        <a:pt x="1206202" y="1781347"/>
                        <a:pt x="1183378" y="1791491"/>
                      </a:cubicBezTo>
                      <a:cubicBezTo>
                        <a:pt x="1143342" y="1809285"/>
                        <a:pt x="1058687" y="1833055"/>
                        <a:pt x="1058687" y="1833055"/>
                      </a:cubicBezTo>
                      <a:cubicBezTo>
                        <a:pt x="1044832" y="1853837"/>
                        <a:pt x="1028293" y="1873060"/>
                        <a:pt x="1017123" y="1895400"/>
                      </a:cubicBezTo>
                      <a:cubicBezTo>
                        <a:pt x="982295" y="1965055"/>
                        <a:pt x="1021577" y="1964277"/>
                        <a:pt x="933996" y="1999309"/>
                      </a:cubicBezTo>
                      <a:cubicBezTo>
                        <a:pt x="921132" y="2004454"/>
                        <a:pt x="906287" y="1999309"/>
                        <a:pt x="892432" y="1999309"/>
                      </a:cubicBezTo>
                    </a:path>
                  </a:pathLst>
                </a:custGeom>
                <a:solidFill>
                  <a:srgbClr val="FFFF00"/>
                </a:solidFill>
                <a:ln w="38100">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Freeform 10">
                  <a:extLst>
                    <a:ext uri="{FF2B5EF4-FFF2-40B4-BE49-F238E27FC236}">
                      <a16:creationId xmlns:a16="http://schemas.microsoft.com/office/drawing/2014/main" id="{272E85F0-5B6E-4866-8D00-727DB313C23B}"/>
                    </a:ext>
                  </a:extLst>
                </p:cNvPr>
                <p:cNvSpPr/>
                <p:nvPr/>
              </p:nvSpPr>
              <p:spPr>
                <a:xfrm rot="3628476">
                  <a:off x="6525373" y="4419600"/>
                  <a:ext cx="1298108" cy="2004454"/>
                </a:xfrm>
                <a:custGeom>
                  <a:avLst/>
                  <a:gdLst>
                    <a:gd name="connsiteX0" fmla="*/ 996341 w 1298108"/>
                    <a:gd name="connsiteY0" fmla="*/ 1916182 h 2004454"/>
                    <a:gd name="connsiteX1" fmla="*/ 996341 w 1298108"/>
                    <a:gd name="connsiteY1" fmla="*/ 1916182 h 2004454"/>
                    <a:gd name="connsiteX2" fmla="*/ 809305 w 1298108"/>
                    <a:gd name="connsiteY2" fmla="*/ 1895400 h 2004454"/>
                    <a:gd name="connsiteX3" fmla="*/ 746959 w 1298108"/>
                    <a:gd name="connsiteY3" fmla="*/ 1874618 h 2004454"/>
                    <a:gd name="connsiteX4" fmla="*/ 726178 w 1298108"/>
                    <a:gd name="connsiteY4" fmla="*/ 1812273 h 2004454"/>
                    <a:gd name="connsiteX5" fmla="*/ 684614 w 1298108"/>
                    <a:gd name="connsiteY5" fmla="*/ 1749928 h 2004454"/>
                    <a:gd name="connsiteX6" fmla="*/ 684614 w 1298108"/>
                    <a:gd name="connsiteY6" fmla="*/ 1625237 h 2004454"/>
                    <a:gd name="connsiteX7" fmla="*/ 705396 w 1298108"/>
                    <a:gd name="connsiteY7" fmla="*/ 1542109 h 2004454"/>
                    <a:gd name="connsiteX8" fmla="*/ 767741 w 1298108"/>
                    <a:gd name="connsiteY8" fmla="*/ 1500546 h 2004454"/>
                    <a:gd name="connsiteX9" fmla="*/ 767741 w 1298108"/>
                    <a:gd name="connsiteY9" fmla="*/ 1334291 h 2004454"/>
                    <a:gd name="connsiteX10" fmla="*/ 643050 w 1298108"/>
                    <a:gd name="connsiteY10" fmla="*/ 1292728 h 2004454"/>
                    <a:gd name="connsiteX11" fmla="*/ 622269 w 1298108"/>
                    <a:gd name="connsiteY11" fmla="*/ 981000 h 2004454"/>
                    <a:gd name="connsiteX12" fmla="*/ 497578 w 1298108"/>
                    <a:gd name="connsiteY12" fmla="*/ 856309 h 2004454"/>
                    <a:gd name="connsiteX13" fmla="*/ 456014 w 1298108"/>
                    <a:gd name="connsiteY13" fmla="*/ 793964 h 2004454"/>
                    <a:gd name="connsiteX14" fmla="*/ 393669 w 1298108"/>
                    <a:gd name="connsiteY14" fmla="*/ 773182 h 2004454"/>
                    <a:gd name="connsiteX15" fmla="*/ 331323 w 1298108"/>
                    <a:gd name="connsiteY15" fmla="*/ 212073 h 2004454"/>
                    <a:gd name="connsiteX16" fmla="*/ 268978 w 1298108"/>
                    <a:gd name="connsiteY16" fmla="*/ 170509 h 2004454"/>
                    <a:gd name="connsiteX17" fmla="*/ 227414 w 1298108"/>
                    <a:gd name="connsiteY17" fmla="*/ 108164 h 2004454"/>
                    <a:gd name="connsiteX18" fmla="*/ 268978 w 1298108"/>
                    <a:gd name="connsiteY18" fmla="*/ 45818 h 2004454"/>
                    <a:gd name="connsiteX19" fmla="*/ 352105 w 1298108"/>
                    <a:gd name="connsiteY19" fmla="*/ 66600 h 2004454"/>
                    <a:gd name="connsiteX20" fmla="*/ 435232 w 1298108"/>
                    <a:gd name="connsiteY20" fmla="*/ 378328 h 2004454"/>
                    <a:gd name="connsiteX21" fmla="*/ 497578 w 1298108"/>
                    <a:gd name="connsiteY21" fmla="*/ 440673 h 2004454"/>
                    <a:gd name="connsiteX22" fmla="*/ 767741 w 1298108"/>
                    <a:gd name="connsiteY22" fmla="*/ 503018 h 2004454"/>
                    <a:gd name="connsiteX23" fmla="*/ 871650 w 1298108"/>
                    <a:gd name="connsiteY23" fmla="*/ 690055 h 2004454"/>
                    <a:gd name="connsiteX24" fmla="*/ 809305 w 1298108"/>
                    <a:gd name="connsiteY24" fmla="*/ 752400 h 2004454"/>
                    <a:gd name="connsiteX25" fmla="*/ 830087 w 1298108"/>
                    <a:gd name="connsiteY25" fmla="*/ 814746 h 2004454"/>
                    <a:gd name="connsiteX26" fmla="*/ 975559 w 1298108"/>
                    <a:gd name="connsiteY26" fmla="*/ 918655 h 2004454"/>
                    <a:gd name="connsiteX27" fmla="*/ 1079469 w 1298108"/>
                    <a:gd name="connsiteY27" fmla="*/ 939437 h 2004454"/>
                    <a:gd name="connsiteX28" fmla="*/ 1183378 w 1298108"/>
                    <a:gd name="connsiteY28" fmla="*/ 1043346 h 2004454"/>
                    <a:gd name="connsiteX29" fmla="*/ 1141814 w 1298108"/>
                    <a:gd name="connsiteY29" fmla="*/ 1105691 h 2004454"/>
                    <a:gd name="connsiteX30" fmla="*/ 1141814 w 1298108"/>
                    <a:gd name="connsiteY30" fmla="*/ 1271946 h 2004454"/>
                    <a:gd name="connsiteX31" fmla="*/ 1204159 w 1298108"/>
                    <a:gd name="connsiteY31" fmla="*/ 1313509 h 2004454"/>
                    <a:gd name="connsiteX32" fmla="*/ 1224941 w 1298108"/>
                    <a:gd name="connsiteY32" fmla="*/ 1375855 h 2004454"/>
                    <a:gd name="connsiteX33" fmla="*/ 1287287 w 1298108"/>
                    <a:gd name="connsiteY33" fmla="*/ 1438200 h 2004454"/>
                    <a:gd name="connsiteX34" fmla="*/ 1266505 w 1298108"/>
                    <a:gd name="connsiteY34" fmla="*/ 1666800 h 2004454"/>
                    <a:gd name="connsiteX35" fmla="*/ 1245723 w 1298108"/>
                    <a:gd name="connsiteY35" fmla="*/ 1749928 h 2004454"/>
                    <a:gd name="connsiteX36" fmla="*/ 1183378 w 1298108"/>
                    <a:gd name="connsiteY36" fmla="*/ 1791491 h 2004454"/>
                    <a:gd name="connsiteX37" fmla="*/ 1058687 w 1298108"/>
                    <a:gd name="connsiteY37" fmla="*/ 1833055 h 2004454"/>
                    <a:gd name="connsiteX38" fmla="*/ 1017123 w 1298108"/>
                    <a:gd name="connsiteY38" fmla="*/ 1895400 h 2004454"/>
                    <a:gd name="connsiteX39" fmla="*/ 933996 w 1298108"/>
                    <a:gd name="connsiteY39" fmla="*/ 1999309 h 2004454"/>
                    <a:gd name="connsiteX40" fmla="*/ 892432 w 1298108"/>
                    <a:gd name="connsiteY40" fmla="*/ 1999309 h 200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98108" h="2004454">
                      <a:moveTo>
                        <a:pt x="996341" y="1916182"/>
                      </a:moveTo>
                      <a:lnTo>
                        <a:pt x="996341" y="1916182"/>
                      </a:lnTo>
                      <a:cubicBezTo>
                        <a:pt x="933996" y="1909255"/>
                        <a:pt x="871180" y="1905713"/>
                        <a:pt x="809305" y="1895400"/>
                      </a:cubicBezTo>
                      <a:cubicBezTo>
                        <a:pt x="787697" y="1891799"/>
                        <a:pt x="762449" y="1890108"/>
                        <a:pt x="746959" y="1874618"/>
                      </a:cubicBezTo>
                      <a:cubicBezTo>
                        <a:pt x="731469" y="1859128"/>
                        <a:pt x="735975" y="1831866"/>
                        <a:pt x="726178" y="1812273"/>
                      </a:cubicBezTo>
                      <a:cubicBezTo>
                        <a:pt x="715008" y="1789933"/>
                        <a:pt x="698469" y="1770710"/>
                        <a:pt x="684614" y="1749928"/>
                      </a:cubicBezTo>
                      <a:cubicBezTo>
                        <a:pt x="654773" y="1660405"/>
                        <a:pt x="659036" y="1714759"/>
                        <a:pt x="684614" y="1625237"/>
                      </a:cubicBezTo>
                      <a:cubicBezTo>
                        <a:pt x="692461" y="1597774"/>
                        <a:pt x="689553" y="1565874"/>
                        <a:pt x="705396" y="1542109"/>
                      </a:cubicBezTo>
                      <a:cubicBezTo>
                        <a:pt x="719250" y="1521327"/>
                        <a:pt x="746959" y="1514400"/>
                        <a:pt x="767741" y="1500546"/>
                      </a:cubicBezTo>
                      <a:cubicBezTo>
                        <a:pt x="784140" y="1451349"/>
                        <a:pt x="817897" y="1384447"/>
                        <a:pt x="767741" y="1334291"/>
                      </a:cubicBezTo>
                      <a:cubicBezTo>
                        <a:pt x="736761" y="1303311"/>
                        <a:pt x="643050" y="1292728"/>
                        <a:pt x="643050" y="1292728"/>
                      </a:cubicBezTo>
                      <a:cubicBezTo>
                        <a:pt x="636123" y="1188819"/>
                        <a:pt x="655201" y="1079796"/>
                        <a:pt x="622269" y="981000"/>
                      </a:cubicBezTo>
                      <a:cubicBezTo>
                        <a:pt x="603681" y="925236"/>
                        <a:pt x="530184" y="905217"/>
                        <a:pt x="497578" y="856309"/>
                      </a:cubicBezTo>
                      <a:cubicBezTo>
                        <a:pt x="483723" y="835527"/>
                        <a:pt x="475517" y="809567"/>
                        <a:pt x="456014" y="793964"/>
                      </a:cubicBezTo>
                      <a:cubicBezTo>
                        <a:pt x="438908" y="780280"/>
                        <a:pt x="414451" y="780109"/>
                        <a:pt x="393669" y="773182"/>
                      </a:cubicBezTo>
                      <a:cubicBezTo>
                        <a:pt x="248339" y="555190"/>
                        <a:pt x="429519" y="850352"/>
                        <a:pt x="331323" y="212073"/>
                      </a:cubicBezTo>
                      <a:cubicBezTo>
                        <a:pt x="327525" y="187387"/>
                        <a:pt x="289760" y="184364"/>
                        <a:pt x="268978" y="170509"/>
                      </a:cubicBezTo>
                      <a:cubicBezTo>
                        <a:pt x="255123" y="149727"/>
                        <a:pt x="246211" y="124611"/>
                        <a:pt x="227414" y="108164"/>
                      </a:cubicBezTo>
                      <a:cubicBezTo>
                        <a:pt x="103797" y="0"/>
                        <a:pt x="0" y="12197"/>
                        <a:pt x="268978" y="45818"/>
                      </a:cubicBezTo>
                      <a:cubicBezTo>
                        <a:pt x="296687" y="52745"/>
                        <a:pt x="325853" y="55349"/>
                        <a:pt x="352105" y="66600"/>
                      </a:cubicBezTo>
                      <a:cubicBezTo>
                        <a:pt x="496251" y="128378"/>
                        <a:pt x="388485" y="191341"/>
                        <a:pt x="435232" y="378328"/>
                      </a:cubicBezTo>
                      <a:cubicBezTo>
                        <a:pt x="442360" y="406840"/>
                        <a:pt x="473662" y="423590"/>
                        <a:pt x="497578" y="440673"/>
                      </a:cubicBezTo>
                      <a:cubicBezTo>
                        <a:pt x="587349" y="504795"/>
                        <a:pt x="650068" y="489944"/>
                        <a:pt x="767741" y="503018"/>
                      </a:cubicBezTo>
                      <a:cubicBezTo>
                        <a:pt x="949486" y="684763"/>
                        <a:pt x="1008347" y="644489"/>
                        <a:pt x="871650" y="690055"/>
                      </a:cubicBezTo>
                      <a:cubicBezTo>
                        <a:pt x="850868" y="710837"/>
                        <a:pt x="818599" y="724518"/>
                        <a:pt x="809305" y="752400"/>
                      </a:cubicBezTo>
                      <a:cubicBezTo>
                        <a:pt x="802378" y="773182"/>
                        <a:pt x="817936" y="796519"/>
                        <a:pt x="830087" y="814746"/>
                      </a:cubicBezTo>
                      <a:cubicBezTo>
                        <a:pt x="863401" y="864718"/>
                        <a:pt x="919837" y="900081"/>
                        <a:pt x="975559" y="918655"/>
                      </a:cubicBezTo>
                      <a:cubicBezTo>
                        <a:pt x="1009069" y="929825"/>
                        <a:pt x="1044832" y="932510"/>
                        <a:pt x="1079469" y="939437"/>
                      </a:cubicBezTo>
                      <a:cubicBezTo>
                        <a:pt x="1107179" y="957910"/>
                        <a:pt x="1183378" y="997164"/>
                        <a:pt x="1183378" y="1043346"/>
                      </a:cubicBezTo>
                      <a:cubicBezTo>
                        <a:pt x="1183378" y="1068323"/>
                        <a:pt x="1155669" y="1084909"/>
                        <a:pt x="1141814" y="1105691"/>
                      </a:cubicBezTo>
                      <a:cubicBezTo>
                        <a:pt x="1120503" y="1169623"/>
                        <a:pt x="1099577" y="1198032"/>
                        <a:pt x="1141814" y="1271946"/>
                      </a:cubicBezTo>
                      <a:cubicBezTo>
                        <a:pt x="1154206" y="1293632"/>
                        <a:pt x="1183377" y="1299655"/>
                        <a:pt x="1204159" y="1313509"/>
                      </a:cubicBezTo>
                      <a:cubicBezTo>
                        <a:pt x="1211086" y="1334291"/>
                        <a:pt x="1212790" y="1357628"/>
                        <a:pt x="1224941" y="1375855"/>
                      </a:cubicBezTo>
                      <a:cubicBezTo>
                        <a:pt x="1241244" y="1400309"/>
                        <a:pt x="1283131" y="1409105"/>
                        <a:pt x="1287287" y="1438200"/>
                      </a:cubicBezTo>
                      <a:cubicBezTo>
                        <a:pt x="1298108" y="1513945"/>
                        <a:pt x="1276617" y="1590957"/>
                        <a:pt x="1266505" y="1666800"/>
                      </a:cubicBezTo>
                      <a:cubicBezTo>
                        <a:pt x="1262730" y="1695112"/>
                        <a:pt x="1261566" y="1726163"/>
                        <a:pt x="1245723" y="1749928"/>
                      </a:cubicBezTo>
                      <a:cubicBezTo>
                        <a:pt x="1231869" y="1770710"/>
                        <a:pt x="1206202" y="1781347"/>
                        <a:pt x="1183378" y="1791491"/>
                      </a:cubicBezTo>
                      <a:cubicBezTo>
                        <a:pt x="1143342" y="1809285"/>
                        <a:pt x="1058687" y="1833055"/>
                        <a:pt x="1058687" y="1833055"/>
                      </a:cubicBezTo>
                      <a:cubicBezTo>
                        <a:pt x="1044832" y="1853837"/>
                        <a:pt x="1028293" y="1873060"/>
                        <a:pt x="1017123" y="1895400"/>
                      </a:cubicBezTo>
                      <a:cubicBezTo>
                        <a:pt x="982295" y="1965055"/>
                        <a:pt x="1021577" y="1964277"/>
                        <a:pt x="933996" y="1999309"/>
                      </a:cubicBezTo>
                      <a:cubicBezTo>
                        <a:pt x="921132" y="2004454"/>
                        <a:pt x="906287" y="1999309"/>
                        <a:pt x="892432" y="1999309"/>
                      </a:cubicBezTo>
                    </a:path>
                  </a:pathLst>
                </a:custGeom>
                <a:solidFill>
                  <a:srgbClr val="FFC000"/>
                </a:solidFill>
                <a:ln w="38100">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Freeform 11">
                  <a:extLst>
                    <a:ext uri="{FF2B5EF4-FFF2-40B4-BE49-F238E27FC236}">
                      <a16:creationId xmlns:a16="http://schemas.microsoft.com/office/drawing/2014/main" id="{7369147D-9DC6-4C0E-BD95-6F9A0CD57AF6}"/>
                    </a:ext>
                  </a:extLst>
                </p:cNvPr>
                <p:cNvSpPr/>
                <p:nvPr/>
              </p:nvSpPr>
              <p:spPr>
                <a:xfrm flipH="1">
                  <a:off x="7058773" y="5562600"/>
                  <a:ext cx="835492" cy="838200"/>
                </a:xfrm>
                <a:custGeom>
                  <a:avLst/>
                  <a:gdLst>
                    <a:gd name="connsiteX0" fmla="*/ 996341 w 1298108"/>
                    <a:gd name="connsiteY0" fmla="*/ 1916182 h 2004454"/>
                    <a:gd name="connsiteX1" fmla="*/ 996341 w 1298108"/>
                    <a:gd name="connsiteY1" fmla="*/ 1916182 h 2004454"/>
                    <a:gd name="connsiteX2" fmla="*/ 809305 w 1298108"/>
                    <a:gd name="connsiteY2" fmla="*/ 1895400 h 2004454"/>
                    <a:gd name="connsiteX3" fmla="*/ 746959 w 1298108"/>
                    <a:gd name="connsiteY3" fmla="*/ 1874618 h 2004454"/>
                    <a:gd name="connsiteX4" fmla="*/ 726178 w 1298108"/>
                    <a:gd name="connsiteY4" fmla="*/ 1812273 h 2004454"/>
                    <a:gd name="connsiteX5" fmla="*/ 684614 w 1298108"/>
                    <a:gd name="connsiteY5" fmla="*/ 1749928 h 2004454"/>
                    <a:gd name="connsiteX6" fmla="*/ 684614 w 1298108"/>
                    <a:gd name="connsiteY6" fmla="*/ 1625237 h 2004454"/>
                    <a:gd name="connsiteX7" fmla="*/ 705396 w 1298108"/>
                    <a:gd name="connsiteY7" fmla="*/ 1542109 h 2004454"/>
                    <a:gd name="connsiteX8" fmla="*/ 767741 w 1298108"/>
                    <a:gd name="connsiteY8" fmla="*/ 1500546 h 2004454"/>
                    <a:gd name="connsiteX9" fmla="*/ 767741 w 1298108"/>
                    <a:gd name="connsiteY9" fmla="*/ 1334291 h 2004454"/>
                    <a:gd name="connsiteX10" fmla="*/ 643050 w 1298108"/>
                    <a:gd name="connsiteY10" fmla="*/ 1292728 h 2004454"/>
                    <a:gd name="connsiteX11" fmla="*/ 622269 w 1298108"/>
                    <a:gd name="connsiteY11" fmla="*/ 981000 h 2004454"/>
                    <a:gd name="connsiteX12" fmla="*/ 497578 w 1298108"/>
                    <a:gd name="connsiteY12" fmla="*/ 856309 h 2004454"/>
                    <a:gd name="connsiteX13" fmla="*/ 456014 w 1298108"/>
                    <a:gd name="connsiteY13" fmla="*/ 793964 h 2004454"/>
                    <a:gd name="connsiteX14" fmla="*/ 393669 w 1298108"/>
                    <a:gd name="connsiteY14" fmla="*/ 773182 h 2004454"/>
                    <a:gd name="connsiteX15" fmla="*/ 331323 w 1298108"/>
                    <a:gd name="connsiteY15" fmla="*/ 212073 h 2004454"/>
                    <a:gd name="connsiteX16" fmla="*/ 268978 w 1298108"/>
                    <a:gd name="connsiteY16" fmla="*/ 170509 h 2004454"/>
                    <a:gd name="connsiteX17" fmla="*/ 227414 w 1298108"/>
                    <a:gd name="connsiteY17" fmla="*/ 108164 h 2004454"/>
                    <a:gd name="connsiteX18" fmla="*/ 268978 w 1298108"/>
                    <a:gd name="connsiteY18" fmla="*/ 45818 h 2004454"/>
                    <a:gd name="connsiteX19" fmla="*/ 352105 w 1298108"/>
                    <a:gd name="connsiteY19" fmla="*/ 66600 h 2004454"/>
                    <a:gd name="connsiteX20" fmla="*/ 435232 w 1298108"/>
                    <a:gd name="connsiteY20" fmla="*/ 378328 h 2004454"/>
                    <a:gd name="connsiteX21" fmla="*/ 497578 w 1298108"/>
                    <a:gd name="connsiteY21" fmla="*/ 440673 h 2004454"/>
                    <a:gd name="connsiteX22" fmla="*/ 767741 w 1298108"/>
                    <a:gd name="connsiteY22" fmla="*/ 503018 h 2004454"/>
                    <a:gd name="connsiteX23" fmla="*/ 871650 w 1298108"/>
                    <a:gd name="connsiteY23" fmla="*/ 690055 h 2004454"/>
                    <a:gd name="connsiteX24" fmla="*/ 809305 w 1298108"/>
                    <a:gd name="connsiteY24" fmla="*/ 752400 h 2004454"/>
                    <a:gd name="connsiteX25" fmla="*/ 830087 w 1298108"/>
                    <a:gd name="connsiteY25" fmla="*/ 814746 h 2004454"/>
                    <a:gd name="connsiteX26" fmla="*/ 975559 w 1298108"/>
                    <a:gd name="connsiteY26" fmla="*/ 918655 h 2004454"/>
                    <a:gd name="connsiteX27" fmla="*/ 1079469 w 1298108"/>
                    <a:gd name="connsiteY27" fmla="*/ 939437 h 2004454"/>
                    <a:gd name="connsiteX28" fmla="*/ 1183378 w 1298108"/>
                    <a:gd name="connsiteY28" fmla="*/ 1043346 h 2004454"/>
                    <a:gd name="connsiteX29" fmla="*/ 1141814 w 1298108"/>
                    <a:gd name="connsiteY29" fmla="*/ 1105691 h 2004454"/>
                    <a:gd name="connsiteX30" fmla="*/ 1141814 w 1298108"/>
                    <a:gd name="connsiteY30" fmla="*/ 1271946 h 2004454"/>
                    <a:gd name="connsiteX31" fmla="*/ 1204159 w 1298108"/>
                    <a:gd name="connsiteY31" fmla="*/ 1313509 h 2004454"/>
                    <a:gd name="connsiteX32" fmla="*/ 1224941 w 1298108"/>
                    <a:gd name="connsiteY32" fmla="*/ 1375855 h 2004454"/>
                    <a:gd name="connsiteX33" fmla="*/ 1287287 w 1298108"/>
                    <a:gd name="connsiteY33" fmla="*/ 1438200 h 2004454"/>
                    <a:gd name="connsiteX34" fmla="*/ 1266505 w 1298108"/>
                    <a:gd name="connsiteY34" fmla="*/ 1666800 h 2004454"/>
                    <a:gd name="connsiteX35" fmla="*/ 1245723 w 1298108"/>
                    <a:gd name="connsiteY35" fmla="*/ 1749928 h 2004454"/>
                    <a:gd name="connsiteX36" fmla="*/ 1183378 w 1298108"/>
                    <a:gd name="connsiteY36" fmla="*/ 1791491 h 2004454"/>
                    <a:gd name="connsiteX37" fmla="*/ 1058687 w 1298108"/>
                    <a:gd name="connsiteY37" fmla="*/ 1833055 h 2004454"/>
                    <a:gd name="connsiteX38" fmla="*/ 1017123 w 1298108"/>
                    <a:gd name="connsiteY38" fmla="*/ 1895400 h 2004454"/>
                    <a:gd name="connsiteX39" fmla="*/ 933996 w 1298108"/>
                    <a:gd name="connsiteY39" fmla="*/ 1999309 h 2004454"/>
                    <a:gd name="connsiteX40" fmla="*/ 892432 w 1298108"/>
                    <a:gd name="connsiteY40" fmla="*/ 1999309 h 200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98108" h="2004454">
                      <a:moveTo>
                        <a:pt x="996341" y="1916182"/>
                      </a:moveTo>
                      <a:lnTo>
                        <a:pt x="996341" y="1916182"/>
                      </a:lnTo>
                      <a:cubicBezTo>
                        <a:pt x="933996" y="1909255"/>
                        <a:pt x="871180" y="1905713"/>
                        <a:pt x="809305" y="1895400"/>
                      </a:cubicBezTo>
                      <a:cubicBezTo>
                        <a:pt x="787697" y="1891799"/>
                        <a:pt x="762449" y="1890108"/>
                        <a:pt x="746959" y="1874618"/>
                      </a:cubicBezTo>
                      <a:cubicBezTo>
                        <a:pt x="731469" y="1859128"/>
                        <a:pt x="735975" y="1831866"/>
                        <a:pt x="726178" y="1812273"/>
                      </a:cubicBezTo>
                      <a:cubicBezTo>
                        <a:pt x="715008" y="1789933"/>
                        <a:pt x="698469" y="1770710"/>
                        <a:pt x="684614" y="1749928"/>
                      </a:cubicBezTo>
                      <a:cubicBezTo>
                        <a:pt x="654773" y="1660405"/>
                        <a:pt x="659036" y="1714759"/>
                        <a:pt x="684614" y="1625237"/>
                      </a:cubicBezTo>
                      <a:cubicBezTo>
                        <a:pt x="692461" y="1597774"/>
                        <a:pt x="689553" y="1565874"/>
                        <a:pt x="705396" y="1542109"/>
                      </a:cubicBezTo>
                      <a:cubicBezTo>
                        <a:pt x="719250" y="1521327"/>
                        <a:pt x="746959" y="1514400"/>
                        <a:pt x="767741" y="1500546"/>
                      </a:cubicBezTo>
                      <a:cubicBezTo>
                        <a:pt x="784140" y="1451349"/>
                        <a:pt x="817897" y="1384447"/>
                        <a:pt x="767741" y="1334291"/>
                      </a:cubicBezTo>
                      <a:cubicBezTo>
                        <a:pt x="736761" y="1303311"/>
                        <a:pt x="643050" y="1292728"/>
                        <a:pt x="643050" y="1292728"/>
                      </a:cubicBezTo>
                      <a:cubicBezTo>
                        <a:pt x="636123" y="1188819"/>
                        <a:pt x="655201" y="1079796"/>
                        <a:pt x="622269" y="981000"/>
                      </a:cubicBezTo>
                      <a:cubicBezTo>
                        <a:pt x="603681" y="925236"/>
                        <a:pt x="530184" y="905217"/>
                        <a:pt x="497578" y="856309"/>
                      </a:cubicBezTo>
                      <a:cubicBezTo>
                        <a:pt x="483723" y="835527"/>
                        <a:pt x="475517" y="809567"/>
                        <a:pt x="456014" y="793964"/>
                      </a:cubicBezTo>
                      <a:cubicBezTo>
                        <a:pt x="438908" y="780280"/>
                        <a:pt x="414451" y="780109"/>
                        <a:pt x="393669" y="773182"/>
                      </a:cubicBezTo>
                      <a:cubicBezTo>
                        <a:pt x="248339" y="555190"/>
                        <a:pt x="429519" y="850352"/>
                        <a:pt x="331323" y="212073"/>
                      </a:cubicBezTo>
                      <a:cubicBezTo>
                        <a:pt x="327525" y="187387"/>
                        <a:pt x="289760" y="184364"/>
                        <a:pt x="268978" y="170509"/>
                      </a:cubicBezTo>
                      <a:cubicBezTo>
                        <a:pt x="255123" y="149727"/>
                        <a:pt x="246211" y="124611"/>
                        <a:pt x="227414" y="108164"/>
                      </a:cubicBezTo>
                      <a:cubicBezTo>
                        <a:pt x="103797" y="0"/>
                        <a:pt x="0" y="12197"/>
                        <a:pt x="268978" y="45818"/>
                      </a:cubicBezTo>
                      <a:cubicBezTo>
                        <a:pt x="296687" y="52745"/>
                        <a:pt x="325853" y="55349"/>
                        <a:pt x="352105" y="66600"/>
                      </a:cubicBezTo>
                      <a:cubicBezTo>
                        <a:pt x="496251" y="128378"/>
                        <a:pt x="388485" y="191341"/>
                        <a:pt x="435232" y="378328"/>
                      </a:cubicBezTo>
                      <a:cubicBezTo>
                        <a:pt x="442360" y="406840"/>
                        <a:pt x="473662" y="423590"/>
                        <a:pt x="497578" y="440673"/>
                      </a:cubicBezTo>
                      <a:cubicBezTo>
                        <a:pt x="587349" y="504795"/>
                        <a:pt x="650068" y="489944"/>
                        <a:pt x="767741" y="503018"/>
                      </a:cubicBezTo>
                      <a:cubicBezTo>
                        <a:pt x="949486" y="684763"/>
                        <a:pt x="1008347" y="644489"/>
                        <a:pt x="871650" y="690055"/>
                      </a:cubicBezTo>
                      <a:cubicBezTo>
                        <a:pt x="850868" y="710837"/>
                        <a:pt x="818599" y="724518"/>
                        <a:pt x="809305" y="752400"/>
                      </a:cubicBezTo>
                      <a:cubicBezTo>
                        <a:pt x="802378" y="773182"/>
                        <a:pt x="817936" y="796519"/>
                        <a:pt x="830087" y="814746"/>
                      </a:cubicBezTo>
                      <a:cubicBezTo>
                        <a:pt x="863401" y="864718"/>
                        <a:pt x="919837" y="900081"/>
                        <a:pt x="975559" y="918655"/>
                      </a:cubicBezTo>
                      <a:cubicBezTo>
                        <a:pt x="1009069" y="929825"/>
                        <a:pt x="1044832" y="932510"/>
                        <a:pt x="1079469" y="939437"/>
                      </a:cubicBezTo>
                      <a:cubicBezTo>
                        <a:pt x="1107179" y="957910"/>
                        <a:pt x="1183378" y="997164"/>
                        <a:pt x="1183378" y="1043346"/>
                      </a:cubicBezTo>
                      <a:cubicBezTo>
                        <a:pt x="1183378" y="1068323"/>
                        <a:pt x="1155669" y="1084909"/>
                        <a:pt x="1141814" y="1105691"/>
                      </a:cubicBezTo>
                      <a:cubicBezTo>
                        <a:pt x="1120503" y="1169623"/>
                        <a:pt x="1099577" y="1198032"/>
                        <a:pt x="1141814" y="1271946"/>
                      </a:cubicBezTo>
                      <a:cubicBezTo>
                        <a:pt x="1154206" y="1293632"/>
                        <a:pt x="1183377" y="1299655"/>
                        <a:pt x="1204159" y="1313509"/>
                      </a:cubicBezTo>
                      <a:cubicBezTo>
                        <a:pt x="1211086" y="1334291"/>
                        <a:pt x="1212790" y="1357628"/>
                        <a:pt x="1224941" y="1375855"/>
                      </a:cubicBezTo>
                      <a:cubicBezTo>
                        <a:pt x="1241244" y="1400309"/>
                        <a:pt x="1283131" y="1409105"/>
                        <a:pt x="1287287" y="1438200"/>
                      </a:cubicBezTo>
                      <a:cubicBezTo>
                        <a:pt x="1298108" y="1513945"/>
                        <a:pt x="1276617" y="1590957"/>
                        <a:pt x="1266505" y="1666800"/>
                      </a:cubicBezTo>
                      <a:cubicBezTo>
                        <a:pt x="1262730" y="1695112"/>
                        <a:pt x="1261566" y="1726163"/>
                        <a:pt x="1245723" y="1749928"/>
                      </a:cubicBezTo>
                      <a:cubicBezTo>
                        <a:pt x="1231869" y="1770710"/>
                        <a:pt x="1206202" y="1781347"/>
                        <a:pt x="1183378" y="1791491"/>
                      </a:cubicBezTo>
                      <a:cubicBezTo>
                        <a:pt x="1143342" y="1809285"/>
                        <a:pt x="1058687" y="1833055"/>
                        <a:pt x="1058687" y="1833055"/>
                      </a:cubicBezTo>
                      <a:cubicBezTo>
                        <a:pt x="1044832" y="1853837"/>
                        <a:pt x="1028293" y="1873060"/>
                        <a:pt x="1017123" y="1895400"/>
                      </a:cubicBezTo>
                      <a:cubicBezTo>
                        <a:pt x="982295" y="1965055"/>
                        <a:pt x="1021577" y="1964277"/>
                        <a:pt x="933996" y="1999309"/>
                      </a:cubicBezTo>
                      <a:cubicBezTo>
                        <a:pt x="921132" y="2004454"/>
                        <a:pt x="906287" y="1999309"/>
                        <a:pt x="892432" y="1999309"/>
                      </a:cubicBezTo>
                    </a:path>
                  </a:pathLst>
                </a:custGeom>
                <a:solidFill>
                  <a:srgbClr val="FF0000"/>
                </a:solidFill>
                <a:ln w="38100">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 name="Freeform 12">
                  <a:extLst>
                    <a:ext uri="{FF2B5EF4-FFF2-40B4-BE49-F238E27FC236}">
                      <a16:creationId xmlns:a16="http://schemas.microsoft.com/office/drawing/2014/main" id="{3592586D-BBC1-4297-8BDA-8FAE24AC9E9C}"/>
                    </a:ext>
                  </a:extLst>
                </p:cNvPr>
                <p:cNvSpPr/>
                <p:nvPr/>
              </p:nvSpPr>
              <p:spPr>
                <a:xfrm>
                  <a:off x="6275991" y="6149144"/>
                  <a:ext cx="1466651" cy="444115"/>
                </a:xfrm>
                <a:custGeom>
                  <a:avLst/>
                  <a:gdLst>
                    <a:gd name="connsiteX0" fmla="*/ 207818 w 1466651"/>
                    <a:gd name="connsiteY0" fmla="*/ 85401 h 444115"/>
                    <a:gd name="connsiteX1" fmla="*/ 207818 w 1466651"/>
                    <a:gd name="connsiteY1" fmla="*/ 85401 h 444115"/>
                    <a:gd name="connsiteX2" fmla="*/ 415637 w 1466651"/>
                    <a:gd name="connsiteY2" fmla="*/ 106183 h 444115"/>
                    <a:gd name="connsiteX3" fmla="*/ 457200 w 1466651"/>
                    <a:gd name="connsiteY3" fmla="*/ 168529 h 444115"/>
                    <a:gd name="connsiteX4" fmla="*/ 914400 w 1466651"/>
                    <a:gd name="connsiteY4" fmla="*/ 189311 h 444115"/>
                    <a:gd name="connsiteX5" fmla="*/ 955964 w 1466651"/>
                    <a:gd name="connsiteY5" fmla="*/ 251656 h 444115"/>
                    <a:gd name="connsiteX6" fmla="*/ 1018309 w 1466651"/>
                    <a:gd name="connsiteY6" fmla="*/ 272438 h 444115"/>
                    <a:gd name="connsiteX7" fmla="*/ 1184564 w 1466651"/>
                    <a:gd name="connsiteY7" fmla="*/ 293220 h 444115"/>
                    <a:gd name="connsiteX8" fmla="*/ 1246909 w 1466651"/>
                    <a:gd name="connsiteY8" fmla="*/ 272438 h 444115"/>
                    <a:gd name="connsiteX9" fmla="*/ 1350818 w 1466651"/>
                    <a:gd name="connsiteY9" fmla="*/ 126965 h 444115"/>
                    <a:gd name="connsiteX10" fmla="*/ 1433946 w 1466651"/>
                    <a:gd name="connsiteY10" fmla="*/ 147747 h 444115"/>
                    <a:gd name="connsiteX11" fmla="*/ 1433946 w 1466651"/>
                    <a:gd name="connsiteY11" fmla="*/ 314001 h 444115"/>
                    <a:gd name="connsiteX12" fmla="*/ 1226127 w 1466651"/>
                    <a:gd name="connsiteY12" fmla="*/ 334783 h 444115"/>
                    <a:gd name="connsiteX13" fmla="*/ 1205346 w 1466651"/>
                    <a:gd name="connsiteY13" fmla="*/ 397129 h 444115"/>
                    <a:gd name="connsiteX14" fmla="*/ 976746 w 1466651"/>
                    <a:gd name="connsiteY14" fmla="*/ 397129 h 444115"/>
                    <a:gd name="connsiteX15" fmla="*/ 914400 w 1466651"/>
                    <a:gd name="connsiteY15" fmla="*/ 376347 h 444115"/>
                    <a:gd name="connsiteX16" fmla="*/ 789709 w 1466651"/>
                    <a:gd name="connsiteY16" fmla="*/ 314001 h 444115"/>
                    <a:gd name="connsiteX17" fmla="*/ 581891 w 1466651"/>
                    <a:gd name="connsiteY17" fmla="*/ 293220 h 444115"/>
                    <a:gd name="connsiteX18" fmla="*/ 166255 w 1466651"/>
                    <a:gd name="connsiteY18" fmla="*/ 230874 h 444115"/>
                    <a:gd name="connsiteX19" fmla="*/ 83127 w 1466651"/>
                    <a:gd name="connsiteY19" fmla="*/ 168529 h 444115"/>
                    <a:gd name="connsiteX20" fmla="*/ 0 w 1466651"/>
                    <a:gd name="connsiteY20" fmla="*/ 126965 h 444115"/>
                    <a:gd name="connsiteX21" fmla="*/ 20782 w 1466651"/>
                    <a:gd name="connsiteY21" fmla="*/ 64620 h 444115"/>
                    <a:gd name="connsiteX22" fmla="*/ 207818 w 1466651"/>
                    <a:gd name="connsiteY22" fmla="*/ 23056 h 44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6651" h="444115">
                      <a:moveTo>
                        <a:pt x="207818" y="85401"/>
                      </a:moveTo>
                      <a:lnTo>
                        <a:pt x="207818" y="85401"/>
                      </a:lnTo>
                      <a:cubicBezTo>
                        <a:pt x="277091" y="92328"/>
                        <a:pt x="349591" y="84168"/>
                        <a:pt x="415637" y="106183"/>
                      </a:cubicBezTo>
                      <a:cubicBezTo>
                        <a:pt x="439332" y="114081"/>
                        <a:pt x="432563" y="164423"/>
                        <a:pt x="457200" y="168529"/>
                      </a:cubicBezTo>
                      <a:cubicBezTo>
                        <a:pt x="607682" y="193610"/>
                        <a:pt x="762000" y="182384"/>
                        <a:pt x="914400" y="189311"/>
                      </a:cubicBezTo>
                      <a:cubicBezTo>
                        <a:pt x="928255" y="210093"/>
                        <a:pt x="936461" y="236053"/>
                        <a:pt x="955964" y="251656"/>
                      </a:cubicBezTo>
                      <a:cubicBezTo>
                        <a:pt x="973070" y="265340"/>
                        <a:pt x="996757" y="268519"/>
                        <a:pt x="1018309" y="272438"/>
                      </a:cubicBezTo>
                      <a:cubicBezTo>
                        <a:pt x="1073258" y="282429"/>
                        <a:pt x="1129146" y="286293"/>
                        <a:pt x="1184564" y="293220"/>
                      </a:cubicBezTo>
                      <a:cubicBezTo>
                        <a:pt x="1205346" y="286293"/>
                        <a:pt x="1234177" y="290264"/>
                        <a:pt x="1246909" y="272438"/>
                      </a:cubicBezTo>
                      <a:cubicBezTo>
                        <a:pt x="1368136" y="102720"/>
                        <a:pt x="1210542" y="173725"/>
                        <a:pt x="1350818" y="126965"/>
                      </a:cubicBezTo>
                      <a:cubicBezTo>
                        <a:pt x="1378527" y="133892"/>
                        <a:pt x="1411643" y="129904"/>
                        <a:pt x="1433946" y="147747"/>
                      </a:cubicBezTo>
                      <a:cubicBezTo>
                        <a:pt x="1466651" y="173911"/>
                        <a:pt x="1457807" y="300986"/>
                        <a:pt x="1433946" y="314001"/>
                      </a:cubicBezTo>
                      <a:cubicBezTo>
                        <a:pt x="1372828" y="347338"/>
                        <a:pt x="1295400" y="327856"/>
                        <a:pt x="1226127" y="334783"/>
                      </a:cubicBezTo>
                      <a:cubicBezTo>
                        <a:pt x="1219200" y="355565"/>
                        <a:pt x="1220836" y="381639"/>
                        <a:pt x="1205346" y="397129"/>
                      </a:cubicBezTo>
                      <a:cubicBezTo>
                        <a:pt x="1158360" y="444115"/>
                        <a:pt x="990496" y="398848"/>
                        <a:pt x="976746" y="397129"/>
                      </a:cubicBezTo>
                      <a:cubicBezTo>
                        <a:pt x="955964" y="390202"/>
                        <a:pt x="933993" y="386144"/>
                        <a:pt x="914400" y="376347"/>
                      </a:cubicBezTo>
                      <a:cubicBezTo>
                        <a:pt x="845900" y="342097"/>
                        <a:pt x="865162" y="325609"/>
                        <a:pt x="789709" y="314001"/>
                      </a:cubicBezTo>
                      <a:cubicBezTo>
                        <a:pt x="720900" y="303415"/>
                        <a:pt x="651164" y="300147"/>
                        <a:pt x="581891" y="293220"/>
                      </a:cubicBezTo>
                      <a:cubicBezTo>
                        <a:pt x="399253" y="171459"/>
                        <a:pt x="649044" y="322833"/>
                        <a:pt x="166255" y="230874"/>
                      </a:cubicBezTo>
                      <a:cubicBezTo>
                        <a:pt x="132230" y="224393"/>
                        <a:pt x="112499" y="186886"/>
                        <a:pt x="83127" y="168529"/>
                      </a:cubicBezTo>
                      <a:cubicBezTo>
                        <a:pt x="56856" y="152110"/>
                        <a:pt x="27709" y="140820"/>
                        <a:pt x="0" y="126965"/>
                      </a:cubicBezTo>
                      <a:cubicBezTo>
                        <a:pt x="6927" y="106183"/>
                        <a:pt x="7098" y="81726"/>
                        <a:pt x="20782" y="64620"/>
                      </a:cubicBezTo>
                      <a:cubicBezTo>
                        <a:pt x="72478" y="0"/>
                        <a:pt x="133422" y="23056"/>
                        <a:pt x="207818" y="23056"/>
                      </a:cubicBezTo>
                    </a:path>
                  </a:pathLst>
                </a:custGeom>
                <a:solidFill>
                  <a:schemeClr val="bg2">
                    <a:lumMod val="50000"/>
                  </a:schemeClr>
                </a:solidFill>
                <a:ln>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31" name="Group 41">
                <a:extLst>
                  <a:ext uri="{FF2B5EF4-FFF2-40B4-BE49-F238E27FC236}">
                    <a16:creationId xmlns:a16="http://schemas.microsoft.com/office/drawing/2014/main" id="{78EBCE6A-F1C0-45EA-B1F7-E7CBFBEF8508}"/>
                  </a:ext>
                </a:extLst>
              </p:cNvPr>
              <p:cNvGrpSpPr/>
              <p:nvPr/>
            </p:nvGrpSpPr>
            <p:grpSpPr>
              <a:xfrm rot="18899719">
                <a:off x="5355491" y="1559115"/>
                <a:ext cx="2922758" cy="2133600"/>
                <a:chOff x="7527132" y="653039"/>
                <a:chExt cx="2922758" cy="2133600"/>
              </a:xfrm>
            </p:grpSpPr>
            <p:sp>
              <p:nvSpPr>
                <p:cNvPr id="34" name="Freeform 33">
                  <a:extLst>
                    <a:ext uri="{FF2B5EF4-FFF2-40B4-BE49-F238E27FC236}">
                      <a16:creationId xmlns:a16="http://schemas.microsoft.com/office/drawing/2014/main" id="{17385011-E2A0-442C-A4D1-3F6038E751EF}"/>
                    </a:ext>
                  </a:extLst>
                </p:cNvPr>
                <p:cNvSpPr/>
                <p:nvPr/>
              </p:nvSpPr>
              <p:spPr>
                <a:xfrm rot="3308254">
                  <a:off x="7766005" y="515251"/>
                  <a:ext cx="1069508" cy="1547254"/>
                </a:xfrm>
                <a:custGeom>
                  <a:avLst/>
                  <a:gdLst>
                    <a:gd name="connsiteX0" fmla="*/ 996341 w 1298108"/>
                    <a:gd name="connsiteY0" fmla="*/ 1916182 h 2004454"/>
                    <a:gd name="connsiteX1" fmla="*/ 996341 w 1298108"/>
                    <a:gd name="connsiteY1" fmla="*/ 1916182 h 2004454"/>
                    <a:gd name="connsiteX2" fmla="*/ 809305 w 1298108"/>
                    <a:gd name="connsiteY2" fmla="*/ 1895400 h 2004454"/>
                    <a:gd name="connsiteX3" fmla="*/ 746959 w 1298108"/>
                    <a:gd name="connsiteY3" fmla="*/ 1874618 h 2004454"/>
                    <a:gd name="connsiteX4" fmla="*/ 726178 w 1298108"/>
                    <a:gd name="connsiteY4" fmla="*/ 1812273 h 2004454"/>
                    <a:gd name="connsiteX5" fmla="*/ 684614 w 1298108"/>
                    <a:gd name="connsiteY5" fmla="*/ 1749928 h 2004454"/>
                    <a:gd name="connsiteX6" fmla="*/ 684614 w 1298108"/>
                    <a:gd name="connsiteY6" fmla="*/ 1625237 h 2004454"/>
                    <a:gd name="connsiteX7" fmla="*/ 705396 w 1298108"/>
                    <a:gd name="connsiteY7" fmla="*/ 1542109 h 2004454"/>
                    <a:gd name="connsiteX8" fmla="*/ 767741 w 1298108"/>
                    <a:gd name="connsiteY8" fmla="*/ 1500546 h 2004454"/>
                    <a:gd name="connsiteX9" fmla="*/ 767741 w 1298108"/>
                    <a:gd name="connsiteY9" fmla="*/ 1334291 h 2004454"/>
                    <a:gd name="connsiteX10" fmla="*/ 643050 w 1298108"/>
                    <a:gd name="connsiteY10" fmla="*/ 1292728 h 2004454"/>
                    <a:gd name="connsiteX11" fmla="*/ 622269 w 1298108"/>
                    <a:gd name="connsiteY11" fmla="*/ 981000 h 2004454"/>
                    <a:gd name="connsiteX12" fmla="*/ 497578 w 1298108"/>
                    <a:gd name="connsiteY12" fmla="*/ 856309 h 2004454"/>
                    <a:gd name="connsiteX13" fmla="*/ 456014 w 1298108"/>
                    <a:gd name="connsiteY13" fmla="*/ 793964 h 2004454"/>
                    <a:gd name="connsiteX14" fmla="*/ 393669 w 1298108"/>
                    <a:gd name="connsiteY14" fmla="*/ 773182 h 2004454"/>
                    <a:gd name="connsiteX15" fmla="*/ 331323 w 1298108"/>
                    <a:gd name="connsiteY15" fmla="*/ 212073 h 2004454"/>
                    <a:gd name="connsiteX16" fmla="*/ 268978 w 1298108"/>
                    <a:gd name="connsiteY16" fmla="*/ 170509 h 2004454"/>
                    <a:gd name="connsiteX17" fmla="*/ 227414 w 1298108"/>
                    <a:gd name="connsiteY17" fmla="*/ 108164 h 2004454"/>
                    <a:gd name="connsiteX18" fmla="*/ 268978 w 1298108"/>
                    <a:gd name="connsiteY18" fmla="*/ 45818 h 2004454"/>
                    <a:gd name="connsiteX19" fmla="*/ 352105 w 1298108"/>
                    <a:gd name="connsiteY19" fmla="*/ 66600 h 2004454"/>
                    <a:gd name="connsiteX20" fmla="*/ 435232 w 1298108"/>
                    <a:gd name="connsiteY20" fmla="*/ 378328 h 2004454"/>
                    <a:gd name="connsiteX21" fmla="*/ 497578 w 1298108"/>
                    <a:gd name="connsiteY21" fmla="*/ 440673 h 2004454"/>
                    <a:gd name="connsiteX22" fmla="*/ 767741 w 1298108"/>
                    <a:gd name="connsiteY22" fmla="*/ 503018 h 2004454"/>
                    <a:gd name="connsiteX23" fmla="*/ 871650 w 1298108"/>
                    <a:gd name="connsiteY23" fmla="*/ 690055 h 2004454"/>
                    <a:gd name="connsiteX24" fmla="*/ 809305 w 1298108"/>
                    <a:gd name="connsiteY24" fmla="*/ 752400 h 2004454"/>
                    <a:gd name="connsiteX25" fmla="*/ 830087 w 1298108"/>
                    <a:gd name="connsiteY25" fmla="*/ 814746 h 2004454"/>
                    <a:gd name="connsiteX26" fmla="*/ 975559 w 1298108"/>
                    <a:gd name="connsiteY26" fmla="*/ 918655 h 2004454"/>
                    <a:gd name="connsiteX27" fmla="*/ 1079469 w 1298108"/>
                    <a:gd name="connsiteY27" fmla="*/ 939437 h 2004454"/>
                    <a:gd name="connsiteX28" fmla="*/ 1183378 w 1298108"/>
                    <a:gd name="connsiteY28" fmla="*/ 1043346 h 2004454"/>
                    <a:gd name="connsiteX29" fmla="*/ 1141814 w 1298108"/>
                    <a:gd name="connsiteY29" fmla="*/ 1105691 h 2004454"/>
                    <a:gd name="connsiteX30" fmla="*/ 1141814 w 1298108"/>
                    <a:gd name="connsiteY30" fmla="*/ 1271946 h 2004454"/>
                    <a:gd name="connsiteX31" fmla="*/ 1204159 w 1298108"/>
                    <a:gd name="connsiteY31" fmla="*/ 1313509 h 2004454"/>
                    <a:gd name="connsiteX32" fmla="*/ 1224941 w 1298108"/>
                    <a:gd name="connsiteY32" fmla="*/ 1375855 h 2004454"/>
                    <a:gd name="connsiteX33" fmla="*/ 1287287 w 1298108"/>
                    <a:gd name="connsiteY33" fmla="*/ 1438200 h 2004454"/>
                    <a:gd name="connsiteX34" fmla="*/ 1266505 w 1298108"/>
                    <a:gd name="connsiteY34" fmla="*/ 1666800 h 2004454"/>
                    <a:gd name="connsiteX35" fmla="*/ 1245723 w 1298108"/>
                    <a:gd name="connsiteY35" fmla="*/ 1749928 h 2004454"/>
                    <a:gd name="connsiteX36" fmla="*/ 1183378 w 1298108"/>
                    <a:gd name="connsiteY36" fmla="*/ 1791491 h 2004454"/>
                    <a:gd name="connsiteX37" fmla="*/ 1058687 w 1298108"/>
                    <a:gd name="connsiteY37" fmla="*/ 1833055 h 2004454"/>
                    <a:gd name="connsiteX38" fmla="*/ 1017123 w 1298108"/>
                    <a:gd name="connsiteY38" fmla="*/ 1895400 h 2004454"/>
                    <a:gd name="connsiteX39" fmla="*/ 933996 w 1298108"/>
                    <a:gd name="connsiteY39" fmla="*/ 1999309 h 2004454"/>
                    <a:gd name="connsiteX40" fmla="*/ 892432 w 1298108"/>
                    <a:gd name="connsiteY40" fmla="*/ 1999309 h 200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98108" h="2004454">
                      <a:moveTo>
                        <a:pt x="996341" y="1916182"/>
                      </a:moveTo>
                      <a:lnTo>
                        <a:pt x="996341" y="1916182"/>
                      </a:lnTo>
                      <a:cubicBezTo>
                        <a:pt x="933996" y="1909255"/>
                        <a:pt x="871180" y="1905713"/>
                        <a:pt x="809305" y="1895400"/>
                      </a:cubicBezTo>
                      <a:cubicBezTo>
                        <a:pt x="787697" y="1891799"/>
                        <a:pt x="762449" y="1890108"/>
                        <a:pt x="746959" y="1874618"/>
                      </a:cubicBezTo>
                      <a:cubicBezTo>
                        <a:pt x="731469" y="1859128"/>
                        <a:pt x="735975" y="1831866"/>
                        <a:pt x="726178" y="1812273"/>
                      </a:cubicBezTo>
                      <a:cubicBezTo>
                        <a:pt x="715008" y="1789933"/>
                        <a:pt x="698469" y="1770710"/>
                        <a:pt x="684614" y="1749928"/>
                      </a:cubicBezTo>
                      <a:cubicBezTo>
                        <a:pt x="654773" y="1660405"/>
                        <a:pt x="659036" y="1714759"/>
                        <a:pt x="684614" y="1625237"/>
                      </a:cubicBezTo>
                      <a:cubicBezTo>
                        <a:pt x="692461" y="1597774"/>
                        <a:pt x="689553" y="1565874"/>
                        <a:pt x="705396" y="1542109"/>
                      </a:cubicBezTo>
                      <a:cubicBezTo>
                        <a:pt x="719250" y="1521327"/>
                        <a:pt x="746959" y="1514400"/>
                        <a:pt x="767741" y="1500546"/>
                      </a:cubicBezTo>
                      <a:cubicBezTo>
                        <a:pt x="784140" y="1451349"/>
                        <a:pt x="817897" y="1384447"/>
                        <a:pt x="767741" y="1334291"/>
                      </a:cubicBezTo>
                      <a:cubicBezTo>
                        <a:pt x="736761" y="1303311"/>
                        <a:pt x="643050" y="1292728"/>
                        <a:pt x="643050" y="1292728"/>
                      </a:cubicBezTo>
                      <a:cubicBezTo>
                        <a:pt x="636123" y="1188819"/>
                        <a:pt x="655201" y="1079796"/>
                        <a:pt x="622269" y="981000"/>
                      </a:cubicBezTo>
                      <a:cubicBezTo>
                        <a:pt x="603681" y="925236"/>
                        <a:pt x="530184" y="905217"/>
                        <a:pt x="497578" y="856309"/>
                      </a:cubicBezTo>
                      <a:cubicBezTo>
                        <a:pt x="483723" y="835527"/>
                        <a:pt x="475517" y="809567"/>
                        <a:pt x="456014" y="793964"/>
                      </a:cubicBezTo>
                      <a:cubicBezTo>
                        <a:pt x="438908" y="780280"/>
                        <a:pt x="414451" y="780109"/>
                        <a:pt x="393669" y="773182"/>
                      </a:cubicBezTo>
                      <a:cubicBezTo>
                        <a:pt x="248339" y="555190"/>
                        <a:pt x="429519" y="850352"/>
                        <a:pt x="331323" y="212073"/>
                      </a:cubicBezTo>
                      <a:cubicBezTo>
                        <a:pt x="327525" y="187387"/>
                        <a:pt x="289760" y="184364"/>
                        <a:pt x="268978" y="170509"/>
                      </a:cubicBezTo>
                      <a:cubicBezTo>
                        <a:pt x="255123" y="149727"/>
                        <a:pt x="246211" y="124611"/>
                        <a:pt x="227414" y="108164"/>
                      </a:cubicBezTo>
                      <a:cubicBezTo>
                        <a:pt x="103797" y="0"/>
                        <a:pt x="0" y="12197"/>
                        <a:pt x="268978" y="45818"/>
                      </a:cubicBezTo>
                      <a:cubicBezTo>
                        <a:pt x="296687" y="52745"/>
                        <a:pt x="325853" y="55349"/>
                        <a:pt x="352105" y="66600"/>
                      </a:cubicBezTo>
                      <a:cubicBezTo>
                        <a:pt x="496251" y="128378"/>
                        <a:pt x="388485" y="191341"/>
                        <a:pt x="435232" y="378328"/>
                      </a:cubicBezTo>
                      <a:cubicBezTo>
                        <a:pt x="442360" y="406840"/>
                        <a:pt x="473662" y="423590"/>
                        <a:pt x="497578" y="440673"/>
                      </a:cubicBezTo>
                      <a:cubicBezTo>
                        <a:pt x="587349" y="504795"/>
                        <a:pt x="650068" y="489944"/>
                        <a:pt x="767741" y="503018"/>
                      </a:cubicBezTo>
                      <a:cubicBezTo>
                        <a:pt x="949486" y="684763"/>
                        <a:pt x="1008347" y="644489"/>
                        <a:pt x="871650" y="690055"/>
                      </a:cubicBezTo>
                      <a:cubicBezTo>
                        <a:pt x="850868" y="710837"/>
                        <a:pt x="818599" y="724518"/>
                        <a:pt x="809305" y="752400"/>
                      </a:cubicBezTo>
                      <a:cubicBezTo>
                        <a:pt x="802378" y="773182"/>
                        <a:pt x="817936" y="796519"/>
                        <a:pt x="830087" y="814746"/>
                      </a:cubicBezTo>
                      <a:cubicBezTo>
                        <a:pt x="863401" y="864718"/>
                        <a:pt x="919837" y="900081"/>
                        <a:pt x="975559" y="918655"/>
                      </a:cubicBezTo>
                      <a:cubicBezTo>
                        <a:pt x="1009069" y="929825"/>
                        <a:pt x="1044832" y="932510"/>
                        <a:pt x="1079469" y="939437"/>
                      </a:cubicBezTo>
                      <a:cubicBezTo>
                        <a:pt x="1107179" y="957910"/>
                        <a:pt x="1183378" y="997164"/>
                        <a:pt x="1183378" y="1043346"/>
                      </a:cubicBezTo>
                      <a:cubicBezTo>
                        <a:pt x="1183378" y="1068323"/>
                        <a:pt x="1155669" y="1084909"/>
                        <a:pt x="1141814" y="1105691"/>
                      </a:cubicBezTo>
                      <a:cubicBezTo>
                        <a:pt x="1120503" y="1169623"/>
                        <a:pt x="1099577" y="1198032"/>
                        <a:pt x="1141814" y="1271946"/>
                      </a:cubicBezTo>
                      <a:cubicBezTo>
                        <a:pt x="1154206" y="1293632"/>
                        <a:pt x="1183377" y="1299655"/>
                        <a:pt x="1204159" y="1313509"/>
                      </a:cubicBezTo>
                      <a:cubicBezTo>
                        <a:pt x="1211086" y="1334291"/>
                        <a:pt x="1212790" y="1357628"/>
                        <a:pt x="1224941" y="1375855"/>
                      </a:cubicBezTo>
                      <a:cubicBezTo>
                        <a:pt x="1241244" y="1400309"/>
                        <a:pt x="1283131" y="1409105"/>
                        <a:pt x="1287287" y="1438200"/>
                      </a:cubicBezTo>
                      <a:cubicBezTo>
                        <a:pt x="1298108" y="1513945"/>
                        <a:pt x="1276617" y="1590957"/>
                        <a:pt x="1266505" y="1666800"/>
                      </a:cubicBezTo>
                      <a:cubicBezTo>
                        <a:pt x="1262730" y="1695112"/>
                        <a:pt x="1261566" y="1726163"/>
                        <a:pt x="1245723" y="1749928"/>
                      </a:cubicBezTo>
                      <a:cubicBezTo>
                        <a:pt x="1231869" y="1770710"/>
                        <a:pt x="1206202" y="1781347"/>
                        <a:pt x="1183378" y="1791491"/>
                      </a:cubicBezTo>
                      <a:cubicBezTo>
                        <a:pt x="1143342" y="1809285"/>
                        <a:pt x="1058687" y="1833055"/>
                        <a:pt x="1058687" y="1833055"/>
                      </a:cubicBezTo>
                      <a:cubicBezTo>
                        <a:pt x="1044832" y="1853837"/>
                        <a:pt x="1028293" y="1873060"/>
                        <a:pt x="1017123" y="1895400"/>
                      </a:cubicBezTo>
                      <a:cubicBezTo>
                        <a:pt x="982295" y="1965055"/>
                        <a:pt x="1021577" y="1964277"/>
                        <a:pt x="933996" y="1999309"/>
                      </a:cubicBezTo>
                      <a:cubicBezTo>
                        <a:pt x="921132" y="2004454"/>
                        <a:pt x="906287" y="1999309"/>
                        <a:pt x="892432" y="1999309"/>
                      </a:cubicBezTo>
                    </a:path>
                  </a:pathLst>
                </a:custGeom>
                <a:solidFill>
                  <a:srgbClr val="FF0000"/>
                </a:solidFill>
                <a:ln w="38100">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5" name="Cloud Callout 34">
                  <a:extLst>
                    <a:ext uri="{FF2B5EF4-FFF2-40B4-BE49-F238E27FC236}">
                      <a16:creationId xmlns:a16="http://schemas.microsoft.com/office/drawing/2014/main" id="{FCAFEC6F-C036-4CAB-B19F-937D80280445}"/>
                    </a:ext>
                  </a:extLst>
                </p:cNvPr>
                <p:cNvSpPr/>
                <p:nvPr/>
              </p:nvSpPr>
              <p:spPr bwMode="auto">
                <a:xfrm rot="3308254">
                  <a:off x="8430590" y="767339"/>
                  <a:ext cx="2133600" cy="1905000"/>
                </a:xfrm>
                <a:prstGeom prst="cloudCallout">
                  <a:avLst/>
                </a:prstGeom>
                <a:solidFill>
                  <a:srgbClr val="FFFF00"/>
                </a:solidFill>
                <a:ln w="9525" cap="flat" cmpd="sng" algn="ctr">
                  <a:noFill/>
                  <a:prstDash val="solid"/>
                  <a:round/>
                  <a:headEnd type="none" w="med" len="med"/>
                  <a:tailEnd type="none" w="med" len="med"/>
                </a:ln>
                <a:effectLst>
                  <a:outerShdw blurRad="127000" dist="38100" dir="2700000" algn="ctr">
                    <a:srgbClr val="000000">
                      <a:alpha val="45000"/>
                    </a:srgbClr>
                  </a:outerShdw>
                </a:effectLst>
                <a:sp3d prstMaterial="translucentPowder">
                  <a:bevelT w="203200" h="50800" prst="softRound"/>
                </a:sp3d>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a:lstStyle>
                <a:p>
                  <a:pPr>
                    <a:defRPr/>
                  </a:pPr>
                  <a:endParaRPr lang="en-US"/>
                </a:p>
              </p:txBody>
            </p:sp>
            <p:sp>
              <p:nvSpPr>
                <p:cNvPr id="36" name="Freeform 35">
                  <a:extLst>
                    <a:ext uri="{FF2B5EF4-FFF2-40B4-BE49-F238E27FC236}">
                      <a16:creationId xmlns:a16="http://schemas.microsoft.com/office/drawing/2014/main" id="{A3FF0694-D660-4D3E-8827-F3AD85C14505}"/>
                    </a:ext>
                  </a:extLst>
                </p:cNvPr>
                <p:cNvSpPr/>
                <p:nvPr/>
              </p:nvSpPr>
              <p:spPr>
                <a:xfrm rot="3308254">
                  <a:off x="8111494" y="627056"/>
                  <a:ext cx="1752600" cy="2059765"/>
                </a:xfrm>
                <a:custGeom>
                  <a:avLst/>
                  <a:gdLst>
                    <a:gd name="connsiteX0" fmla="*/ 311727 w 789709"/>
                    <a:gd name="connsiteY0" fmla="*/ 795195 h 916765"/>
                    <a:gd name="connsiteX1" fmla="*/ 311727 w 789709"/>
                    <a:gd name="connsiteY1" fmla="*/ 795195 h 916765"/>
                    <a:gd name="connsiteX2" fmla="*/ 145473 w 789709"/>
                    <a:gd name="connsiteY2" fmla="*/ 732849 h 916765"/>
                    <a:gd name="connsiteX3" fmla="*/ 187036 w 789709"/>
                    <a:gd name="connsiteY3" fmla="*/ 504249 h 916765"/>
                    <a:gd name="connsiteX4" fmla="*/ 228600 w 789709"/>
                    <a:gd name="connsiteY4" fmla="*/ 441904 h 916765"/>
                    <a:gd name="connsiteX5" fmla="*/ 290946 w 789709"/>
                    <a:gd name="connsiteY5" fmla="*/ 421122 h 916765"/>
                    <a:gd name="connsiteX6" fmla="*/ 290946 w 789709"/>
                    <a:gd name="connsiteY6" fmla="*/ 421122 h 916765"/>
                    <a:gd name="connsiteX7" fmla="*/ 270164 w 789709"/>
                    <a:gd name="connsiteY7" fmla="*/ 608158 h 916765"/>
                    <a:gd name="connsiteX8" fmla="*/ 332509 w 789709"/>
                    <a:gd name="connsiteY8" fmla="*/ 587377 h 916765"/>
                    <a:gd name="connsiteX9" fmla="*/ 394855 w 789709"/>
                    <a:gd name="connsiteY9" fmla="*/ 462686 h 916765"/>
                    <a:gd name="connsiteX10" fmla="*/ 311727 w 789709"/>
                    <a:gd name="connsiteY10" fmla="*/ 358777 h 916765"/>
                    <a:gd name="connsiteX11" fmla="*/ 270164 w 789709"/>
                    <a:gd name="connsiteY11" fmla="*/ 296431 h 916765"/>
                    <a:gd name="connsiteX12" fmla="*/ 270164 w 789709"/>
                    <a:gd name="connsiteY12" fmla="*/ 296431 h 916765"/>
                    <a:gd name="connsiteX13" fmla="*/ 581891 w 789709"/>
                    <a:gd name="connsiteY13" fmla="*/ 150958 h 916765"/>
                    <a:gd name="connsiteX14" fmla="*/ 623455 w 789709"/>
                    <a:gd name="connsiteY14" fmla="*/ 88613 h 916765"/>
                    <a:gd name="connsiteX15" fmla="*/ 665018 w 789709"/>
                    <a:gd name="connsiteY15" fmla="*/ 47049 h 916765"/>
                    <a:gd name="connsiteX16" fmla="*/ 665018 w 789709"/>
                    <a:gd name="connsiteY16" fmla="*/ 47049 h 916765"/>
                    <a:gd name="connsiteX17" fmla="*/ 561109 w 789709"/>
                    <a:gd name="connsiteY17" fmla="*/ 337995 h 916765"/>
                    <a:gd name="connsiteX18" fmla="*/ 561109 w 789709"/>
                    <a:gd name="connsiteY18" fmla="*/ 337995 h 916765"/>
                    <a:gd name="connsiteX19" fmla="*/ 706582 w 789709"/>
                    <a:gd name="connsiteY19" fmla="*/ 441904 h 916765"/>
                    <a:gd name="connsiteX20" fmla="*/ 644236 w 789709"/>
                    <a:gd name="connsiteY20" fmla="*/ 483468 h 916765"/>
                    <a:gd name="connsiteX21" fmla="*/ 644236 w 789709"/>
                    <a:gd name="connsiteY21" fmla="*/ 483468 h 916765"/>
                    <a:gd name="connsiteX22" fmla="*/ 519546 w 789709"/>
                    <a:gd name="connsiteY22" fmla="*/ 628940 h 916765"/>
                    <a:gd name="connsiteX23" fmla="*/ 581891 w 789709"/>
                    <a:gd name="connsiteY23" fmla="*/ 649722 h 916765"/>
                    <a:gd name="connsiteX24" fmla="*/ 685800 w 789709"/>
                    <a:gd name="connsiteY24" fmla="*/ 628940 h 916765"/>
                    <a:gd name="connsiteX25" fmla="*/ 706582 w 789709"/>
                    <a:gd name="connsiteY25" fmla="*/ 504249 h 916765"/>
                    <a:gd name="connsiteX26" fmla="*/ 727364 w 789709"/>
                    <a:gd name="connsiteY26" fmla="*/ 441904 h 916765"/>
                    <a:gd name="connsiteX27" fmla="*/ 789709 w 789709"/>
                    <a:gd name="connsiteY27" fmla="*/ 628940 h 916765"/>
                    <a:gd name="connsiteX28" fmla="*/ 768927 w 789709"/>
                    <a:gd name="connsiteY28" fmla="*/ 691286 h 916765"/>
                    <a:gd name="connsiteX29" fmla="*/ 623455 w 789709"/>
                    <a:gd name="connsiteY29" fmla="*/ 753631 h 916765"/>
                    <a:gd name="connsiteX30" fmla="*/ 581891 w 789709"/>
                    <a:gd name="connsiteY30" fmla="*/ 774413 h 916765"/>
                    <a:gd name="connsiteX31" fmla="*/ 623455 w 789709"/>
                    <a:gd name="connsiteY31" fmla="*/ 774413 h 916765"/>
                    <a:gd name="connsiteX32" fmla="*/ 477982 w 789709"/>
                    <a:gd name="connsiteY32" fmla="*/ 899104 h 916765"/>
                    <a:gd name="connsiteX33" fmla="*/ 311727 w 789709"/>
                    <a:gd name="connsiteY33" fmla="*/ 878322 h 916765"/>
                    <a:gd name="connsiteX34" fmla="*/ 207818 w 789709"/>
                    <a:gd name="connsiteY34" fmla="*/ 857540 h 916765"/>
                    <a:gd name="connsiteX35" fmla="*/ 0 w 789709"/>
                    <a:gd name="connsiteY35" fmla="*/ 649722 h 916765"/>
                    <a:gd name="connsiteX36" fmla="*/ 187036 w 789709"/>
                    <a:gd name="connsiteY36" fmla="*/ 628940 h 916765"/>
                    <a:gd name="connsiteX37" fmla="*/ 62346 w 789709"/>
                    <a:gd name="connsiteY37" fmla="*/ 525031 h 916765"/>
                    <a:gd name="connsiteX38" fmla="*/ 20782 w 789709"/>
                    <a:gd name="connsiteY38" fmla="*/ 462686 h 916765"/>
                    <a:gd name="connsiteX39" fmla="*/ 62346 w 789709"/>
                    <a:gd name="connsiteY39" fmla="*/ 400340 h 916765"/>
                    <a:gd name="connsiteX40" fmla="*/ 228600 w 789709"/>
                    <a:gd name="connsiteY40" fmla="*/ 358777 h 916765"/>
                    <a:gd name="connsiteX41" fmla="*/ 249382 w 789709"/>
                    <a:gd name="connsiteY41" fmla="*/ 337995 h 916765"/>
                    <a:gd name="connsiteX42" fmla="*/ 374073 w 789709"/>
                    <a:gd name="connsiteY42" fmla="*/ 171740 h 916765"/>
                    <a:gd name="connsiteX43" fmla="*/ 623455 w 789709"/>
                    <a:gd name="connsiteY43" fmla="*/ 150958 h 91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89709" h="916765">
                      <a:moveTo>
                        <a:pt x="311727" y="795195"/>
                      </a:moveTo>
                      <a:lnTo>
                        <a:pt x="311727" y="795195"/>
                      </a:lnTo>
                      <a:cubicBezTo>
                        <a:pt x="256309" y="774413"/>
                        <a:pt x="177249" y="782782"/>
                        <a:pt x="145473" y="732849"/>
                      </a:cubicBezTo>
                      <a:cubicBezTo>
                        <a:pt x="133440" y="713941"/>
                        <a:pt x="162531" y="553258"/>
                        <a:pt x="187036" y="504249"/>
                      </a:cubicBezTo>
                      <a:cubicBezTo>
                        <a:pt x="198206" y="481909"/>
                        <a:pt x="209096" y="457507"/>
                        <a:pt x="228600" y="441904"/>
                      </a:cubicBezTo>
                      <a:cubicBezTo>
                        <a:pt x="245706" y="428219"/>
                        <a:pt x="290946" y="421122"/>
                        <a:pt x="290946" y="421122"/>
                      </a:cubicBezTo>
                      <a:lnTo>
                        <a:pt x="290946" y="421122"/>
                      </a:lnTo>
                      <a:cubicBezTo>
                        <a:pt x="284019" y="483467"/>
                        <a:pt x="254950" y="547302"/>
                        <a:pt x="270164" y="608158"/>
                      </a:cubicBezTo>
                      <a:cubicBezTo>
                        <a:pt x="275477" y="629410"/>
                        <a:pt x="315403" y="601061"/>
                        <a:pt x="332509" y="587377"/>
                      </a:cubicBezTo>
                      <a:cubicBezTo>
                        <a:pt x="369133" y="558078"/>
                        <a:pt x="381165" y="503756"/>
                        <a:pt x="394855" y="462686"/>
                      </a:cubicBezTo>
                      <a:cubicBezTo>
                        <a:pt x="351753" y="290276"/>
                        <a:pt x="414214" y="440766"/>
                        <a:pt x="311727" y="358777"/>
                      </a:cubicBezTo>
                      <a:cubicBezTo>
                        <a:pt x="292223" y="343174"/>
                        <a:pt x="270164" y="296431"/>
                        <a:pt x="270164" y="296431"/>
                      </a:cubicBezTo>
                      <a:lnTo>
                        <a:pt x="270164" y="296431"/>
                      </a:lnTo>
                      <a:cubicBezTo>
                        <a:pt x="615999" y="0"/>
                        <a:pt x="214132" y="298061"/>
                        <a:pt x="581891" y="150958"/>
                      </a:cubicBezTo>
                      <a:cubicBezTo>
                        <a:pt x="605081" y="141682"/>
                        <a:pt x="607852" y="108116"/>
                        <a:pt x="623455" y="88613"/>
                      </a:cubicBezTo>
                      <a:cubicBezTo>
                        <a:pt x="635695" y="73313"/>
                        <a:pt x="651164" y="60904"/>
                        <a:pt x="665018" y="47049"/>
                      </a:cubicBezTo>
                      <a:lnTo>
                        <a:pt x="665018" y="47049"/>
                      </a:lnTo>
                      <a:cubicBezTo>
                        <a:pt x="642262" y="365634"/>
                        <a:pt x="741465" y="337995"/>
                        <a:pt x="561109" y="337995"/>
                      </a:cubicBezTo>
                      <a:lnTo>
                        <a:pt x="561109" y="337995"/>
                      </a:lnTo>
                      <a:cubicBezTo>
                        <a:pt x="609600" y="372631"/>
                        <a:pt x="677017" y="390165"/>
                        <a:pt x="706582" y="441904"/>
                      </a:cubicBezTo>
                      <a:cubicBezTo>
                        <a:pt x="718974" y="463590"/>
                        <a:pt x="644236" y="483468"/>
                        <a:pt x="644236" y="483468"/>
                      </a:cubicBezTo>
                      <a:lnTo>
                        <a:pt x="644236" y="483468"/>
                      </a:lnTo>
                      <a:cubicBezTo>
                        <a:pt x="602673" y="531959"/>
                        <a:pt x="541971" y="569140"/>
                        <a:pt x="519546" y="628940"/>
                      </a:cubicBezTo>
                      <a:cubicBezTo>
                        <a:pt x="511854" y="649451"/>
                        <a:pt x="559985" y="649722"/>
                        <a:pt x="581891" y="649722"/>
                      </a:cubicBezTo>
                      <a:cubicBezTo>
                        <a:pt x="617213" y="649722"/>
                        <a:pt x="651164" y="635867"/>
                        <a:pt x="685800" y="628940"/>
                      </a:cubicBezTo>
                      <a:cubicBezTo>
                        <a:pt x="692727" y="587376"/>
                        <a:pt x="697441" y="545383"/>
                        <a:pt x="706582" y="504249"/>
                      </a:cubicBezTo>
                      <a:cubicBezTo>
                        <a:pt x="711334" y="482865"/>
                        <a:pt x="709137" y="429753"/>
                        <a:pt x="727364" y="441904"/>
                      </a:cubicBezTo>
                      <a:cubicBezTo>
                        <a:pt x="750840" y="457555"/>
                        <a:pt x="781849" y="597501"/>
                        <a:pt x="789709" y="628940"/>
                      </a:cubicBezTo>
                      <a:cubicBezTo>
                        <a:pt x="782782" y="649722"/>
                        <a:pt x="782612" y="674180"/>
                        <a:pt x="768927" y="691286"/>
                      </a:cubicBezTo>
                      <a:cubicBezTo>
                        <a:pt x="729080" y="741094"/>
                        <a:pt x="677908" y="735480"/>
                        <a:pt x="623455" y="753631"/>
                      </a:cubicBezTo>
                      <a:cubicBezTo>
                        <a:pt x="608760" y="758529"/>
                        <a:pt x="595746" y="767486"/>
                        <a:pt x="581891" y="774413"/>
                      </a:cubicBezTo>
                      <a:lnTo>
                        <a:pt x="623455" y="774413"/>
                      </a:lnTo>
                      <a:cubicBezTo>
                        <a:pt x="574964" y="815977"/>
                        <a:pt x="538571" y="878908"/>
                        <a:pt x="477982" y="899104"/>
                      </a:cubicBezTo>
                      <a:cubicBezTo>
                        <a:pt x="424998" y="916765"/>
                        <a:pt x="366927" y="886814"/>
                        <a:pt x="311727" y="878322"/>
                      </a:cubicBezTo>
                      <a:cubicBezTo>
                        <a:pt x="276815" y="872951"/>
                        <a:pt x="207818" y="857540"/>
                        <a:pt x="207818" y="857540"/>
                      </a:cubicBezTo>
                      <a:lnTo>
                        <a:pt x="0" y="649722"/>
                      </a:lnTo>
                      <a:lnTo>
                        <a:pt x="187036" y="628940"/>
                      </a:lnTo>
                      <a:cubicBezTo>
                        <a:pt x="207037" y="615606"/>
                        <a:pt x="64155" y="526237"/>
                        <a:pt x="62346" y="525031"/>
                      </a:cubicBezTo>
                      <a:cubicBezTo>
                        <a:pt x="48491" y="504249"/>
                        <a:pt x="20782" y="487663"/>
                        <a:pt x="20782" y="462686"/>
                      </a:cubicBezTo>
                      <a:cubicBezTo>
                        <a:pt x="20782" y="437709"/>
                        <a:pt x="44685" y="418001"/>
                        <a:pt x="62346" y="400340"/>
                      </a:cubicBezTo>
                      <a:cubicBezTo>
                        <a:pt x="123122" y="339564"/>
                        <a:pt x="141856" y="358777"/>
                        <a:pt x="228600" y="358777"/>
                      </a:cubicBezTo>
                      <a:lnTo>
                        <a:pt x="249382" y="337995"/>
                      </a:lnTo>
                      <a:cubicBezTo>
                        <a:pt x="319024" y="152281"/>
                        <a:pt x="252540" y="171740"/>
                        <a:pt x="374073" y="171740"/>
                      </a:cubicBezTo>
                      <a:lnTo>
                        <a:pt x="623455" y="150958"/>
                      </a:lnTo>
                    </a:path>
                  </a:pathLst>
                </a:custGeom>
                <a:solidFill>
                  <a:srgbClr val="FFC000"/>
                </a:solidFill>
                <a:ln w="28575">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7" name="Freeform 36">
                  <a:extLst>
                    <a:ext uri="{FF2B5EF4-FFF2-40B4-BE49-F238E27FC236}">
                      <a16:creationId xmlns:a16="http://schemas.microsoft.com/office/drawing/2014/main" id="{81895519-7C1C-4803-991B-4115D57EB0BC}"/>
                    </a:ext>
                  </a:extLst>
                </p:cNvPr>
                <p:cNvSpPr/>
                <p:nvPr/>
              </p:nvSpPr>
              <p:spPr>
                <a:xfrm rot="1424112">
                  <a:off x="7910328" y="1004954"/>
                  <a:ext cx="1295400" cy="1526365"/>
                </a:xfrm>
                <a:custGeom>
                  <a:avLst/>
                  <a:gdLst>
                    <a:gd name="connsiteX0" fmla="*/ 311727 w 789709"/>
                    <a:gd name="connsiteY0" fmla="*/ 795195 h 916765"/>
                    <a:gd name="connsiteX1" fmla="*/ 311727 w 789709"/>
                    <a:gd name="connsiteY1" fmla="*/ 795195 h 916765"/>
                    <a:gd name="connsiteX2" fmla="*/ 145473 w 789709"/>
                    <a:gd name="connsiteY2" fmla="*/ 732849 h 916765"/>
                    <a:gd name="connsiteX3" fmla="*/ 187036 w 789709"/>
                    <a:gd name="connsiteY3" fmla="*/ 504249 h 916765"/>
                    <a:gd name="connsiteX4" fmla="*/ 228600 w 789709"/>
                    <a:gd name="connsiteY4" fmla="*/ 441904 h 916765"/>
                    <a:gd name="connsiteX5" fmla="*/ 290946 w 789709"/>
                    <a:gd name="connsiteY5" fmla="*/ 421122 h 916765"/>
                    <a:gd name="connsiteX6" fmla="*/ 290946 w 789709"/>
                    <a:gd name="connsiteY6" fmla="*/ 421122 h 916765"/>
                    <a:gd name="connsiteX7" fmla="*/ 270164 w 789709"/>
                    <a:gd name="connsiteY7" fmla="*/ 608158 h 916765"/>
                    <a:gd name="connsiteX8" fmla="*/ 332509 w 789709"/>
                    <a:gd name="connsiteY8" fmla="*/ 587377 h 916765"/>
                    <a:gd name="connsiteX9" fmla="*/ 394855 w 789709"/>
                    <a:gd name="connsiteY9" fmla="*/ 462686 h 916765"/>
                    <a:gd name="connsiteX10" fmla="*/ 311727 w 789709"/>
                    <a:gd name="connsiteY10" fmla="*/ 358777 h 916765"/>
                    <a:gd name="connsiteX11" fmla="*/ 270164 w 789709"/>
                    <a:gd name="connsiteY11" fmla="*/ 296431 h 916765"/>
                    <a:gd name="connsiteX12" fmla="*/ 270164 w 789709"/>
                    <a:gd name="connsiteY12" fmla="*/ 296431 h 916765"/>
                    <a:gd name="connsiteX13" fmla="*/ 581891 w 789709"/>
                    <a:gd name="connsiteY13" fmla="*/ 150958 h 916765"/>
                    <a:gd name="connsiteX14" fmla="*/ 623455 w 789709"/>
                    <a:gd name="connsiteY14" fmla="*/ 88613 h 916765"/>
                    <a:gd name="connsiteX15" fmla="*/ 665018 w 789709"/>
                    <a:gd name="connsiteY15" fmla="*/ 47049 h 916765"/>
                    <a:gd name="connsiteX16" fmla="*/ 665018 w 789709"/>
                    <a:gd name="connsiteY16" fmla="*/ 47049 h 916765"/>
                    <a:gd name="connsiteX17" fmla="*/ 561109 w 789709"/>
                    <a:gd name="connsiteY17" fmla="*/ 337995 h 916765"/>
                    <a:gd name="connsiteX18" fmla="*/ 561109 w 789709"/>
                    <a:gd name="connsiteY18" fmla="*/ 337995 h 916765"/>
                    <a:gd name="connsiteX19" fmla="*/ 706582 w 789709"/>
                    <a:gd name="connsiteY19" fmla="*/ 441904 h 916765"/>
                    <a:gd name="connsiteX20" fmla="*/ 644236 w 789709"/>
                    <a:gd name="connsiteY20" fmla="*/ 483468 h 916765"/>
                    <a:gd name="connsiteX21" fmla="*/ 644236 w 789709"/>
                    <a:gd name="connsiteY21" fmla="*/ 483468 h 916765"/>
                    <a:gd name="connsiteX22" fmla="*/ 519546 w 789709"/>
                    <a:gd name="connsiteY22" fmla="*/ 628940 h 916765"/>
                    <a:gd name="connsiteX23" fmla="*/ 581891 w 789709"/>
                    <a:gd name="connsiteY23" fmla="*/ 649722 h 916765"/>
                    <a:gd name="connsiteX24" fmla="*/ 685800 w 789709"/>
                    <a:gd name="connsiteY24" fmla="*/ 628940 h 916765"/>
                    <a:gd name="connsiteX25" fmla="*/ 706582 w 789709"/>
                    <a:gd name="connsiteY25" fmla="*/ 504249 h 916765"/>
                    <a:gd name="connsiteX26" fmla="*/ 727364 w 789709"/>
                    <a:gd name="connsiteY26" fmla="*/ 441904 h 916765"/>
                    <a:gd name="connsiteX27" fmla="*/ 789709 w 789709"/>
                    <a:gd name="connsiteY27" fmla="*/ 628940 h 916765"/>
                    <a:gd name="connsiteX28" fmla="*/ 768927 w 789709"/>
                    <a:gd name="connsiteY28" fmla="*/ 691286 h 916765"/>
                    <a:gd name="connsiteX29" fmla="*/ 623455 w 789709"/>
                    <a:gd name="connsiteY29" fmla="*/ 753631 h 916765"/>
                    <a:gd name="connsiteX30" fmla="*/ 581891 w 789709"/>
                    <a:gd name="connsiteY30" fmla="*/ 774413 h 916765"/>
                    <a:gd name="connsiteX31" fmla="*/ 623455 w 789709"/>
                    <a:gd name="connsiteY31" fmla="*/ 774413 h 916765"/>
                    <a:gd name="connsiteX32" fmla="*/ 477982 w 789709"/>
                    <a:gd name="connsiteY32" fmla="*/ 899104 h 916765"/>
                    <a:gd name="connsiteX33" fmla="*/ 311727 w 789709"/>
                    <a:gd name="connsiteY33" fmla="*/ 878322 h 916765"/>
                    <a:gd name="connsiteX34" fmla="*/ 207818 w 789709"/>
                    <a:gd name="connsiteY34" fmla="*/ 857540 h 916765"/>
                    <a:gd name="connsiteX35" fmla="*/ 0 w 789709"/>
                    <a:gd name="connsiteY35" fmla="*/ 649722 h 916765"/>
                    <a:gd name="connsiteX36" fmla="*/ 187036 w 789709"/>
                    <a:gd name="connsiteY36" fmla="*/ 628940 h 916765"/>
                    <a:gd name="connsiteX37" fmla="*/ 62346 w 789709"/>
                    <a:gd name="connsiteY37" fmla="*/ 525031 h 916765"/>
                    <a:gd name="connsiteX38" fmla="*/ 20782 w 789709"/>
                    <a:gd name="connsiteY38" fmla="*/ 462686 h 916765"/>
                    <a:gd name="connsiteX39" fmla="*/ 62346 w 789709"/>
                    <a:gd name="connsiteY39" fmla="*/ 400340 h 916765"/>
                    <a:gd name="connsiteX40" fmla="*/ 228600 w 789709"/>
                    <a:gd name="connsiteY40" fmla="*/ 358777 h 916765"/>
                    <a:gd name="connsiteX41" fmla="*/ 249382 w 789709"/>
                    <a:gd name="connsiteY41" fmla="*/ 337995 h 916765"/>
                    <a:gd name="connsiteX42" fmla="*/ 374073 w 789709"/>
                    <a:gd name="connsiteY42" fmla="*/ 171740 h 916765"/>
                    <a:gd name="connsiteX43" fmla="*/ 623455 w 789709"/>
                    <a:gd name="connsiteY43" fmla="*/ 150958 h 91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89709" h="916765">
                      <a:moveTo>
                        <a:pt x="311727" y="795195"/>
                      </a:moveTo>
                      <a:lnTo>
                        <a:pt x="311727" y="795195"/>
                      </a:lnTo>
                      <a:cubicBezTo>
                        <a:pt x="256309" y="774413"/>
                        <a:pt x="177249" y="782782"/>
                        <a:pt x="145473" y="732849"/>
                      </a:cubicBezTo>
                      <a:cubicBezTo>
                        <a:pt x="133440" y="713941"/>
                        <a:pt x="162531" y="553258"/>
                        <a:pt x="187036" y="504249"/>
                      </a:cubicBezTo>
                      <a:cubicBezTo>
                        <a:pt x="198206" y="481909"/>
                        <a:pt x="209096" y="457507"/>
                        <a:pt x="228600" y="441904"/>
                      </a:cubicBezTo>
                      <a:cubicBezTo>
                        <a:pt x="245706" y="428219"/>
                        <a:pt x="290946" y="421122"/>
                        <a:pt x="290946" y="421122"/>
                      </a:cubicBezTo>
                      <a:lnTo>
                        <a:pt x="290946" y="421122"/>
                      </a:lnTo>
                      <a:cubicBezTo>
                        <a:pt x="284019" y="483467"/>
                        <a:pt x="254950" y="547302"/>
                        <a:pt x="270164" y="608158"/>
                      </a:cubicBezTo>
                      <a:cubicBezTo>
                        <a:pt x="275477" y="629410"/>
                        <a:pt x="315403" y="601061"/>
                        <a:pt x="332509" y="587377"/>
                      </a:cubicBezTo>
                      <a:cubicBezTo>
                        <a:pt x="369133" y="558078"/>
                        <a:pt x="381165" y="503756"/>
                        <a:pt x="394855" y="462686"/>
                      </a:cubicBezTo>
                      <a:cubicBezTo>
                        <a:pt x="351753" y="290276"/>
                        <a:pt x="414214" y="440766"/>
                        <a:pt x="311727" y="358777"/>
                      </a:cubicBezTo>
                      <a:cubicBezTo>
                        <a:pt x="292223" y="343174"/>
                        <a:pt x="270164" y="296431"/>
                        <a:pt x="270164" y="296431"/>
                      </a:cubicBezTo>
                      <a:lnTo>
                        <a:pt x="270164" y="296431"/>
                      </a:lnTo>
                      <a:cubicBezTo>
                        <a:pt x="615999" y="0"/>
                        <a:pt x="214132" y="298061"/>
                        <a:pt x="581891" y="150958"/>
                      </a:cubicBezTo>
                      <a:cubicBezTo>
                        <a:pt x="605081" y="141682"/>
                        <a:pt x="607852" y="108116"/>
                        <a:pt x="623455" y="88613"/>
                      </a:cubicBezTo>
                      <a:cubicBezTo>
                        <a:pt x="635695" y="73313"/>
                        <a:pt x="651164" y="60904"/>
                        <a:pt x="665018" y="47049"/>
                      </a:cubicBezTo>
                      <a:lnTo>
                        <a:pt x="665018" y="47049"/>
                      </a:lnTo>
                      <a:cubicBezTo>
                        <a:pt x="642262" y="365634"/>
                        <a:pt x="741465" y="337995"/>
                        <a:pt x="561109" y="337995"/>
                      </a:cubicBezTo>
                      <a:lnTo>
                        <a:pt x="561109" y="337995"/>
                      </a:lnTo>
                      <a:cubicBezTo>
                        <a:pt x="609600" y="372631"/>
                        <a:pt x="677017" y="390165"/>
                        <a:pt x="706582" y="441904"/>
                      </a:cubicBezTo>
                      <a:cubicBezTo>
                        <a:pt x="718974" y="463590"/>
                        <a:pt x="644236" y="483468"/>
                        <a:pt x="644236" y="483468"/>
                      </a:cubicBezTo>
                      <a:lnTo>
                        <a:pt x="644236" y="483468"/>
                      </a:lnTo>
                      <a:cubicBezTo>
                        <a:pt x="602673" y="531959"/>
                        <a:pt x="541971" y="569140"/>
                        <a:pt x="519546" y="628940"/>
                      </a:cubicBezTo>
                      <a:cubicBezTo>
                        <a:pt x="511854" y="649451"/>
                        <a:pt x="559985" y="649722"/>
                        <a:pt x="581891" y="649722"/>
                      </a:cubicBezTo>
                      <a:cubicBezTo>
                        <a:pt x="617213" y="649722"/>
                        <a:pt x="651164" y="635867"/>
                        <a:pt x="685800" y="628940"/>
                      </a:cubicBezTo>
                      <a:cubicBezTo>
                        <a:pt x="692727" y="587376"/>
                        <a:pt x="697441" y="545383"/>
                        <a:pt x="706582" y="504249"/>
                      </a:cubicBezTo>
                      <a:cubicBezTo>
                        <a:pt x="711334" y="482865"/>
                        <a:pt x="709137" y="429753"/>
                        <a:pt x="727364" y="441904"/>
                      </a:cubicBezTo>
                      <a:cubicBezTo>
                        <a:pt x="750840" y="457555"/>
                        <a:pt x="781849" y="597501"/>
                        <a:pt x="789709" y="628940"/>
                      </a:cubicBezTo>
                      <a:cubicBezTo>
                        <a:pt x="782782" y="649722"/>
                        <a:pt x="782612" y="674180"/>
                        <a:pt x="768927" y="691286"/>
                      </a:cubicBezTo>
                      <a:cubicBezTo>
                        <a:pt x="729080" y="741094"/>
                        <a:pt x="677908" y="735480"/>
                        <a:pt x="623455" y="753631"/>
                      </a:cubicBezTo>
                      <a:cubicBezTo>
                        <a:pt x="608760" y="758529"/>
                        <a:pt x="595746" y="767486"/>
                        <a:pt x="581891" y="774413"/>
                      </a:cubicBezTo>
                      <a:lnTo>
                        <a:pt x="623455" y="774413"/>
                      </a:lnTo>
                      <a:cubicBezTo>
                        <a:pt x="574964" y="815977"/>
                        <a:pt x="538571" y="878908"/>
                        <a:pt x="477982" y="899104"/>
                      </a:cubicBezTo>
                      <a:cubicBezTo>
                        <a:pt x="424998" y="916765"/>
                        <a:pt x="366927" y="886814"/>
                        <a:pt x="311727" y="878322"/>
                      </a:cubicBezTo>
                      <a:cubicBezTo>
                        <a:pt x="276815" y="872951"/>
                        <a:pt x="207818" y="857540"/>
                        <a:pt x="207818" y="857540"/>
                      </a:cubicBezTo>
                      <a:lnTo>
                        <a:pt x="0" y="649722"/>
                      </a:lnTo>
                      <a:lnTo>
                        <a:pt x="187036" y="628940"/>
                      </a:lnTo>
                      <a:cubicBezTo>
                        <a:pt x="207037" y="615606"/>
                        <a:pt x="64155" y="526237"/>
                        <a:pt x="62346" y="525031"/>
                      </a:cubicBezTo>
                      <a:cubicBezTo>
                        <a:pt x="48491" y="504249"/>
                        <a:pt x="20782" y="487663"/>
                        <a:pt x="20782" y="462686"/>
                      </a:cubicBezTo>
                      <a:cubicBezTo>
                        <a:pt x="20782" y="437709"/>
                        <a:pt x="44685" y="418001"/>
                        <a:pt x="62346" y="400340"/>
                      </a:cubicBezTo>
                      <a:cubicBezTo>
                        <a:pt x="123122" y="339564"/>
                        <a:pt x="141856" y="358777"/>
                        <a:pt x="228600" y="358777"/>
                      </a:cubicBezTo>
                      <a:lnTo>
                        <a:pt x="249382" y="337995"/>
                      </a:lnTo>
                      <a:cubicBezTo>
                        <a:pt x="319024" y="152281"/>
                        <a:pt x="252540" y="171740"/>
                        <a:pt x="374073" y="171740"/>
                      </a:cubicBezTo>
                      <a:lnTo>
                        <a:pt x="623455" y="150958"/>
                      </a:lnTo>
                    </a:path>
                  </a:pathLst>
                </a:custGeom>
                <a:solidFill>
                  <a:srgbClr val="FF0000"/>
                </a:solidFill>
                <a:ln w="28575">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 name="Freeform 37">
                  <a:extLst>
                    <a:ext uri="{FF2B5EF4-FFF2-40B4-BE49-F238E27FC236}">
                      <a16:creationId xmlns:a16="http://schemas.microsoft.com/office/drawing/2014/main" id="{65C8C1A8-7E49-4974-B9DD-072EB9A123D4}"/>
                    </a:ext>
                  </a:extLst>
                </p:cNvPr>
                <p:cNvSpPr/>
                <p:nvPr/>
              </p:nvSpPr>
              <p:spPr>
                <a:xfrm rot="3308254">
                  <a:off x="7956851" y="458064"/>
                  <a:ext cx="1298108" cy="2004454"/>
                </a:xfrm>
                <a:custGeom>
                  <a:avLst/>
                  <a:gdLst>
                    <a:gd name="connsiteX0" fmla="*/ 996341 w 1298108"/>
                    <a:gd name="connsiteY0" fmla="*/ 1916182 h 2004454"/>
                    <a:gd name="connsiteX1" fmla="*/ 996341 w 1298108"/>
                    <a:gd name="connsiteY1" fmla="*/ 1916182 h 2004454"/>
                    <a:gd name="connsiteX2" fmla="*/ 809305 w 1298108"/>
                    <a:gd name="connsiteY2" fmla="*/ 1895400 h 2004454"/>
                    <a:gd name="connsiteX3" fmla="*/ 746959 w 1298108"/>
                    <a:gd name="connsiteY3" fmla="*/ 1874618 h 2004454"/>
                    <a:gd name="connsiteX4" fmla="*/ 726178 w 1298108"/>
                    <a:gd name="connsiteY4" fmla="*/ 1812273 h 2004454"/>
                    <a:gd name="connsiteX5" fmla="*/ 684614 w 1298108"/>
                    <a:gd name="connsiteY5" fmla="*/ 1749928 h 2004454"/>
                    <a:gd name="connsiteX6" fmla="*/ 684614 w 1298108"/>
                    <a:gd name="connsiteY6" fmla="*/ 1625237 h 2004454"/>
                    <a:gd name="connsiteX7" fmla="*/ 705396 w 1298108"/>
                    <a:gd name="connsiteY7" fmla="*/ 1542109 h 2004454"/>
                    <a:gd name="connsiteX8" fmla="*/ 767741 w 1298108"/>
                    <a:gd name="connsiteY8" fmla="*/ 1500546 h 2004454"/>
                    <a:gd name="connsiteX9" fmla="*/ 767741 w 1298108"/>
                    <a:gd name="connsiteY9" fmla="*/ 1334291 h 2004454"/>
                    <a:gd name="connsiteX10" fmla="*/ 643050 w 1298108"/>
                    <a:gd name="connsiteY10" fmla="*/ 1292728 h 2004454"/>
                    <a:gd name="connsiteX11" fmla="*/ 622269 w 1298108"/>
                    <a:gd name="connsiteY11" fmla="*/ 981000 h 2004454"/>
                    <a:gd name="connsiteX12" fmla="*/ 497578 w 1298108"/>
                    <a:gd name="connsiteY12" fmla="*/ 856309 h 2004454"/>
                    <a:gd name="connsiteX13" fmla="*/ 456014 w 1298108"/>
                    <a:gd name="connsiteY13" fmla="*/ 793964 h 2004454"/>
                    <a:gd name="connsiteX14" fmla="*/ 393669 w 1298108"/>
                    <a:gd name="connsiteY14" fmla="*/ 773182 h 2004454"/>
                    <a:gd name="connsiteX15" fmla="*/ 331323 w 1298108"/>
                    <a:gd name="connsiteY15" fmla="*/ 212073 h 2004454"/>
                    <a:gd name="connsiteX16" fmla="*/ 268978 w 1298108"/>
                    <a:gd name="connsiteY16" fmla="*/ 170509 h 2004454"/>
                    <a:gd name="connsiteX17" fmla="*/ 227414 w 1298108"/>
                    <a:gd name="connsiteY17" fmla="*/ 108164 h 2004454"/>
                    <a:gd name="connsiteX18" fmla="*/ 268978 w 1298108"/>
                    <a:gd name="connsiteY18" fmla="*/ 45818 h 2004454"/>
                    <a:gd name="connsiteX19" fmla="*/ 352105 w 1298108"/>
                    <a:gd name="connsiteY19" fmla="*/ 66600 h 2004454"/>
                    <a:gd name="connsiteX20" fmla="*/ 435232 w 1298108"/>
                    <a:gd name="connsiteY20" fmla="*/ 378328 h 2004454"/>
                    <a:gd name="connsiteX21" fmla="*/ 497578 w 1298108"/>
                    <a:gd name="connsiteY21" fmla="*/ 440673 h 2004454"/>
                    <a:gd name="connsiteX22" fmla="*/ 767741 w 1298108"/>
                    <a:gd name="connsiteY22" fmla="*/ 503018 h 2004454"/>
                    <a:gd name="connsiteX23" fmla="*/ 871650 w 1298108"/>
                    <a:gd name="connsiteY23" fmla="*/ 690055 h 2004454"/>
                    <a:gd name="connsiteX24" fmla="*/ 809305 w 1298108"/>
                    <a:gd name="connsiteY24" fmla="*/ 752400 h 2004454"/>
                    <a:gd name="connsiteX25" fmla="*/ 830087 w 1298108"/>
                    <a:gd name="connsiteY25" fmla="*/ 814746 h 2004454"/>
                    <a:gd name="connsiteX26" fmla="*/ 975559 w 1298108"/>
                    <a:gd name="connsiteY26" fmla="*/ 918655 h 2004454"/>
                    <a:gd name="connsiteX27" fmla="*/ 1079469 w 1298108"/>
                    <a:gd name="connsiteY27" fmla="*/ 939437 h 2004454"/>
                    <a:gd name="connsiteX28" fmla="*/ 1183378 w 1298108"/>
                    <a:gd name="connsiteY28" fmla="*/ 1043346 h 2004454"/>
                    <a:gd name="connsiteX29" fmla="*/ 1141814 w 1298108"/>
                    <a:gd name="connsiteY29" fmla="*/ 1105691 h 2004454"/>
                    <a:gd name="connsiteX30" fmla="*/ 1141814 w 1298108"/>
                    <a:gd name="connsiteY30" fmla="*/ 1271946 h 2004454"/>
                    <a:gd name="connsiteX31" fmla="*/ 1204159 w 1298108"/>
                    <a:gd name="connsiteY31" fmla="*/ 1313509 h 2004454"/>
                    <a:gd name="connsiteX32" fmla="*/ 1224941 w 1298108"/>
                    <a:gd name="connsiteY32" fmla="*/ 1375855 h 2004454"/>
                    <a:gd name="connsiteX33" fmla="*/ 1287287 w 1298108"/>
                    <a:gd name="connsiteY33" fmla="*/ 1438200 h 2004454"/>
                    <a:gd name="connsiteX34" fmla="*/ 1266505 w 1298108"/>
                    <a:gd name="connsiteY34" fmla="*/ 1666800 h 2004454"/>
                    <a:gd name="connsiteX35" fmla="*/ 1245723 w 1298108"/>
                    <a:gd name="connsiteY35" fmla="*/ 1749928 h 2004454"/>
                    <a:gd name="connsiteX36" fmla="*/ 1183378 w 1298108"/>
                    <a:gd name="connsiteY36" fmla="*/ 1791491 h 2004454"/>
                    <a:gd name="connsiteX37" fmla="*/ 1058687 w 1298108"/>
                    <a:gd name="connsiteY37" fmla="*/ 1833055 h 2004454"/>
                    <a:gd name="connsiteX38" fmla="*/ 1017123 w 1298108"/>
                    <a:gd name="connsiteY38" fmla="*/ 1895400 h 2004454"/>
                    <a:gd name="connsiteX39" fmla="*/ 933996 w 1298108"/>
                    <a:gd name="connsiteY39" fmla="*/ 1999309 h 2004454"/>
                    <a:gd name="connsiteX40" fmla="*/ 892432 w 1298108"/>
                    <a:gd name="connsiteY40" fmla="*/ 1999309 h 200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98108" h="2004454">
                      <a:moveTo>
                        <a:pt x="996341" y="1916182"/>
                      </a:moveTo>
                      <a:lnTo>
                        <a:pt x="996341" y="1916182"/>
                      </a:lnTo>
                      <a:cubicBezTo>
                        <a:pt x="933996" y="1909255"/>
                        <a:pt x="871180" y="1905713"/>
                        <a:pt x="809305" y="1895400"/>
                      </a:cubicBezTo>
                      <a:cubicBezTo>
                        <a:pt x="787697" y="1891799"/>
                        <a:pt x="762449" y="1890108"/>
                        <a:pt x="746959" y="1874618"/>
                      </a:cubicBezTo>
                      <a:cubicBezTo>
                        <a:pt x="731469" y="1859128"/>
                        <a:pt x="735975" y="1831866"/>
                        <a:pt x="726178" y="1812273"/>
                      </a:cubicBezTo>
                      <a:cubicBezTo>
                        <a:pt x="715008" y="1789933"/>
                        <a:pt x="698469" y="1770710"/>
                        <a:pt x="684614" y="1749928"/>
                      </a:cubicBezTo>
                      <a:cubicBezTo>
                        <a:pt x="654773" y="1660405"/>
                        <a:pt x="659036" y="1714759"/>
                        <a:pt x="684614" y="1625237"/>
                      </a:cubicBezTo>
                      <a:cubicBezTo>
                        <a:pt x="692461" y="1597774"/>
                        <a:pt x="689553" y="1565874"/>
                        <a:pt x="705396" y="1542109"/>
                      </a:cubicBezTo>
                      <a:cubicBezTo>
                        <a:pt x="719250" y="1521327"/>
                        <a:pt x="746959" y="1514400"/>
                        <a:pt x="767741" y="1500546"/>
                      </a:cubicBezTo>
                      <a:cubicBezTo>
                        <a:pt x="784140" y="1451349"/>
                        <a:pt x="817897" y="1384447"/>
                        <a:pt x="767741" y="1334291"/>
                      </a:cubicBezTo>
                      <a:cubicBezTo>
                        <a:pt x="736761" y="1303311"/>
                        <a:pt x="643050" y="1292728"/>
                        <a:pt x="643050" y="1292728"/>
                      </a:cubicBezTo>
                      <a:cubicBezTo>
                        <a:pt x="636123" y="1188819"/>
                        <a:pt x="655201" y="1079796"/>
                        <a:pt x="622269" y="981000"/>
                      </a:cubicBezTo>
                      <a:cubicBezTo>
                        <a:pt x="603681" y="925236"/>
                        <a:pt x="530184" y="905217"/>
                        <a:pt x="497578" y="856309"/>
                      </a:cubicBezTo>
                      <a:cubicBezTo>
                        <a:pt x="483723" y="835527"/>
                        <a:pt x="475517" y="809567"/>
                        <a:pt x="456014" y="793964"/>
                      </a:cubicBezTo>
                      <a:cubicBezTo>
                        <a:pt x="438908" y="780280"/>
                        <a:pt x="414451" y="780109"/>
                        <a:pt x="393669" y="773182"/>
                      </a:cubicBezTo>
                      <a:cubicBezTo>
                        <a:pt x="248339" y="555190"/>
                        <a:pt x="429519" y="850352"/>
                        <a:pt x="331323" y="212073"/>
                      </a:cubicBezTo>
                      <a:cubicBezTo>
                        <a:pt x="327525" y="187387"/>
                        <a:pt x="289760" y="184364"/>
                        <a:pt x="268978" y="170509"/>
                      </a:cubicBezTo>
                      <a:cubicBezTo>
                        <a:pt x="255123" y="149727"/>
                        <a:pt x="246211" y="124611"/>
                        <a:pt x="227414" y="108164"/>
                      </a:cubicBezTo>
                      <a:cubicBezTo>
                        <a:pt x="103797" y="0"/>
                        <a:pt x="0" y="12197"/>
                        <a:pt x="268978" y="45818"/>
                      </a:cubicBezTo>
                      <a:cubicBezTo>
                        <a:pt x="296687" y="52745"/>
                        <a:pt x="325853" y="55349"/>
                        <a:pt x="352105" y="66600"/>
                      </a:cubicBezTo>
                      <a:cubicBezTo>
                        <a:pt x="496251" y="128378"/>
                        <a:pt x="388485" y="191341"/>
                        <a:pt x="435232" y="378328"/>
                      </a:cubicBezTo>
                      <a:cubicBezTo>
                        <a:pt x="442360" y="406840"/>
                        <a:pt x="473662" y="423590"/>
                        <a:pt x="497578" y="440673"/>
                      </a:cubicBezTo>
                      <a:cubicBezTo>
                        <a:pt x="587349" y="504795"/>
                        <a:pt x="650068" y="489944"/>
                        <a:pt x="767741" y="503018"/>
                      </a:cubicBezTo>
                      <a:cubicBezTo>
                        <a:pt x="949486" y="684763"/>
                        <a:pt x="1008347" y="644489"/>
                        <a:pt x="871650" y="690055"/>
                      </a:cubicBezTo>
                      <a:cubicBezTo>
                        <a:pt x="850868" y="710837"/>
                        <a:pt x="818599" y="724518"/>
                        <a:pt x="809305" y="752400"/>
                      </a:cubicBezTo>
                      <a:cubicBezTo>
                        <a:pt x="802378" y="773182"/>
                        <a:pt x="817936" y="796519"/>
                        <a:pt x="830087" y="814746"/>
                      </a:cubicBezTo>
                      <a:cubicBezTo>
                        <a:pt x="863401" y="864718"/>
                        <a:pt x="919837" y="900081"/>
                        <a:pt x="975559" y="918655"/>
                      </a:cubicBezTo>
                      <a:cubicBezTo>
                        <a:pt x="1009069" y="929825"/>
                        <a:pt x="1044832" y="932510"/>
                        <a:pt x="1079469" y="939437"/>
                      </a:cubicBezTo>
                      <a:cubicBezTo>
                        <a:pt x="1107179" y="957910"/>
                        <a:pt x="1183378" y="997164"/>
                        <a:pt x="1183378" y="1043346"/>
                      </a:cubicBezTo>
                      <a:cubicBezTo>
                        <a:pt x="1183378" y="1068323"/>
                        <a:pt x="1155669" y="1084909"/>
                        <a:pt x="1141814" y="1105691"/>
                      </a:cubicBezTo>
                      <a:cubicBezTo>
                        <a:pt x="1120503" y="1169623"/>
                        <a:pt x="1099577" y="1198032"/>
                        <a:pt x="1141814" y="1271946"/>
                      </a:cubicBezTo>
                      <a:cubicBezTo>
                        <a:pt x="1154206" y="1293632"/>
                        <a:pt x="1183377" y="1299655"/>
                        <a:pt x="1204159" y="1313509"/>
                      </a:cubicBezTo>
                      <a:cubicBezTo>
                        <a:pt x="1211086" y="1334291"/>
                        <a:pt x="1212790" y="1357628"/>
                        <a:pt x="1224941" y="1375855"/>
                      </a:cubicBezTo>
                      <a:cubicBezTo>
                        <a:pt x="1241244" y="1400309"/>
                        <a:pt x="1283131" y="1409105"/>
                        <a:pt x="1287287" y="1438200"/>
                      </a:cubicBezTo>
                      <a:cubicBezTo>
                        <a:pt x="1298108" y="1513945"/>
                        <a:pt x="1276617" y="1590957"/>
                        <a:pt x="1266505" y="1666800"/>
                      </a:cubicBezTo>
                      <a:cubicBezTo>
                        <a:pt x="1262730" y="1695112"/>
                        <a:pt x="1261566" y="1726163"/>
                        <a:pt x="1245723" y="1749928"/>
                      </a:cubicBezTo>
                      <a:cubicBezTo>
                        <a:pt x="1231869" y="1770710"/>
                        <a:pt x="1206202" y="1781347"/>
                        <a:pt x="1183378" y="1791491"/>
                      </a:cubicBezTo>
                      <a:cubicBezTo>
                        <a:pt x="1143342" y="1809285"/>
                        <a:pt x="1058687" y="1833055"/>
                        <a:pt x="1058687" y="1833055"/>
                      </a:cubicBezTo>
                      <a:cubicBezTo>
                        <a:pt x="1044832" y="1853837"/>
                        <a:pt x="1028293" y="1873060"/>
                        <a:pt x="1017123" y="1895400"/>
                      </a:cubicBezTo>
                      <a:cubicBezTo>
                        <a:pt x="982295" y="1965055"/>
                        <a:pt x="1021577" y="1964277"/>
                        <a:pt x="933996" y="1999309"/>
                      </a:cubicBezTo>
                      <a:cubicBezTo>
                        <a:pt x="921132" y="2004454"/>
                        <a:pt x="906287" y="1999309"/>
                        <a:pt x="892432" y="1999309"/>
                      </a:cubicBezTo>
                    </a:path>
                  </a:pathLst>
                </a:custGeom>
                <a:solidFill>
                  <a:srgbClr val="FFFF00"/>
                </a:solidFill>
                <a:ln w="38100">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9" name="Freeform 38">
                  <a:extLst>
                    <a:ext uri="{FF2B5EF4-FFF2-40B4-BE49-F238E27FC236}">
                      <a16:creationId xmlns:a16="http://schemas.microsoft.com/office/drawing/2014/main" id="{783B54FB-D146-48FF-8FB9-E0ED89599B2E}"/>
                    </a:ext>
                  </a:extLst>
                </p:cNvPr>
                <p:cNvSpPr/>
                <p:nvPr/>
              </p:nvSpPr>
              <p:spPr>
                <a:xfrm rot="6936730">
                  <a:off x="8043964" y="583112"/>
                  <a:ext cx="1298108" cy="2004454"/>
                </a:xfrm>
                <a:custGeom>
                  <a:avLst/>
                  <a:gdLst>
                    <a:gd name="connsiteX0" fmla="*/ 996341 w 1298108"/>
                    <a:gd name="connsiteY0" fmla="*/ 1916182 h 2004454"/>
                    <a:gd name="connsiteX1" fmla="*/ 996341 w 1298108"/>
                    <a:gd name="connsiteY1" fmla="*/ 1916182 h 2004454"/>
                    <a:gd name="connsiteX2" fmla="*/ 809305 w 1298108"/>
                    <a:gd name="connsiteY2" fmla="*/ 1895400 h 2004454"/>
                    <a:gd name="connsiteX3" fmla="*/ 746959 w 1298108"/>
                    <a:gd name="connsiteY3" fmla="*/ 1874618 h 2004454"/>
                    <a:gd name="connsiteX4" fmla="*/ 726178 w 1298108"/>
                    <a:gd name="connsiteY4" fmla="*/ 1812273 h 2004454"/>
                    <a:gd name="connsiteX5" fmla="*/ 684614 w 1298108"/>
                    <a:gd name="connsiteY5" fmla="*/ 1749928 h 2004454"/>
                    <a:gd name="connsiteX6" fmla="*/ 684614 w 1298108"/>
                    <a:gd name="connsiteY6" fmla="*/ 1625237 h 2004454"/>
                    <a:gd name="connsiteX7" fmla="*/ 705396 w 1298108"/>
                    <a:gd name="connsiteY7" fmla="*/ 1542109 h 2004454"/>
                    <a:gd name="connsiteX8" fmla="*/ 767741 w 1298108"/>
                    <a:gd name="connsiteY8" fmla="*/ 1500546 h 2004454"/>
                    <a:gd name="connsiteX9" fmla="*/ 767741 w 1298108"/>
                    <a:gd name="connsiteY9" fmla="*/ 1334291 h 2004454"/>
                    <a:gd name="connsiteX10" fmla="*/ 643050 w 1298108"/>
                    <a:gd name="connsiteY10" fmla="*/ 1292728 h 2004454"/>
                    <a:gd name="connsiteX11" fmla="*/ 622269 w 1298108"/>
                    <a:gd name="connsiteY11" fmla="*/ 981000 h 2004454"/>
                    <a:gd name="connsiteX12" fmla="*/ 497578 w 1298108"/>
                    <a:gd name="connsiteY12" fmla="*/ 856309 h 2004454"/>
                    <a:gd name="connsiteX13" fmla="*/ 456014 w 1298108"/>
                    <a:gd name="connsiteY13" fmla="*/ 793964 h 2004454"/>
                    <a:gd name="connsiteX14" fmla="*/ 393669 w 1298108"/>
                    <a:gd name="connsiteY14" fmla="*/ 773182 h 2004454"/>
                    <a:gd name="connsiteX15" fmla="*/ 331323 w 1298108"/>
                    <a:gd name="connsiteY15" fmla="*/ 212073 h 2004454"/>
                    <a:gd name="connsiteX16" fmla="*/ 268978 w 1298108"/>
                    <a:gd name="connsiteY16" fmla="*/ 170509 h 2004454"/>
                    <a:gd name="connsiteX17" fmla="*/ 227414 w 1298108"/>
                    <a:gd name="connsiteY17" fmla="*/ 108164 h 2004454"/>
                    <a:gd name="connsiteX18" fmla="*/ 268978 w 1298108"/>
                    <a:gd name="connsiteY18" fmla="*/ 45818 h 2004454"/>
                    <a:gd name="connsiteX19" fmla="*/ 352105 w 1298108"/>
                    <a:gd name="connsiteY19" fmla="*/ 66600 h 2004454"/>
                    <a:gd name="connsiteX20" fmla="*/ 435232 w 1298108"/>
                    <a:gd name="connsiteY20" fmla="*/ 378328 h 2004454"/>
                    <a:gd name="connsiteX21" fmla="*/ 497578 w 1298108"/>
                    <a:gd name="connsiteY21" fmla="*/ 440673 h 2004454"/>
                    <a:gd name="connsiteX22" fmla="*/ 767741 w 1298108"/>
                    <a:gd name="connsiteY22" fmla="*/ 503018 h 2004454"/>
                    <a:gd name="connsiteX23" fmla="*/ 871650 w 1298108"/>
                    <a:gd name="connsiteY23" fmla="*/ 690055 h 2004454"/>
                    <a:gd name="connsiteX24" fmla="*/ 809305 w 1298108"/>
                    <a:gd name="connsiteY24" fmla="*/ 752400 h 2004454"/>
                    <a:gd name="connsiteX25" fmla="*/ 830087 w 1298108"/>
                    <a:gd name="connsiteY25" fmla="*/ 814746 h 2004454"/>
                    <a:gd name="connsiteX26" fmla="*/ 975559 w 1298108"/>
                    <a:gd name="connsiteY26" fmla="*/ 918655 h 2004454"/>
                    <a:gd name="connsiteX27" fmla="*/ 1079469 w 1298108"/>
                    <a:gd name="connsiteY27" fmla="*/ 939437 h 2004454"/>
                    <a:gd name="connsiteX28" fmla="*/ 1183378 w 1298108"/>
                    <a:gd name="connsiteY28" fmla="*/ 1043346 h 2004454"/>
                    <a:gd name="connsiteX29" fmla="*/ 1141814 w 1298108"/>
                    <a:gd name="connsiteY29" fmla="*/ 1105691 h 2004454"/>
                    <a:gd name="connsiteX30" fmla="*/ 1141814 w 1298108"/>
                    <a:gd name="connsiteY30" fmla="*/ 1271946 h 2004454"/>
                    <a:gd name="connsiteX31" fmla="*/ 1204159 w 1298108"/>
                    <a:gd name="connsiteY31" fmla="*/ 1313509 h 2004454"/>
                    <a:gd name="connsiteX32" fmla="*/ 1224941 w 1298108"/>
                    <a:gd name="connsiteY32" fmla="*/ 1375855 h 2004454"/>
                    <a:gd name="connsiteX33" fmla="*/ 1287287 w 1298108"/>
                    <a:gd name="connsiteY33" fmla="*/ 1438200 h 2004454"/>
                    <a:gd name="connsiteX34" fmla="*/ 1266505 w 1298108"/>
                    <a:gd name="connsiteY34" fmla="*/ 1666800 h 2004454"/>
                    <a:gd name="connsiteX35" fmla="*/ 1245723 w 1298108"/>
                    <a:gd name="connsiteY35" fmla="*/ 1749928 h 2004454"/>
                    <a:gd name="connsiteX36" fmla="*/ 1183378 w 1298108"/>
                    <a:gd name="connsiteY36" fmla="*/ 1791491 h 2004454"/>
                    <a:gd name="connsiteX37" fmla="*/ 1058687 w 1298108"/>
                    <a:gd name="connsiteY37" fmla="*/ 1833055 h 2004454"/>
                    <a:gd name="connsiteX38" fmla="*/ 1017123 w 1298108"/>
                    <a:gd name="connsiteY38" fmla="*/ 1895400 h 2004454"/>
                    <a:gd name="connsiteX39" fmla="*/ 933996 w 1298108"/>
                    <a:gd name="connsiteY39" fmla="*/ 1999309 h 2004454"/>
                    <a:gd name="connsiteX40" fmla="*/ 892432 w 1298108"/>
                    <a:gd name="connsiteY40" fmla="*/ 1999309 h 200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98108" h="2004454">
                      <a:moveTo>
                        <a:pt x="996341" y="1916182"/>
                      </a:moveTo>
                      <a:lnTo>
                        <a:pt x="996341" y="1916182"/>
                      </a:lnTo>
                      <a:cubicBezTo>
                        <a:pt x="933996" y="1909255"/>
                        <a:pt x="871180" y="1905713"/>
                        <a:pt x="809305" y="1895400"/>
                      </a:cubicBezTo>
                      <a:cubicBezTo>
                        <a:pt x="787697" y="1891799"/>
                        <a:pt x="762449" y="1890108"/>
                        <a:pt x="746959" y="1874618"/>
                      </a:cubicBezTo>
                      <a:cubicBezTo>
                        <a:pt x="731469" y="1859128"/>
                        <a:pt x="735975" y="1831866"/>
                        <a:pt x="726178" y="1812273"/>
                      </a:cubicBezTo>
                      <a:cubicBezTo>
                        <a:pt x="715008" y="1789933"/>
                        <a:pt x="698469" y="1770710"/>
                        <a:pt x="684614" y="1749928"/>
                      </a:cubicBezTo>
                      <a:cubicBezTo>
                        <a:pt x="654773" y="1660405"/>
                        <a:pt x="659036" y="1714759"/>
                        <a:pt x="684614" y="1625237"/>
                      </a:cubicBezTo>
                      <a:cubicBezTo>
                        <a:pt x="692461" y="1597774"/>
                        <a:pt x="689553" y="1565874"/>
                        <a:pt x="705396" y="1542109"/>
                      </a:cubicBezTo>
                      <a:cubicBezTo>
                        <a:pt x="719250" y="1521327"/>
                        <a:pt x="746959" y="1514400"/>
                        <a:pt x="767741" y="1500546"/>
                      </a:cubicBezTo>
                      <a:cubicBezTo>
                        <a:pt x="784140" y="1451349"/>
                        <a:pt x="817897" y="1384447"/>
                        <a:pt x="767741" y="1334291"/>
                      </a:cubicBezTo>
                      <a:cubicBezTo>
                        <a:pt x="736761" y="1303311"/>
                        <a:pt x="643050" y="1292728"/>
                        <a:pt x="643050" y="1292728"/>
                      </a:cubicBezTo>
                      <a:cubicBezTo>
                        <a:pt x="636123" y="1188819"/>
                        <a:pt x="655201" y="1079796"/>
                        <a:pt x="622269" y="981000"/>
                      </a:cubicBezTo>
                      <a:cubicBezTo>
                        <a:pt x="603681" y="925236"/>
                        <a:pt x="530184" y="905217"/>
                        <a:pt x="497578" y="856309"/>
                      </a:cubicBezTo>
                      <a:cubicBezTo>
                        <a:pt x="483723" y="835527"/>
                        <a:pt x="475517" y="809567"/>
                        <a:pt x="456014" y="793964"/>
                      </a:cubicBezTo>
                      <a:cubicBezTo>
                        <a:pt x="438908" y="780280"/>
                        <a:pt x="414451" y="780109"/>
                        <a:pt x="393669" y="773182"/>
                      </a:cubicBezTo>
                      <a:cubicBezTo>
                        <a:pt x="248339" y="555190"/>
                        <a:pt x="429519" y="850352"/>
                        <a:pt x="331323" y="212073"/>
                      </a:cubicBezTo>
                      <a:cubicBezTo>
                        <a:pt x="327525" y="187387"/>
                        <a:pt x="289760" y="184364"/>
                        <a:pt x="268978" y="170509"/>
                      </a:cubicBezTo>
                      <a:cubicBezTo>
                        <a:pt x="255123" y="149727"/>
                        <a:pt x="246211" y="124611"/>
                        <a:pt x="227414" y="108164"/>
                      </a:cubicBezTo>
                      <a:cubicBezTo>
                        <a:pt x="103797" y="0"/>
                        <a:pt x="0" y="12197"/>
                        <a:pt x="268978" y="45818"/>
                      </a:cubicBezTo>
                      <a:cubicBezTo>
                        <a:pt x="296687" y="52745"/>
                        <a:pt x="325853" y="55349"/>
                        <a:pt x="352105" y="66600"/>
                      </a:cubicBezTo>
                      <a:cubicBezTo>
                        <a:pt x="496251" y="128378"/>
                        <a:pt x="388485" y="191341"/>
                        <a:pt x="435232" y="378328"/>
                      </a:cubicBezTo>
                      <a:cubicBezTo>
                        <a:pt x="442360" y="406840"/>
                        <a:pt x="473662" y="423590"/>
                        <a:pt x="497578" y="440673"/>
                      </a:cubicBezTo>
                      <a:cubicBezTo>
                        <a:pt x="587349" y="504795"/>
                        <a:pt x="650068" y="489944"/>
                        <a:pt x="767741" y="503018"/>
                      </a:cubicBezTo>
                      <a:cubicBezTo>
                        <a:pt x="949486" y="684763"/>
                        <a:pt x="1008347" y="644489"/>
                        <a:pt x="871650" y="690055"/>
                      </a:cubicBezTo>
                      <a:cubicBezTo>
                        <a:pt x="850868" y="710837"/>
                        <a:pt x="818599" y="724518"/>
                        <a:pt x="809305" y="752400"/>
                      </a:cubicBezTo>
                      <a:cubicBezTo>
                        <a:pt x="802378" y="773182"/>
                        <a:pt x="817936" y="796519"/>
                        <a:pt x="830087" y="814746"/>
                      </a:cubicBezTo>
                      <a:cubicBezTo>
                        <a:pt x="863401" y="864718"/>
                        <a:pt x="919837" y="900081"/>
                        <a:pt x="975559" y="918655"/>
                      </a:cubicBezTo>
                      <a:cubicBezTo>
                        <a:pt x="1009069" y="929825"/>
                        <a:pt x="1044832" y="932510"/>
                        <a:pt x="1079469" y="939437"/>
                      </a:cubicBezTo>
                      <a:cubicBezTo>
                        <a:pt x="1107179" y="957910"/>
                        <a:pt x="1183378" y="997164"/>
                        <a:pt x="1183378" y="1043346"/>
                      </a:cubicBezTo>
                      <a:cubicBezTo>
                        <a:pt x="1183378" y="1068323"/>
                        <a:pt x="1155669" y="1084909"/>
                        <a:pt x="1141814" y="1105691"/>
                      </a:cubicBezTo>
                      <a:cubicBezTo>
                        <a:pt x="1120503" y="1169623"/>
                        <a:pt x="1099577" y="1198032"/>
                        <a:pt x="1141814" y="1271946"/>
                      </a:cubicBezTo>
                      <a:cubicBezTo>
                        <a:pt x="1154206" y="1293632"/>
                        <a:pt x="1183377" y="1299655"/>
                        <a:pt x="1204159" y="1313509"/>
                      </a:cubicBezTo>
                      <a:cubicBezTo>
                        <a:pt x="1211086" y="1334291"/>
                        <a:pt x="1212790" y="1357628"/>
                        <a:pt x="1224941" y="1375855"/>
                      </a:cubicBezTo>
                      <a:cubicBezTo>
                        <a:pt x="1241244" y="1400309"/>
                        <a:pt x="1283131" y="1409105"/>
                        <a:pt x="1287287" y="1438200"/>
                      </a:cubicBezTo>
                      <a:cubicBezTo>
                        <a:pt x="1298108" y="1513945"/>
                        <a:pt x="1276617" y="1590957"/>
                        <a:pt x="1266505" y="1666800"/>
                      </a:cubicBezTo>
                      <a:cubicBezTo>
                        <a:pt x="1262730" y="1695112"/>
                        <a:pt x="1261566" y="1726163"/>
                        <a:pt x="1245723" y="1749928"/>
                      </a:cubicBezTo>
                      <a:cubicBezTo>
                        <a:pt x="1231869" y="1770710"/>
                        <a:pt x="1206202" y="1781347"/>
                        <a:pt x="1183378" y="1791491"/>
                      </a:cubicBezTo>
                      <a:cubicBezTo>
                        <a:pt x="1143342" y="1809285"/>
                        <a:pt x="1058687" y="1833055"/>
                        <a:pt x="1058687" y="1833055"/>
                      </a:cubicBezTo>
                      <a:cubicBezTo>
                        <a:pt x="1044832" y="1853837"/>
                        <a:pt x="1028293" y="1873060"/>
                        <a:pt x="1017123" y="1895400"/>
                      </a:cubicBezTo>
                      <a:cubicBezTo>
                        <a:pt x="982295" y="1965055"/>
                        <a:pt x="1021577" y="1964277"/>
                        <a:pt x="933996" y="1999309"/>
                      </a:cubicBezTo>
                      <a:cubicBezTo>
                        <a:pt x="921132" y="2004454"/>
                        <a:pt x="906287" y="1999309"/>
                        <a:pt x="892432" y="1999309"/>
                      </a:cubicBezTo>
                    </a:path>
                  </a:pathLst>
                </a:custGeom>
                <a:solidFill>
                  <a:srgbClr val="FFC000"/>
                </a:solidFill>
                <a:ln w="38100">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0" name="Freeform 39">
                  <a:extLst>
                    <a:ext uri="{FF2B5EF4-FFF2-40B4-BE49-F238E27FC236}">
                      <a16:creationId xmlns:a16="http://schemas.microsoft.com/office/drawing/2014/main" id="{969FE5D8-EEF7-4C20-92F2-3720EA04D1D9}"/>
                    </a:ext>
                  </a:extLst>
                </p:cNvPr>
                <p:cNvSpPr/>
                <p:nvPr/>
              </p:nvSpPr>
              <p:spPr>
                <a:xfrm rot="3308254" flipH="1">
                  <a:off x="7988560" y="1734141"/>
                  <a:ext cx="835492" cy="838200"/>
                </a:xfrm>
                <a:custGeom>
                  <a:avLst/>
                  <a:gdLst>
                    <a:gd name="connsiteX0" fmla="*/ 996341 w 1298108"/>
                    <a:gd name="connsiteY0" fmla="*/ 1916182 h 2004454"/>
                    <a:gd name="connsiteX1" fmla="*/ 996341 w 1298108"/>
                    <a:gd name="connsiteY1" fmla="*/ 1916182 h 2004454"/>
                    <a:gd name="connsiteX2" fmla="*/ 809305 w 1298108"/>
                    <a:gd name="connsiteY2" fmla="*/ 1895400 h 2004454"/>
                    <a:gd name="connsiteX3" fmla="*/ 746959 w 1298108"/>
                    <a:gd name="connsiteY3" fmla="*/ 1874618 h 2004454"/>
                    <a:gd name="connsiteX4" fmla="*/ 726178 w 1298108"/>
                    <a:gd name="connsiteY4" fmla="*/ 1812273 h 2004454"/>
                    <a:gd name="connsiteX5" fmla="*/ 684614 w 1298108"/>
                    <a:gd name="connsiteY5" fmla="*/ 1749928 h 2004454"/>
                    <a:gd name="connsiteX6" fmla="*/ 684614 w 1298108"/>
                    <a:gd name="connsiteY6" fmla="*/ 1625237 h 2004454"/>
                    <a:gd name="connsiteX7" fmla="*/ 705396 w 1298108"/>
                    <a:gd name="connsiteY7" fmla="*/ 1542109 h 2004454"/>
                    <a:gd name="connsiteX8" fmla="*/ 767741 w 1298108"/>
                    <a:gd name="connsiteY8" fmla="*/ 1500546 h 2004454"/>
                    <a:gd name="connsiteX9" fmla="*/ 767741 w 1298108"/>
                    <a:gd name="connsiteY9" fmla="*/ 1334291 h 2004454"/>
                    <a:gd name="connsiteX10" fmla="*/ 643050 w 1298108"/>
                    <a:gd name="connsiteY10" fmla="*/ 1292728 h 2004454"/>
                    <a:gd name="connsiteX11" fmla="*/ 622269 w 1298108"/>
                    <a:gd name="connsiteY11" fmla="*/ 981000 h 2004454"/>
                    <a:gd name="connsiteX12" fmla="*/ 497578 w 1298108"/>
                    <a:gd name="connsiteY12" fmla="*/ 856309 h 2004454"/>
                    <a:gd name="connsiteX13" fmla="*/ 456014 w 1298108"/>
                    <a:gd name="connsiteY13" fmla="*/ 793964 h 2004454"/>
                    <a:gd name="connsiteX14" fmla="*/ 393669 w 1298108"/>
                    <a:gd name="connsiteY14" fmla="*/ 773182 h 2004454"/>
                    <a:gd name="connsiteX15" fmla="*/ 331323 w 1298108"/>
                    <a:gd name="connsiteY15" fmla="*/ 212073 h 2004454"/>
                    <a:gd name="connsiteX16" fmla="*/ 268978 w 1298108"/>
                    <a:gd name="connsiteY16" fmla="*/ 170509 h 2004454"/>
                    <a:gd name="connsiteX17" fmla="*/ 227414 w 1298108"/>
                    <a:gd name="connsiteY17" fmla="*/ 108164 h 2004454"/>
                    <a:gd name="connsiteX18" fmla="*/ 268978 w 1298108"/>
                    <a:gd name="connsiteY18" fmla="*/ 45818 h 2004454"/>
                    <a:gd name="connsiteX19" fmla="*/ 352105 w 1298108"/>
                    <a:gd name="connsiteY19" fmla="*/ 66600 h 2004454"/>
                    <a:gd name="connsiteX20" fmla="*/ 435232 w 1298108"/>
                    <a:gd name="connsiteY20" fmla="*/ 378328 h 2004454"/>
                    <a:gd name="connsiteX21" fmla="*/ 497578 w 1298108"/>
                    <a:gd name="connsiteY21" fmla="*/ 440673 h 2004454"/>
                    <a:gd name="connsiteX22" fmla="*/ 767741 w 1298108"/>
                    <a:gd name="connsiteY22" fmla="*/ 503018 h 2004454"/>
                    <a:gd name="connsiteX23" fmla="*/ 871650 w 1298108"/>
                    <a:gd name="connsiteY23" fmla="*/ 690055 h 2004454"/>
                    <a:gd name="connsiteX24" fmla="*/ 809305 w 1298108"/>
                    <a:gd name="connsiteY24" fmla="*/ 752400 h 2004454"/>
                    <a:gd name="connsiteX25" fmla="*/ 830087 w 1298108"/>
                    <a:gd name="connsiteY25" fmla="*/ 814746 h 2004454"/>
                    <a:gd name="connsiteX26" fmla="*/ 975559 w 1298108"/>
                    <a:gd name="connsiteY26" fmla="*/ 918655 h 2004454"/>
                    <a:gd name="connsiteX27" fmla="*/ 1079469 w 1298108"/>
                    <a:gd name="connsiteY27" fmla="*/ 939437 h 2004454"/>
                    <a:gd name="connsiteX28" fmla="*/ 1183378 w 1298108"/>
                    <a:gd name="connsiteY28" fmla="*/ 1043346 h 2004454"/>
                    <a:gd name="connsiteX29" fmla="*/ 1141814 w 1298108"/>
                    <a:gd name="connsiteY29" fmla="*/ 1105691 h 2004454"/>
                    <a:gd name="connsiteX30" fmla="*/ 1141814 w 1298108"/>
                    <a:gd name="connsiteY30" fmla="*/ 1271946 h 2004454"/>
                    <a:gd name="connsiteX31" fmla="*/ 1204159 w 1298108"/>
                    <a:gd name="connsiteY31" fmla="*/ 1313509 h 2004454"/>
                    <a:gd name="connsiteX32" fmla="*/ 1224941 w 1298108"/>
                    <a:gd name="connsiteY32" fmla="*/ 1375855 h 2004454"/>
                    <a:gd name="connsiteX33" fmla="*/ 1287287 w 1298108"/>
                    <a:gd name="connsiteY33" fmla="*/ 1438200 h 2004454"/>
                    <a:gd name="connsiteX34" fmla="*/ 1266505 w 1298108"/>
                    <a:gd name="connsiteY34" fmla="*/ 1666800 h 2004454"/>
                    <a:gd name="connsiteX35" fmla="*/ 1245723 w 1298108"/>
                    <a:gd name="connsiteY35" fmla="*/ 1749928 h 2004454"/>
                    <a:gd name="connsiteX36" fmla="*/ 1183378 w 1298108"/>
                    <a:gd name="connsiteY36" fmla="*/ 1791491 h 2004454"/>
                    <a:gd name="connsiteX37" fmla="*/ 1058687 w 1298108"/>
                    <a:gd name="connsiteY37" fmla="*/ 1833055 h 2004454"/>
                    <a:gd name="connsiteX38" fmla="*/ 1017123 w 1298108"/>
                    <a:gd name="connsiteY38" fmla="*/ 1895400 h 2004454"/>
                    <a:gd name="connsiteX39" fmla="*/ 933996 w 1298108"/>
                    <a:gd name="connsiteY39" fmla="*/ 1999309 h 2004454"/>
                    <a:gd name="connsiteX40" fmla="*/ 892432 w 1298108"/>
                    <a:gd name="connsiteY40" fmla="*/ 1999309 h 200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98108" h="2004454">
                      <a:moveTo>
                        <a:pt x="996341" y="1916182"/>
                      </a:moveTo>
                      <a:lnTo>
                        <a:pt x="996341" y="1916182"/>
                      </a:lnTo>
                      <a:cubicBezTo>
                        <a:pt x="933996" y="1909255"/>
                        <a:pt x="871180" y="1905713"/>
                        <a:pt x="809305" y="1895400"/>
                      </a:cubicBezTo>
                      <a:cubicBezTo>
                        <a:pt x="787697" y="1891799"/>
                        <a:pt x="762449" y="1890108"/>
                        <a:pt x="746959" y="1874618"/>
                      </a:cubicBezTo>
                      <a:cubicBezTo>
                        <a:pt x="731469" y="1859128"/>
                        <a:pt x="735975" y="1831866"/>
                        <a:pt x="726178" y="1812273"/>
                      </a:cubicBezTo>
                      <a:cubicBezTo>
                        <a:pt x="715008" y="1789933"/>
                        <a:pt x="698469" y="1770710"/>
                        <a:pt x="684614" y="1749928"/>
                      </a:cubicBezTo>
                      <a:cubicBezTo>
                        <a:pt x="654773" y="1660405"/>
                        <a:pt x="659036" y="1714759"/>
                        <a:pt x="684614" y="1625237"/>
                      </a:cubicBezTo>
                      <a:cubicBezTo>
                        <a:pt x="692461" y="1597774"/>
                        <a:pt x="689553" y="1565874"/>
                        <a:pt x="705396" y="1542109"/>
                      </a:cubicBezTo>
                      <a:cubicBezTo>
                        <a:pt x="719250" y="1521327"/>
                        <a:pt x="746959" y="1514400"/>
                        <a:pt x="767741" y="1500546"/>
                      </a:cubicBezTo>
                      <a:cubicBezTo>
                        <a:pt x="784140" y="1451349"/>
                        <a:pt x="817897" y="1384447"/>
                        <a:pt x="767741" y="1334291"/>
                      </a:cubicBezTo>
                      <a:cubicBezTo>
                        <a:pt x="736761" y="1303311"/>
                        <a:pt x="643050" y="1292728"/>
                        <a:pt x="643050" y="1292728"/>
                      </a:cubicBezTo>
                      <a:cubicBezTo>
                        <a:pt x="636123" y="1188819"/>
                        <a:pt x="655201" y="1079796"/>
                        <a:pt x="622269" y="981000"/>
                      </a:cubicBezTo>
                      <a:cubicBezTo>
                        <a:pt x="603681" y="925236"/>
                        <a:pt x="530184" y="905217"/>
                        <a:pt x="497578" y="856309"/>
                      </a:cubicBezTo>
                      <a:cubicBezTo>
                        <a:pt x="483723" y="835527"/>
                        <a:pt x="475517" y="809567"/>
                        <a:pt x="456014" y="793964"/>
                      </a:cubicBezTo>
                      <a:cubicBezTo>
                        <a:pt x="438908" y="780280"/>
                        <a:pt x="414451" y="780109"/>
                        <a:pt x="393669" y="773182"/>
                      </a:cubicBezTo>
                      <a:cubicBezTo>
                        <a:pt x="248339" y="555190"/>
                        <a:pt x="429519" y="850352"/>
                        <a:pt x="331323" y="212073"/>
                      </a:cubicBezTo>
                      <a:cubicBezTo>
                        <a:pt x="327525" y="187387"/>
                        <a:pt x="289760" y="184364"/>
                        <a:pt x="268978" y="170509"/>
                      </a:cubicBezTo>
                      <a:cubicBezTo>
                        <a:pt x="255123" y="149727"/>
                        <a:pt x="246211" y="124611"/>
                        <a:pt x="227414" y="108164"/>
                      </a:cubicBezTo>
                      <a:cubicBezTo>
                        <a:pt x="103797" y="0"/>
                        <a:pt x="0" y="12197"/>
                        <a:pt x="268978" y="45818"/>
                      </a:cubicBezTo>
                      <a:cubicBezTo>
                        <a:pt x="296687" y="52745"/>
                        <a:pt x="325853" y="55349"/>
                        <a:pt x="352105" y="66600"/>
                      </a:cubicBezTo>
                      <a:cubicBezTo>
                        <a:pt x="496251" y="128378"/>
                        <a:pt x="388485" y="191341"/>
                        <a:pt x="435232" y="378328"/>
                      </a:cubicBezTo>
                      <a:cubicBezTo>
                        <a:pt x="442360" y="406840"/>
                        <a:pt x="473662" y="423590"/>
                        <a:pt x="497578" y="440673"/>
                      </a:cubicBezTo>
                      <a:cubicBezTo>
                        <a:pt x="587349" y="504795"/>
                        <a:pt x="650068" y="489944"/>
                        <a:pt x="767741" y="503018"/>
                      </a:cubicBezTo>
                      <a:cubicBezTo>
                        <a:pt x="949486" y="684763"/>
                        <a:pt x="1008347" y="644489"/>
                        <a:pt x="871650" y="690055"/>
                      </a:cubicBezTo>
                      <a:cubicBezTo>
                        <a:pt x="850868" y="710837"/>
                        <a:pt x="818599" y="724518"/>
                        <a:pt x="809305" y="752400"/>
                      </a:cubicBezTo>
                      <a:cubicBezTo>
                        <a:pt x="802378" y="773182"/>
                        <a:pt x="817936" y="796519"/>
                        <a:pt x="830087" y="814746"/>
                      </a:cubicBezTo>
                      <a:cubicBezTo>
                        <a:pt x="863401" y="864718"/>
                        <a:pt x="919837" y="900081"/>
                        <a:pt x="975559" y="918655"/>
                      </a:cubicBezTo>
                      <a:cubicBezTo>
                        <a:pt x="1009069" y="929825"/>
                        <a:pt x="1044832" y="932510"/>
                        <a:pt x="1079469" y="939437"/>
                      </a:cubicBezTo>
                      <a:cubicBezTo>
                        <a:pt x="1107179" y="957910"/>
                        <a:pt x="1183378" y="997164"/>
                        <a:pt x="1183378" y="1043346"/>
                      </a:cubicBezTo>
                      <a:cubicBezTo>
                        <a:pt x="1183378" y="1068323"/>
                        <a:pt x="1155669" y="1084909"/>
                        <a:pt x="1141814" y="1105691"/>
                      </a:cubicBezTo>
                      <a:cubicBezTo>
                        <a:pt x="1120503" y="1169623"/>
                        <a:pt x="1099577" y="1198032"/>
                        <a:pt x="1141814" y="1271946"/>
                      </a:cubicBezTo>
                      <a:cubicBezTo>
                        <a:pt x="1154206" y="1293632"/>
                        <a:pt x="1183377" y="1299655"/>
                        <a:pt x="1204159" y="1313509"/>
                      </a:cubicBezTo>
                      <a:cubicBezTo>
                        <a:pt x="1211086" y="1334291"/>
                        <a:pt x="1212790" y="1357628"/>
                        <a:pt x="1224941" y="1375855"/>
                      </a:cubicBezTo>
                      <a:cubicBezTo>
                        <a:pt x="1241244" y="1400309"/>
                        <a:pt x="1283131" y="1409105"/>
                        <a:pt x="1287287" y="1438200"/>
                      </a:cubicBezTo>
                      <a:cubicBezTo>
                        <a:pt x="1298108" y="1513945"/>
                        <a:pt x="1276617" y="1590957"/>
                        <a:pt x="1266505" y="1666800"/>
                      </a:cubicBezTo>
                      <a:cubicBezTo>
                        <a:pt x="1262730" y="1695112"/>
                        <a:pt x="1261566" y="1726163"/>
                        <a:pt x="1245723" y="1749928"/>
                      </a:cubicBezTo>
                      <a:cubicBezTo>
                        <a:pt x="1231869" y="1770710"/>
                        <a:pt x="1206202" y="1781347"/>
                        <a:pt x="1183378" y="1791491"/>
                      </a:cubicBezTo>
                      <a:cubicBezTo>
                        <a:pt x="1143342" y="1809285"/>
                        <a:pt x="1058687" y="1833055"/>
                        <a:pt x="1058687" y="1833055"/>
                      </a:cubicBezTo>
                      <a:cubicBezTo>
                        <a:pt x="1044832" y="1853837"/>
                        <a:pt x="1028293" y="1873060"/>
                        <a:pt x="1017123" y="1895400"/>
                      </a:cubicBezTo>
                      <a:cubicBezTo>
                        <a:pt x="982295" y="1965055"/>
                        <a:pt x="1021577" y="1964277"/>
                        <a:pt x="933996" y="1999309"/>
                      </a:cubicBezTo>
                      <a:cubicBezTo>
                        <a:pt x="921132" y="2004454"/>
                        <a:pt x="906287" y="1999309"/>
                        <a:pt x="892432" y="1999309"/>
                      </a:cubicBezTo>
                    </a:path>
                  </a:pathLst>
                </a:custGeom>
                <a:solidFill>
                  <a:srgbClr val="FF0000"/>
                </a:solidFill>
                <a:ln w="38100">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1" name="Freeform 40">
                  <a:extLst>
                    <a:ext uri="{FF2B5EF4-FFF2-40B4-BE49-F238E27FC236}">
                      <a16:creationId xmlns:a16="http://schemas.microsoft.com/office/drawing/2014/main" id="{7161FC17-D4AD-4448-970A-706D1A70E69D}"/>
                    </a:ext>
                  </a:extLst>
                </p:cNvPr>
                <p:cNvSpPr/>
                <p:nvPr/>
              </p:nvSpPr>
              <p:spPr>
                <a:xfrm rot="3308254">
                  <a:off x="7086327" y="1770474"/>
                  <a:ext cx="1466651" cy="444115"/>
                </a:xfrm>
                <a:custGeom>
                  <a:avLst/>
                  <a:gdLst>
                    <a:gd name="connsiteX0" fmla="*/ 207818 w 1466651"/>
                    <a:gd name="connsiteY0" fmla="*/ 85401 h 444115"/>
                    <a:gd name="connsiteX1" fmla="*/ 207818 w 1466651"/>
                    <a:gd name="connsiteY1" fmla="*/ 85401 h 444115"/>
                    <a:gd name="connsiteX2" fmla="*/ 415637 w 1466651"/>
                    <a:gd name="connsiteY2" fmla="*/ 106183 h 444115"/>
                    <a:gd name="connsiteX3" fmla="*/ 457200 w 1466651"/>
                    <a:gd name="connsiteY3" fmla="*/ 168529 h 444115"/>
                    <a:gd name="connsiteX4" fmla="*/ 914400 w 1466651"/>
                    <a:gd name="connsiteY4" fmla="*/ 189311 h 444115"/>
                    <a:gd name="connsiteX5" fmla="*/ 955964 w 1466651"/>
                    <a:gd name="connsiteY5" fmla="*/ 251656 h 444115"/>
                    <a:gd name="connsiteX6" fmla="*/ 1018309 w 1466651"/>
                    <a:gd name="connsiteY6" fmla="*/ 272438 h 444115"/>
                    <a:gd name="connsiteX7" fmla="*/ 1184564 w 1466651"/>
                    <a:gd name="connsiteY7" fmla="*/ 293220 h 444115"/>
                    <a:gd name="connsiteX8" fmla="*/ 1246909 w 1466651"/>
                    <a:gd name="connsiteY8" fmla="*/ 272438 h 444115"/>
                    <a:gd name="connsiteX9" fmla="*/ 1350818 w 1466651"/>
                    <a:gd name="connsiteY9" fmla="*/ 126965 h 444115"/>
                    <a:gd name="connsiteX10" fmla="*/ 1433946 w 1466651"/>
                    <a:gd name="connsiteY10" fmla="*/ 147747 h 444115"/>
                    <a:gd name="connsiteX11" fmla="*/ 1433946 w 1466651"/>
                    <a:gd name="connsiteY11" fmla="*/ 314001 h 444115"/>
                    <a:gd name="connsiteX12" fmla="*/ 1226127 w 1466651"/>
                    <a:gd name="connsiteY12" fmla="*/ 334783 h 444115"/>
                    <a:gd name="connsiteX13" fmla="*/ 1205346 w 1466651"/>
                    <a:gd name="connsiteY13" fmla="*/ 397129 h 444115"/>
                    <a:gd name="connsiteX14" fmla="*/ 976746 w 1466651"/>
                    <a:gd name="connsiteY14" fmla="*/ 397129 h 444115"/>
                    <a:gd name="connsiteX15" fmla="*/ 914400 w 1466651"/>
                    <a:gd name="connsiteY15" fmla="*/ 376347 h 444115"/>
                    <a:gd name="connsiteX16" fmla="*/ 789709 w 1466651"/>
                    <a:gd name="connsiteY16" fmla="*/ 314001 h 444115"/>
                    <a:gd name="connsiteX17" fmla="*/ 581891 w 1466651"/>
                    <a:gd name="connsiteY17" fmla="*/ 293220 h 444115"/>
                    <a:gd name="connsiteX18" fmla="*/ 166255 w 1466651"/>
                    <a:gd name="connsiteY18" fmla="*/ 230874 h 444115"/>
                    <a:gd name="connsiteX19" fmla="*/ 83127 w 1466651"/>
                    <a:gd name="connsiteY19" fmla="*/ 168529 h 444115"/>
                    <a:gd name="connsiteX20" fmla="*/ 0 w 1466651"/>
                    <a:gd name="connsiteY20" fmla="*/ 126965 h 444115"/>
                    <a:gd name="connsiteX21" fmla="*/ 20782 w 1466651"/>
                    <a:gd name="connsiteY21" fmla="*/ 64620 h 444115"/>
                    <a:gd name="connsiteX22" fmla="*/ 207818 w 1466651"/>
                    <a:gd name="connsiteY22" fmla="*/ 23056 h 44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6651" h="444115">
                      <a:moveTo>
                        <a:pt x="207818" y="85401"/>
                      </a:moveTo>
                      <a:lnTo>
                        <a:pt x="207818" y="85401"/>
                      </a:lnTo>
                      <a:cubicBezTo>
                        <a:pt x="277091" y="92328"/>
                        <a:pt x="349591" y="84168"/>
                        <a:pt x="415637" y="106183"/>
                      </a:cubicBezTo>
                      <a:cubicBezTo>
                        <a:pt x="439332" y="114081"/>
                        <a:pt x="432563" y="164423"/>
                        <a:pt x="457200" y="168529"/>
                      </a:cubicBezTo>
                      <a:cubicBezTo>
                        <a:pt x="607682" y="193610"/>
                        <a:pt x="762000" y="182384"/>
                        <a:pt x="914400" y="189311"/>
                      </a:cubicBezTo>
                      <a:cubicBezTo>
                        <a:pt x="928255" y="210093"/>
                        <a:pt x="936461" y="236053"/>
                        <a:pt x="955964" y="251656"/>
                      </a:cubicBezTo>
                      <a:cubicBezTo>
                        <a:pt x="973070" y="265340"/>
                        <a:pt x="996757" y="268519"/>
                        <a:pt x="1018309" y="272438"/>
                      </a:cubicBezTo>
                      <a:cubicBezTo>
                        <a:pt x="1073258" y="282429"/>
                        <a:pt x="1129146" y="286293"/>
                        <a:pt x="1184564" y="293220"/>
                      </a:cubicBezTo>
                      <a:cubicBezTo>
                        <a:pt x="1205346" y="286293"/>
                        <a:pt x="1234177" y="290264"/>
                        <a:pt x="1246909" y="272438"/>
                      </a:cubicBezTo>
                      <a:cubicBezTo>
                        <a:pt x="1368136" y="102720"/>
                        <a:pt x="1210542" y="173725"/>
                        <a:pt x="1350818" y="126965"/>
                      </a:cubicBezTo>
                      <a:cubicBezTo>
                        <a:pt x="1378527" y="133892"/>
                        <a:pt x="1411643" y="129904"/>
                        <a:pt x="1433946" y="147747"/>
                      </a:cubicBezTo>
                      <a:cubicBezTo>
                        <a:pt x="1466651" y="173911"/>
                        <a:pt x="1457807" y="300986"/>
                        <a:pt x="1433946" y="314001"/>
                      </a:cubicBezTo>
                      <a:cubicBezTo>
                        <a:pt x="1372828" y="347338"/>
                        <a:pt x="1295400" y="327856"/>
                        <a:pt x="1226127" y="334783"/>
                      </a:cubicBezTo>
                      <a:cubicBezTo>
                        <a:pt x="1219200" y="355565"/>
                        <a:pt x="1220836" y="381639"/>
                        <a:pt x="1205346" y="397129"/>
                      </a:cubicBezTo>
                      <a:cubicBezTo>
                        <a:pt x="1158360" y="444115"/>
                        <a:pt x="990496" y="398848"/>
                        <a:pt x="976746" y="397129"/>
                      </a:cubicBezTo>
                      <a:cubicBezTo>
                        <a:pt x="955964" y="390202"/>
                        <a:pt x="933993" y="386144"/>
                        <a:pt x="914400" y="376347"/>
                      </a:cubicBezTo>
                      <a:cubicBezTo>
                        <a:pt x="845900" y="342097"/>
                        <a:pt x="865162" y="325609"/>
                        <a:pt x="789709" y="314001"/>
                      </a:cubicBezTo>
                      <a:cubicBezTo>
                        <a:pt x="720900" y="303415"/>
                        <a:pt x="651164" y="300147"/>
                        <a:pt x="581891" y="293220"/>
                      </a:cubicBezTo>
                      <a:cubicBezTo>
                        <a:pt x="399253" y="171459"/>
                        <a:pt x="649044" y="322833"/>
                        <a:pt x="166255" y="230874"/>
                      </a:cubicBezTo>
                      <a:cubicBezTo>
                        <a:pt x="132230" y="224393"/>
                        <a:pt x="112499" y="186886"/>
                        <a:pt x="83127" y="168529"/>
                      </a:cubicBezTo>
                      <a:cubicBezTo>
                        <a:pt x="56856" y="152110"/>
                        <a:pt x="27709" y="140820"/>
                        <a:pt x="0" y="126965"/>
                      </a:cubicBezTo>
                      <a:cubicBezTo>
                        <a:pt x="6927" y="106183"/>
                        <a:pt x="7098" y="81726"/>
                        <a:pt x="20782" y="64620"/>
                      </a:cubicBezTo>
                      <a:cubicBezTo>
                        <a:pt x="72478" y="0"/>
                        <a:pt x="133422" y="23056"/>
                        <a:pt x="207818" y="23056"/>
                      </a:cubicBezTo>
                    </a:path>
                  </a:pathLst>
                </a:custGeom>
                <a:solidFill>
                  <a:schemeClr val="bg2">
                    <a:lumMod val="50000"/>
                  </a:schemeClr>
                </a:solidFill>
                <a:ln>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grpSp>
          <p:nvGrpSpPr>
            <p:cNvPr id="32" name="Group 53">
              <a:extLst>
                <a:ext uri="{FF2B5EF4-FFF2-40B4-BE49-F238E27FC236}">
                  <a16:creationId xmlns:a16="http://schemas.microsoft.com/office/drawing/2014/main" id="{E6F0BBAC-8975-4A0F-8AB4-383B777697C5}"/>
                </a:ext>
              </a:extLst>
            </p:cNvPr>
            <p:cNvGrpSpPr/>
            <p:nvPr/>
          </p:nvGrpSpPr>
          <p:grpSpPr>
            <a:xfrm>
              <a:off x="4885266" y="3835406"/>
              <a:ext cx="1447800" cy="381000"/>
              <a:chOff x="3276600" y="1066800"/>
              <a:chExt cx="1447800" cy="381000"/>
            </a:xfrm>
            <a:solidFill>
              <a:schemeClr val="accent6">
                <a:lumMod val="40000"/>
                <a:lumOff val="60000"/>
              </a:schemeClr>
            </a:solidFill>
            <a:scene3d>
              <a:camera prst="perspectiveFront" fov="2700000">
                <a:rot lat="20376000" lon="1938000" rev="20112001"/>
              </a:camera>
              <a:lightRig rig="soft" dir="t">
                <a:rot lat="0" lon="0" rev="0"/>
              </a:lightRig>
            </a:scene3d>
          </p:grpSpPr>
          <p:sp>
            <p:nvSpPr>
              <p:cNvPr id="46" name="Flowchart: Or 45">
                <a:extLst>
                  <a:ext uri="{FF2B5EF4-FFF2-40B4-BE49-F238E27FC236}">
                    <a16:creationId xmlns:a16="http://schemas.microsoft.com/office/drawing/2014/main" id="{B4E67DAB-10D6-4853-A1D4-3465B9D06A64}"/>
                  </a:ext>
                </a:extLst>
              </p:cNvPr>
              <p:cNvSpPr/>
              <p:nvPr/>
            </p:nvSpPr>
            <p:spPr>
              <a:xfrm>
                <a:off x="3276600" y="1219200"/>
                <a:ext cx="152400" cy="152400"/>
              </a:xfrm>
              <a:prstGeom prst="flowChartOr">
                <a:avLst/>
              </a:prstGeom>
              <a:grpFill/>
              <a:ln>
                <a:noFill/>
              </a:ln>
              <a:effectLst>
                <a:outerShdw blurRad="127000" dist="38100" dir="2700000" algn="ctr">
                  <a:srgbClr val="000000">
                    <a:alpha val="45000"/>
                  </a:srgbClr>
                </a:outerShdw>
              </a:effectLst>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Flowchart: Or 46">
                <a:extLst>
                  <a:ext uri="{FF2B5EF4-FFF2-40B4-BE49-F238E27FC236}">
                    <a16:creationId xmlns:a16="http://schemas.microsoft.com/office/drawing/2014/main" id="{E8DF78C5-8A47-4CAE-B834-609FB302742A}"/>
                  </a:ext>
                </a:extLst>
              </p:cNvPr>
              <p:cNvSpPr/>
              <p:nvPr/>
            </p:nvSpPr>
            <p:spPr>
              <a:xfrm>
                <a:off x="4191000" y="1143000"/>
                <a:ext cx="152400" cy="152400"/>
              </a:xfrm>
              <a:prstGeom prst="flowChartOr">
                <a:avLst/>
              </a:prstGeom>
              <a:grpFill/>
              <a:ln>
                <a:noFill/>
              </a:ln>
              <a:effectLst>
                <a:outerShdw blurRad="127000" dist="38100" dir="2700000" algn="ctr">
                  <a:srgbClr val="000000">
                    <a:alpha val="45000"/>
                  </a:srgbClr>
                </a:outerShdw>
              </a:effectLst>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Flowchart: Or 47">
                <a:extLst>
                  <a:ext uri="{FF2B5EF4-FFF2-40B4-BE49-F238E27FC236}">
                    <a16:creationId xmlns:a16="http://schemas.microsoft.com/office/drawing/2014/main" id="{131A1D7C-29D5-46D8-8044-94B0662B5D46}"/>
                  </a:ext>
                </a:extLst>
              </p:cNvPr>
              <p:cNvSpPr/>
              <p:nvPr/>
            </p:nvSpPr>
            <p:spPr>
              <a:xfrm>
                <a:off x="4267200" y="1295400"/>
                <a:ext cx="152400" cy="152400"/>
              </a:xfrm>
              <a:prstGeom prst="flowChartOr">
                <a:avLst/>
              </a:prstGeom>
              <a:grpFill/>
              <a:ln>
                <a:noFill/>
              </a:ln>
              <a:effectLst>
                <a:outerShdw blurRad="127000" dist="38100" dir="2700000" algn="ctr">
                  <a:srgbClr val="000000">
                    <a:alpha val="45000"/>
                  </a:srgbClr>
                </a:outerShdw>
              </a:effectLst>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Flowchart: Or 48">
                <a:extLst>
                  <a:ext uri="{FF2B5EF4-FFF2-40B4-BE49-F238E27FC236}">
                    <a16:creationId xmlns:a16="http://schemas.microsoft.com/office/drawing/2014/main" id="{AA6EB73D-D794-4B11-8D72-EA9126BA7D8C}"/>
                  </a:ext>
                </a:extLst>
              </p:cNvPr>
              <p:cNvSpPr/>
              <p:nvPr/>
            </p:nvSpPr>
            <p:spPr>
              <a:xfrm>
                <a:off x="3581400" y="1066800"/>
                <a:ext cx="152400" cy="152400"/>
              </a:xfrm>
              <a:prstGeom prst="flowChartOr">
                <a:avLst/>
              </a:prstGeom>
              <a:grpFill/>
              <a:ln>
                <a:noFill/>
              </a:ln>
              <a:effectLst>
                <a:outerShdw blurRad="127000" dist="38100" dir="2700000" algn="ctr">
                  <a:srgbClr val="000000">
                    <a:alpha val="45000"/>
                  </a:srgbClr>
                </a:outerShdw>
              </a:effectLst>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Flowchart: Or 49">
                <a:extLst>
                  <a:ext uri="{FF2B5EF4-FFF2-40B4-BE49-F238E27FC236}">
                    <a16:creationId xmlns:a16="http://schemas.microsoft.com/office/drawing/2014/main" id="{49892BB8-A08B-4719-B217-055E0934102E}"/>
                  </a:ext>
                </a:extLst>
              </p:cNvPr>
              <p:cNvSpPr/>
              <p:nvPr/>
            </p:nvSpPr>
            <p:spPr>
              <a:xfrm>
                <a:off x="3962400" y="1219200"/>
                <a:ext cx="152400" cy="152400"/>
              </a:xfrm>
              <a:prstGeom prst="flowChartOr">
                <a:avLst/>
              </a:prstGeom>
              <a:grpFill/>
              <a:ln>
                <a:noFill/>
              </a:ln>
              <a:effectLst>
                <a:outerShdw blurRad="127000" dist="38100" dir="2700000" algn="ctr">
                  <a:srgbClr val="000000">
                    <a:alpha val="45000"/>
                  </a:srgbClr>
                </a:outerShdw>
              </a:effectLst>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Flowchart: Or 50">
                <a:extLst>
                  <a:ext uri="{FF2B5EF4-FFF2-40B4-BE49-F238E27FC236}">
                    <a16:creationId xmlns:a16="http://schemas.microsoft.com/office/drawing/2014/main" id="{412B60BC-B45D-47DD-992B-34399C41865F}"/>
                  </a:ext>
                </a:extLst>
              </p:cNvPr>
              <p:cNvSpPr/>
              <p:nvPr/>
            </p:nvSpPr>
            <p:spPr>
              <a:xfrm>
                <a:off x="4572000" y="1295400"/>
                <a:ext cx="152400" cy="152400"/>
              </a:xfrm>
              <a:prstGeom prst="flowChartOr">
                <a:avLst/>
              </a:prstGeom>
              <a:grpFill/>
              <a:ln>
                <a:noFill/>
              </a:ln>
              <a:effectLst>
                <a:outerShdw blurRad="127000" dist="38100" dir="2700000" algn="ctr">
                  <a:srgbClr val="000000">
                    <a:alpha val="45000"/>
                  </a:srgbClr>
                </a:outerShdw>
              </a:effectLst>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Flowchart: Or 51">
                <a:extLst>
                  <a:ext uri="{FF2B5EF4-FFF2-40B4-BE49-F238E27FC236}">
                    <a16:creationId xmlns:a16="http://schemas.microsoft.com/office/drawing/2014/main" id="{4A420604-AE7B-48D8-B4C8-1FCB41052843}"/>
                  </a:ext>
                </a:extLst>
              </p:cNvPr>
              <p:cNvSpPr/>
              <p:nvPr/>
            </p:nvSpPr>
            <p:spPr>
              <a:xfrm>
                <a:off x="4572000" y="1143000"/>
                <a:ext cx="152400" cy="152400"/>
              </a:xfrm>
              <a:prstGeom prst="flowChartOr">
                <a:avLst/>
              </a:prstGeom>
              <a:grpFill/>
              <a:ln>
                <a:noFill/>
              </a:ln>
              <a:effectLst>
                <a:outerShdw blurRad="127000" dist="38100" dir="2700000" algn="ctr">
                  <a:srgbClr val="000000">
                    <a:alpha val="45000"/>
                  </a:srgbClr>
                </a:outerShdw>
              </a:effectLst>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Flowchart: Or 52">
                <a:extLst>
                  <a:ext uri="{FF2B5EF4-FFF2-40B4-BE49-F238E27FC236}">
                    <a16:creationId xmlns:a16="http://schemas.microsoft.com/office/drawing/2014/main" id="{8A13CF4A-4382-4B6D-92D8-CB102EA8F7E9}"/>
                  </a:ext>
                </a:extLst>
              </p:cNvPr>
              <p:cNvSpPr/>
              <p:nvPr/>
            </p:nvSpPr>
            <p:spPr>
              <a:xfrm flipH="1">
                <a:off x="3581400" y="1143000"/>
                <a:ext cx="152400" cy="228600"/>
              </a:xfrm>
              <a:prstGeom prst="flowChartOr">
                <a:avLst/>
              </a:prstGeom>
              <a:grpFill/>
              <a:ln>
                <a:noFill/>
              </a:ln>
              <a:effectLst>
                <a:outerShdw blurRad="127000" dist="38100" dir="2700000" algn="ctr">
                  <a:srgbClr val="000000">
                    <a:alpha val="45000"/>
                  </a:srgbClr>
                </a:outerShdw>
              </a:effectLst>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26637" name="Line 23">
            <a:extLst>
              <a:ext uri="{FF2B5EF4-FFF2-40B4-BE49-F238E27FC236}">
                <a16:creationId xmlns:a16="http://schemas.microsoft.com/office/drawing/2014/main" id="{9775DAF4-D715-4A08-8996-99B4E2411EE0}"/>
              </a:ext>
            </a:extLst>
          </p:cNvPr>
          <p:cNvSpPr>
            <a:spLocks noChangeShapeType="1"/>
          </p:cNvSpPr>
          <p:nvPr/>
        </p:nvSpPr>
        <p:spPr bwMode="auto">
          <a:xfrm>
            <a:off x="3208866" y="1854200"/>
            <a:ext cx="5867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CL"/>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E187D883-FCA7-4D82-97BE-1999B893FF5B}"/>
              </a:ext>
            </a:extLst>
          </p:cNvPr>
          <p:cNvSpPr>
            <a:spLocks noGrp="1" noChangeArrowheads="1"/>
          </p:cNvSpPr>
          <p:nvPr>
            <p:ph type="title"/>
          </p:nvPr>
        </p:nvSpPr>
        <p:spPr>
          <a:xfrm>
            <a:off x="338667" y="1144059"/>
            <a:ext cx="10515600" cy="1325563"/>
          </a:xfrm>
        </p:spPr>
        <p:txBody>
          <a:bodyPr/>
          <a:lstStyle/>
          <a:p>
            <a:pPr eaLnBrk="1" hangingPunct="1">
              <a:defRPr/>
            </a:pPr>
            <a:r>
              <a:rPr lang="es-PR" b="1" dirty="0">
                <a:solidFill>
                  <a:srgbClr val="C00000"/>
                </a:solidFill>
              </a:rPr>
              <a:t>Detonación</a:t>
            </a:r>
          </a:p>
        </p:txBody>
      </p:sp>
      <p:sp>
        <p:nvSpPr>
          <p:cNvPr id="27651" name="Rectangle 3">
            <a:extLst>
              <a:ext uri="{FF2B5EF4-FFF2-40B4-BE49-F238E27FC236}">
                <a16:creationId xmlns:a16="http://schemas.microsoft.com/office/drawing/2014/main" id="{827FD971-7269-43E4-BFAF-7DC05CF17C57}"/>
              </a:ext>
            </a:extLst>
          </p:cNvPr>
          <p:cNvSpPr>
            <a:spLocks noGrp="1" noChangeArrowheads="1"/>
          </p:cNvSpPr>
          <p:nvPr>
            <p:ph idx="1"/>
          </p:nvPr>
        </p:nvSpPr>
        <p:spPr>
          <a:xfrm>
            <a:off x="694267" y="3156479"/>
            <a:ext cx="7607051" cy="2463800"/>
          </a:xfrm>
        </p:spPr>
        <p:txBody>
          <a:bodyPr>
            <a:normAutofit/>
          </a:bodyPr>
          <a:lstStyle/>
          <a:p>
            <a:pPr algn="just" eaLnBrk="1" hangingPunct="1"/>
            <a:r>
              <a:rPr lang="es-PR" altLang="es-CL" sz="2000" dirty="0">
                <a:latin typeface="Arial" panose="020B0604020202020204" pitchFamily="34" charset="0"/>
                <a:cs typeface="Arial" panose="020B0604020202020204" pitchFamily="34" charset="0"/>
              </a:rPr>
              <a:t>La propagación de la combustión avanza mas rápido que la velocidad del sonido, generando un evento audible.  </a:t>
            </a:r>
          </a:p>
          <a:p>
            <a:pPr algn="just" eaLnBrk="1" hangingPunct="1"/>
            <a:endParaRPr lang="es-PR" altLang="es-CL" sz="2000" dirty="0">
              <a:latin typeface="Arial" panose="020B0604020202020204" pitchFamily="34" charset="0"/>
              <a:cs typeface="Arial" panose="020B0604020202020204" pitchFamily="34" charset="0"/>
            </a:endParaRPr>
          </a:p>
          <a:p>
            <a:pPr algn="just" eaLnBrk="1" hangingPunct="1"/>
            <a:r>
              <a:rPr lang="es-PR" altLang="es-CL" sz="2000" dirty="0">
                <a:latin typeface="Arial" panose="020B0604020202020204" pitchFamily="34" charset="0"/>
                <a:cs typeface="Arial" panose="020B0604020202020204" pitchFamily="34" charset="0"/>
              </a:rPr>
              <a:t>Difícil de controlar una vez comienza </a:t>
            </a:r>
          </a:p>
        </p:txBody>
      </p:sp>
      <p:pic>
        <p:nvPicPr>
          <p:cNvPr id="27652" name="Picture 21" descr="Deflagration hartman">
            <a:extLst>
              <a:ext uri="{FF2B5EF4-FFF2-40B4-BE49-F238E27FC236}">
                <a16:creationId xmlns:a16="http://schemas.microsoft.com/office/drawing/2014/main" id="{ADE45E0B-5A80-4B34-A9E0-D45763AFB5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6778" y="1313780"/>
            <a:ext cx="2999166" cy="457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2">
            <a:extLst>
              <a:ext uri="{FF2B5EF4-FFF2-40B4-BE49-F238E27FC236}">
                <a16:creationId xmlns:a16="http://schemas.microsoft.com/office/drawing/2014/main" id="{08F9E407-DF86-47B9-AC50-C4BD38BA94CE}"/>
              </a:ext>
            </a:extLst>
          </p:cNvPr>
          <p:cNvSpPr txBox="1">
            <a:spLocks noChangeArrowheads="1"/>
          </p:cNvSpPr>
          <p:nvPr/>
        </p:nvSpPr>
        <p:spPr bwMode="auto">
          <a:xfrm>
            <a:off x="372533" y="1752599"/>
            <a:ext cx="11226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PR" altLang="es-CL" sz="2000" dirty="0"/>
              <a:t>La cantidad mínima de polvo suspendido en aire que es capaz de mantener la deflagración. </a:t>
            </a:r>
          </a:p>
          <a:p>
            <a:pPr eaLnBrk="1" hangingPunct="1"/>
            <a:r>
              <a:rPr lang="es-PR" altLang="es-CL" sz="2000" b="1" dirty="0"/>
              <a:t> </a:t>
            </a:r>
          </a:p>
          <a:p>
            <a:pPr algn="just" eaLnBrk="1" hangingPunct="1"/>
            <a:r>
              <a:rPr lang="es-PR" altLang="es-CL" sz="2000" dirty="0"/>
              <a:t>Se estima que </a:t>
            </a:r>
            <a:r>
              <a:rPr lang="es-PR" altLang="es-CL" sz="2000" b="1" dirty="0"/>
              <a:t>esta concentración (MEC) puede reducir la visibilidad </a:t>
            </a:r>
            <a:r>
              <a:rPr lang="es-PR" altLang="es-CL" sz="2000" dirty="0"/>
              <a:t>de una bombilla de 25 vatios en un cuarto</a:t>
            </a:r>
            <a:r>
              <a:rPr lang="es-PR" altLang="es-CL" sz="2000" b="1" dirty="0"/>
              <a:t> a solo 6 pies de distancia</a:t>
            </a:r>
            <a:endParaRPr lang="en-US" altLang="es-CL" sz="2000" b="1" dirty="0">
              <a:latin typeface="Arial Black" panose="020B0A04020102020204" pitchFamily="34" charset="0"/>
            </a:endParaRPr>
          </a:p>
        </p:txBody>
      </p:sp>
      <p:sp>
        <p:nvSpPr>
          <p:cNvPr id="172035" name="Rectangle 3">
            <a:extLst>
              <a:ext uri="{FF2B5EF4-FFF2-40B4-BE49-F238E27FC236}">
                <a16:creationId xmlns:a16="http://schemas.microsoft.com/office/drawing/2014/main" id="{E97211E2-C842-49BD-9636-CF8555273BCE}"/>
              </a:ext>
            </a:extLst>
          </p:cNvPr>
          <p:cNvSpPr>
            <a:spLocks noChangeArrowheads="1"/>
          </p:cNvSpPr>
          <p:nvPr/>
        </p:nvSpPr>
        <p:spPr bwMode="auto">
          <a:xfrm>
            <a:off x="372533" y="667012"/>
            <a:ext cx="9762067" cy="1143000"/>
          </a:xfrm>
          <a:prstGeom prst="rect">
            <a:avLst/>
          </a:prstGeom>
        </p:spPr>
        <p:txBody>
          <a:bodyPr vert="horz" lIns="91440" tIns="45720" rIns="91440" bIns="45720" rtlCol="0" anchor="ctr">
            <a:normAutofit/>
          </a:bodyPr>
          <a:lstStyle/>
          <a:p>
            <a:pPr>
              <a:lnSpc>
                <a:spcPct val="90000"/>
              </a:lnSpc>
              <a:spcBef>
                <a:spcPct val="0"/>
              </a:spcBef>
            </a:pPr>
            <a:r>
              <a:rPr lang="es-PR" sz="3600" b="1" dirty="0">
                <a:solidFill>
                  <a:srgbClr val="C00000"/>
                </a:solidFill>
                <a:latin typeface="+mj-lt"/>
                <a:ea typeface="+mj-ea"/>
                <a:cs typeface="+mj-cs"/>
              </a:rPr>
              <a:t>Concentración Mínima de Explosividad (MEC)</a:t>
            </a:r>
          </a:p>
        </p:txBody>
      </p:sp>
      <p:sp>
        <p:nvSpPr>
          <p:cNvPr id="28677" name="Text Box 137">
            <a:extLst>
              <a:ext uri="{FF2B5EF4-FFF2-40B4-BE49-F238E27FC236}">
                <a16:creationId xmlns:a16="http://schemas.microsoft.com/office/drawing/2014/main" id="{517F0D0C-46EF-49CE-AA72-8CF238CD0E3A}"/>
              </a:ext>
            </a:extLst>
          </p:cNvPr>
          <p:cNvSpPr txBox="1">
            <a:spLocks noChangeArrowheads="1"/>
          </p:cNvSpPr>
          <p:nvPr/>
        </p:nvSpPr>
        <p:spPr bwMode="auto">
          <a:xfrm>
            <a:off x="1989667" y="3716867"/>
            <a:ext cx="1319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s-CL" sz="2400"/>
              <a:t>25 watts</a:t>
            </a:r>
          </a:p>
        </p:txBody>
      </p:sp>
      <p:sp>
        <p:nvSpPr>
          <p:cNvPr id="28678" name="Line 151">
            <a:extLst>
              <a:ext uri="{FF2B5EF4-FFF2-40B4-BE49-F238E27FC236}">
                <a16:creationId xmlns:a16="http://schemas.microsoft.com/office/drawing/2014/main" id="{A68EEC39-5223-4ED6-9ADC-0629B2A4B9E4}"/>
              </a:ext>
            </a:extLst>
          </p:cNvPr>
          <p:cNvSpPr>
            <a:spLocks noChangeShapeType="1"/>
          </p:cNvSpPr>
          <p:nvPr/>
        </p:nvSpPr>
        <p:spPr bwMode="auto">
          <a:xfrm>
            <a:off x="3589866" y="4936067"/>
            <a:ext cx="4724400" cy="0"/>
          </a:xfrm>
          <a:prstGeom prst="line">
            <a:avLst/>
          </a:prstGeom>
          <a:noFill/>
          <a:ln w="762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CL"/>
          </a:p>
        </p:txBody>
      </p:sp>
      <p:sp>
        <p:nvSpPr>
          <p:cNvPr id="28679" name="Text Box 157">
            <a:extLst>
              <a:ext uri="{FF2B5EF4-FFF2-40B4-BE49-F238E27FC236}">
                <a16:creationId xmlns:a16="http://schemas.microsoft.com/office/drawing/2014/main" id="{04887652-9D13-430A-9527-C134B7F6A995}"/>
              </a:ext>
            </a:extLst>
          </p:cNvPr>
          <p:cNvSpPr txBox="1">
            <a:spLocks noChangeArrowheads="1"/>
          </p:cNvSpPr>
          <p:nvPr/>
        </p:nvSpPr>
        <p:spPr bwMode="auto">
          <a:xfrm>
            <a:off x="3970866" y="4478867"/>
            <a:ext cx="3352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PR" altLang="es-CL" sz="2000">
                <a:latin typeface="Arial Black" panose="020B0A04020102020204" pitchFamily="34" charset="0"/>
              </a:rPr>
              <a:t>2 metros </a:t>
            </a:r>
          </a:p>
          <a:p>
            <a:pPr algn="ctr" eaLnBrk="1" hangingPunct="1"/>
            <a:endParaRPr lang="es-PR" altLang="es-CL" sz="1600">
              <a:latin typeface="Arial Black" panose="020B0A04020102020204" pitchFamily="34" charset="0"/>
            </a:endParaRPr>
          </a:p>
          <a:p>
            <a:pPr algn="ctr" eaLnBrk="1" hangingPunct="1"/>
            <a:r>
              <a:rPr lang="es-PR" altLang="es-CL" sz="1600">
                <a:latin typeface="Arial Black" panose="020B0A04020102020204" pitchFamily="34" charset="0"/>
              </a:rPr>
              <a:t>concentración de polvo combustible suspendido en aire </a:t>
            </a:r>
            <a:r>
              <a:rPr lang="es-PR" altLang="es-CL" sz="1600" u="sng">
                <a:latin typeface="Arial Black" panose="020B0A04020102020204" pitchFamily="34" charset="0"/>
              </a:rPr>
              <a:t>&gt;</a:t>
            </a:r>
            <a:r>
              <a:rPr lang="es-PR" altLang="es-CL" sz="1600">
                <a:latin typeface="Arial Black" panose="020B0A04020102020204" pitchFamily="34" charset="0"/>
              </a:rPr>
              <a:t> MEC</a:t>
            </a:r>
          </a:p>
        </p:txBody>
      </p:sp>
      <p:pic>
        <p:nvPicPr>
          <p:cNvPr id="28680" name="Picture 192" descr="bean24.wmf">
            <a:extLst>
              <a:ext uri="{FF2B5EF4-FFF2-40B4-BE49-F238E27FC236}">
                <a16:creationId xmlns:a16="http://schemas.microsoft.com/office/drawing/2014/main" id="{EB43F9B5-92BE-43FB-B368-E1941A7BF7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1378024" flipH="1">
            <a:off x="7780866" y="3869267"/>
            <a:ext cx="2235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191">
            <a:extLst>
              <a:ext uri="{FF2B5EF4-FFF2-40B4-BE49-F238E27FC236}">
                <a16:creationId xmlns:a16="http://schemas.microsoft.com/office/drawing/2014/main" id="{D568E3E4-0914-4ECB-A01A-C1D092A625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1067" y="4021668"/>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 name="Cloud Callout 194">
            <a:extLst>
              <a:ext uri="{FF2B5EF4-FFF2-40B4-BE49-F238E27FC236}">
                <a16:creationId xmlns:a16="http://schemas.microsoft.com/office/drawing/2014/main" id="{1E0785A8-0E55-453B-9709-F197C252145E}"/>
              </a:ext>
            </a:extLst>
          </p:cNvPr>
          <p:cNvSpPr/>
          <p:nvPr/>
        </p:nvSpPr>
        <p:spPr>
          <a:xfrm>
            <a:off x="2827866" y="3716867"/>
            <a:ext cx="4876800" cy="1295400"/>
          </a:xfrm>
          <a:prstGeom prst="cloudCallout">
            <a:avLst/>
          </a:prstGeom>
          <a:gradFill>
            <a:gsLst>
              <a:gs pos="0">
                <a:srgbClr val="8488C4"/>
              </a:gs>
              <a:gs pos="53000">
                <a:srgbClr val="D4DEFF"/>
              </a:gs>
              <a:gs pos="83000">
                <a:srgbClr val="D4DEFF"/>
              </a:gs>
              <a:gs pos="100000">
                <a:srgbClr val="96AB94"/>
              </a:gs>
            </a:gsLst>
            <a:lin ang="5400000" scaled="0"/>
          </a:gradFill>
          <a:scene3d>
            <a:camera prst="perspectiveLef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683" name="TextBox 10">
            <a:extLst>
              <a:ext uri="{FF2B5EF4-FFF2-40B4-BE49-F238E27FC236}">
                <a16:creationId xmlns:a16="http://schemas.microsoft.com/office/drawing/2014/main" id="{6A5EE253-A484-4863-88FE-6BE0B3F83782}"/>
              </a:ext>
            </a:extLst>
          </p:cNvPr>
          <p:cNvSpPr txBox="1">
            <a:spLocks noChangeArrowheads="1"/>
          </p:cNvSpPr>
          <p:nvPr/>
        </p:nvSpPr>
        <p:spPr bwMode="auto">
          <a:xfrm>
            <a:off x="372533" y="6217279"/>
            <a:ext cx="3962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s-CL" sz="1200" dirty="0"/>
              <a:t>Fuente: </a:t>
            </a:r>
            <a:r>
              <a:rPr lang="en-US" altLang="es-CL" sz="1200" dirty="0" err="1"/>
              <a:t>Curso</a:t>
            </a:r>
            <a:r>
              <a:rPr lang="en-US" altLang="es-CL" sz="1200" dirty="0"/>
              <a:t> 7120 OSHA Training Center </a:t>
            </a:r>
          </a:p>
        </p:txBody>
      </p:sp>
    </p:spTree>
  </p:cSld>
  <p:clrMapOvr>
    <a:masterClrMapping/>
  </p:clrMapOvr>
  <p:transition spd="slow">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808CE120-0B5E-417B-9C51-0B1E0AEF8D0D}"/>
              </a:ext>
            </a:extLst>
          </p:cNvPr>
          <p:cNvSpPr>
            <a:spLocks noGrp="1" noChangeArrowheads="1"/>
          </p:cNvSpPr>
          <p:nvPr>
            <p:ph type="title"/>
          </p:nvPr>
        </p:nvSpPr>
        <p:spPr>
          <a:xfrm>
            <a:off x="380999" y="660577"/>
            <a:ext cx="10515600" cy="1325563"/>
          </a:xfrm>
        </p:spPr>
        <p:txBody>
          <a:bodyPr/>
          <a:lstStyle/>
          <a:p>
            <a:pPr eaLnBrk="1" hangingPunct="1">
              <a:defRPr/>
            </a:pPr>
            <a:r>
              <a:rPr lang="es-PR" b="1" dirty="0">
                <a:solidFill>
                  <a:srgbClr val="C00000"/>
                </a:solidFill>
              </a:rPr>
              <a:t>Explosión</a:t>
            </a:r>
          </a:p>
        </p:txBody>
      </p:sp>
      <p:sp>
        <p:nvSpPr>
          <p:cNvPr id="29699" name="Rectangle 3">
            <a:extLst>
              <a:ext uri="{FF2B5EF4-FFF2-40B4-BE49-F238E27FC236}">
                <a16:creationId xmlns:a16="http://schemas.microsoft.com/office/drawing/2014/main" id="{31DC9384-FCD8-447C-B768-3A386694400A}"/>
              </a:ext>
            </a:extLst>
          </p:cNvPr>
          <p:cNvSpPr>
            <a:spLocks noGrp="1" noChangeArrowheads="1"/>
          </p:cNvSpPr>
          <p:nvPr>
            <p:ph idx="1"/>
          </p:nvPr>
        </p:nvSpPr>
        <p:spPr>
          <a:xfrm>
            <a:off x="820364" y="1840985"/>
            <a:ext cx="9448800" cy="1666503"/>
          </a:xfrm>
        </p:spPr>
        <p:txBody>
          <a:bodyPr>
            <a:normAutofit/>
          </a:bodyPr>
          <a:lstStyle/>
          <a:p>
            <a:pPr eaLnBrk="1" hangingPunct="1">
              <a:buFont typeface="Arial" panose="020B0604020202020204" pitchFamily="34" charset="0"/>
              <a:buNone/>
            </a:pPr>
            <a:r>
              <a:rPr lang="es-PR" altLang="es-CL" sz="2000" dirty="0"/>
              <a:t>Resultado de combinar los factores de:</a:t>
            </a:r>
          </a:p>
          <a:p>
            <a:pPr eaLnBrk="1" hangingPunct="1"/>
            <a:r>
              <a:rPr lang="es-PR" altLang="es-CL" sz="2000" dirty="0"/>
              <a:t>Fuego</a:t>
            </a:r>
          </a:p>
          <a:p>
            <a:pPr eaLnBrk="1" hangingPunct="1"/>
            <a:r>
              <a:rPr lang="es-PR" altLang="es-CL" sz="2000" dirty="0"/>
              <a:t>Dispersión del material particulado </a:t>
            </a:r>
          </a:p>
          <a:p>
            <a:pPr eaLnBrk="1" hangingPunct="1"/>
            <a:r>
              <a:rPr lang="es-PR" altLang="es-CL" sz="2000" dirty="0"/>
              <a:t>En una estructura mas o menos cerrada</a:t>
            </a:r>
            <a:endParaRPr lang="es-PR" altLang="es-CL" sz="1600" dirty="0"/>
          </a:p>
        </p:txBody>
      </p:sp>
      <p:sp>
        <p:nvSpPr>
          <p:cNvPr id="29700" name="Rectangle 11">
            <a:extLst>
              <a:ext uri="{FF2B5EF4-FFF2-40B4-BE49-F238E27FC236}">
                <a16:creationId xmlns:a16="http://schemas.microsoft.com/office/drawing/2014/main" id="{E953AB6A-E405-4521-BCE3-EBEBEC065135}"/>
              </a:ext>
            </a:extLst>
          </p:cNvPr>
          <p:cNvSpPr>
            <a:spLocks noChangeArrowheads="1"/>
          </p:cNvSpPr>
          <p:nvPr/>
        </p:nvSpPr>
        <p:spPr bwMode="auto">
          <a:xfrm>
            <a:off x="3173507" y="4208284"/>
            <a:ext cx="511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s-CL" sz="4400"/>
              <a:t>+</a:t>
            </a:r>
          </a:p>
        </p:txBody>
      </p:sp>
      <p:sp>
        <p:nvSpPr>
          <p:cNvPr id="29701" name="Rectangle 12">
            <a:extLst>
              <a:ext uri="{FF2B5EF4-FFF2-40B4-BE49-F238E27FC236}">
                <a16:creationId xmlns:a16="http://schemas.microsoft.com/office/drawing/2014/main" id="{24DC88FB-5140-4E38-9D02-307CA4C46430}"/>
              </a:ext>
            </a:extLst>
          </p:cNvPr>
          <p:cNvSpPr>
            <a:spLocks noChangeArrowheads="1"/>
          </p:cNvSpPr>
          <p:nvPr/>
        </p:nvSpPr>
        <p:spPr bwMode="auto">
          <a:xfrm>
            <a:off x="5307107" y="4132084"/>
            <a:ext cx="511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s-CL" sz="4400"/>
              <a:t>+</a:t>
            </a:r>
          </a:p>
        </p:txBody>
      </p:sp>
      <p:sp>
        <p:nvSpPr>
          <p:cNvPr id="29702" name="Rectangle 14">
            <a:extLst>
              <a:ext uri="{FF2B5EF4-FFF2-40B4-BE49-F238E27FC236}">
                <a16:creationId xmlns:a16="http://schemas.microsoft.com/office/drawing/2014/main" id="{54F5CCDB-7A5F-4D50-A8E6-CCAD3DB64E8D}"/>
              </a:ext>
            </a:extLst>
          </p:cNvPr>
          <p:cNvSpPr>
            <a:spLocks noChangeArrowheads="1"/>
          </p:cNvSpPr>
          <p:nvPr/>
        </p:nvSpPr>
        <p:spPr bwMode="auto">
          <a:xfrm>
            <a:off x="7440707" y="4132084"/>
            <a:ext cx="511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s-CL" sz="4400"/>
              <a:t>=</a:t>
            </a:r>
          </a:p>
        </p:txBody>
      </p:sp>
      <p:pic>
        <p:nvPicPr>
          <p:cNvPr id="31751" name="Picture 15" descr="explosion">
            <a:extLst>
              <a:ext uri="{FF2B5EF4-FFF2-40B4-BE49-F238E27FC236}">
                <a16:creationId xmlns:a16="http://schemas.microsoft.com/office/drawing/2014/main" id="{31DB5770-A9EC-4A0F-A493-57EE786350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5507" y="4059060"/>
            <a:ext cx="2805113"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7">
            <a:extLst>
              <a:ext uri="{FF2B5EF4-FFF2-40B4-BE49-F238E27FC236}">
                <a16:creationId xmlns:a16="http://schemas.microsoft.com/office/drawing/2014/main" id="{54FCFEBD-E37F-4AE4-A004-628020B4DB9E}"/>
              </a:ext>
            </a:extLst>
          </p:cNvPr>
          <p:cNvGrpSpPr>
            <a:grpSpLocks/>
          </p:cNvGrpSpPr>
          <p:nvPr/>
        </p:nvGrpSpPr>
        <p:grpSpPr bwMode="auto">
          <a:xfrm>
            <a:off x="1878106" y="4055884"/>
            <a:ext cx="1219200" cy="990600"/>
            <a:chOff x="144" y="2832"/>
            <a:chExt cx="768" cy="624"/>
          </a:xfrm>
        </p:grpSpPr>
        <p:sp>
          <p:nvSpPr>
            <p:cNvPr id="29728" name="AutoShape 5">
              <a:extLst>
                <a:ext uri="{FF2B5EF4-FFF2-40B4-BE49-F238E27FC236}">
                  <a16:creationId xmlns:a16="http://schemas.microsoft.com/office/drawing/2014/main" id="{108B1B7D-35EE-4DAA-BEC7-BC59864017B4}"/>
                </a:ext>
              </a:extLst>
            </p:cNvPr>
            <p:cNvSpPr>
              <a:spLocks noChangeArrowheads="1"/>
            </p:cNvSpPr>
            <p:nvPr/>
          </p:nvSpPr>
          <p:spPr bwMode="auto">
            <a:xfrm>
              <a:off x="144" y="2832"/>
              <a:ext cx="768" cy="624"/>
            </a:xfrm>
            <a:prstGeom prst="triangle">
              <a:avLst>
                <a:gd name="adj" fmla="val 50000"/>
              </a:avLst>
            </a:prstGeom>
            <a:gradFill rotWithShape="1">
              <a:gsLst>
                <a:gs pos="0">
                  <a:srgbClr val="FF9900"/>
                </a:gs>
                <a:gs pos="100000">
                  <a:schemeClr val="accent2"/>
                </a:gs>
              </a:gsLst>
              <a:lin ang="5400000" scaled="1"/>
            </a:gradFill>
            <a:ln w="1905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CL" altLang="es-CL"/>
            </a:p>
          </p:txBody>
        </p:sp>
        <p:sp>
          <p:nvSpPr>
            <p:cNvPr id="29729" name="Rectangle 16">
              <a:extLst>
                <a:ext uri="{FF2B5EF4-FFF2-40B4-BE49-F238E27FC236}">
                  <a16:creationId xmlns:a16="http://schemas.microsoft.com/office/drawing/2014/main" id="{92AF8991-0075-43BA-A599-3B6BAD21FCF1}"/>
                </a:ext>
              </a:extLst>
            </p:cNvPr>
            <p:cNvSpPr>
              <a:spLocks noChangeArrowheads="1"/>
            </p:cNvSpPr>
            <p:nvPr/>
          </p:nvSpPr>
          <p:spPr bwMode="auto">
            <a:xfrm>
              <a:off x="288" y="3216"/>
              <a:ext cx="4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PR" altLang="es-CL"/>
                <a:t>fuego</a:t>
              </a:r>
              <a:endParaRPr lang="en-US" altLang="es-CL"/>
            </a:p>
          </p:txBody>
        </p:sp>
      </p:grpSp>
      <p:grpSp>
        <p:nvGrpSpPr>
          <p:cNvPr id="3" name="Group 19">
            <a:extLst>
              <a:ext uri="{FF2B5EF4-FFF2-40B4-BE49-F238E27FC236}">
                <a16:creationId xmlns:a16="http://schemas.microsoft.com/office/drawing/2014/main" id="{DF3AA04D-CB76-4D49-8D87-F727FFDBD160}"/>
              </a:ext>
            </a:extLst>
          </p:cNvPr>
          <p:cNvGrpSpPr>
            <a:grpSpLocks/>
          </p:cNvGrpSpPr>
          <p:nvPr/>
        </p:nvGrpSpPr>
        <p:grpSpPr bwMode="auto">
          <a:xfrm>
            <a:off x="3783106" y="4055884"/>
            <a:ext cx="1447800" cy="914400"/>
            <a:chOff x="1344" y="2784"/>
            <a:chExt cx="912" cy="576"/>
          </a:xfrm>
        </p:grpSpPr>
        <p:sp>
          <p:nvSpPr>
            <p:cNvPr id="29726" name="AutoShape 8">
              <a:extLst>
                <a:ext uri="{FF2B5EF4-FFF2-40B4-BE49-F238E27FC236}">
                  <a16:creationId xmlns:a16="http://schemas.microsoft.com/office/drawing/2014/main" id="{2DF24EDF-56A2-441D-82AB-AC096B96A001}"/>
                </a:ext>
              </a:extLst>
            </p:cNvPr>
            <p:cNvSpPr>
              <a:spLocks noChangeArrowheads="1"/>
            </p:cNvSpPr>
            <p:nvPr/>
          </p:nvSpPr>
          <p:spPr bwMode="auto">
            <a:xfrm>
              <a:off x="1344" y="2784"/>
              <a:ext cx="912" cy="576"/>
            </a:xfrm>
            <a:prstGeom prst="cloudCallout">
              <a:avLst>
                <a:gd name="adj1" fmla="val -41120"/>
                <a:gd name="adj2" fmla="val 78301"/>
              </a:avLst>
            </a:prstGeom>
            <a:solidFill>
              <a:srgbClr val="CCCC00"/>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s-CL" altLang="es-CL"/>
            </a:p>
          </p:txBody>
        </p:sp>
        <p:sp>
          <p:nvSpPr>
            <p:cNvPr id="29727" name="Rectangle 18">
              <a:extLst>
                <a:ext uri="{FF2B5EF4-FFF2-40B4-BE49-F238E27FC236}">
                  <a16:creationId xmlns:a16="http://schemas.microsoft.com/office/drawing/2014/main" id="{C94BA877-B033-44EE-9ED0-94C0C4E47335}"/>
                </a:ext>
              </a:extLst>
            </p:cNvPr>
            <p:cNvSpPr>
              <a:spLocks noChangeArrowheads="1"/>
            </p:cNvSpPr>
            <p:nvPr/>
          </p:nvSpPr>
          <p:spPr bwMode="auto">
            <a:xfrm>
              <a:off x="1392" y="2928"/>
              <a:ext cx="7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PR" altLang="es-CL"/>
                <a:t>dispersión</a:t>
              </a:r>
              <a:endParaRPr lang="en-US" altLang="es-CL"/>
            </a:p>
          </p:txBody>
        </p:sp>
      </p:grpSp>
      <p:sp>
        <p:nvSpPr>
          <p:cNvPr id="47124" name="Rectangle 20">
            <a:extLst>
              <a:ext uri="{FF2B5EF4-FFF2-40B4-BE49-F238E27FC236}">
                <a16:creationId xmlns:a16="http://schemas.microsoft.com/office/drawing/2014/main" id="{4167CB06-EBDA-426B-97D4-5CDB17D62BEE}"/>
              </a:ext>
            </a:extLst>
          </p:cNvPr>
          <p:cNvSpPr>
            <a:spLocks noChangeArrowheads="1"/>
          </p:cNvSpPr>
          <p:nvPr/>
        </p:nvSpPr>
        <p:spPr bwMode="auto">
          <a:xfrm>
            <a:off x="8736106" y="3674885"/>
            <a:ext cx="1276350" cy="366713"/>
          </a:xfrm>
          <a:prstGeom prst="rect">
            <a:avLst/>
          </a:prstGeom>
          <a:noFill/>
          <a:ln w="9525">
            <a:noFill/>
            <a:miter lim="800000"/>
            <a:headEnd/>
            <a:tailEnd/>
          </a:ln>
          <a:effectLst/>
        </p:spPr>
        <p:txBody>
          <a:bodyPr wrap="none">
            <a:spAutoFit/>
          </a:bodyPr>
          <a:lstStyle/>
          <a:p>
            <a:pPr>
              <a:defRPr/>
            </a:pPr>
            <a:r>
              <a:rPr lang="es-PR" b="1">
                <a:solidFill>
                  <a:schemeClr val="accent2"/>
                </a:solidFill>
                <a:effectLst>
                  <a:outerShdw blurRad="38100" dist="38100" dir="2700000" algn="tl">
                    <a:srgbClr val="C0C0C0"/>
                  </a:outerShdw>
                </a:effectLst>
                <a:latin typeface="Arial" charset="0"/>
              </a:rPr>
              <a:t>Explosión</a:t>
            </a:r>
            <a:endParaRPr lang="en-US" b="1">
              <a:solidFill>
                <a:schemeClr val="accent2"/>
              </a:solidFill>
              <a:effectLst>
                <a:outerShdw blurRad="38100" dist="38100" dir="2700000" algn="tl">
                  <a:srgbClr val="C0C0C0"/>
                </a:outerShdw>
              </a:effectLst>
              <a:latin typeface="Arial" charset="0"/>
            </a:endParaRPr>
          </a:p>
        </p:txBody>
      </p:sp>
      <p:grpSp>
        <p:nvGrpSpPr>
          <p:cNvPr id="4" name="Group 14">
            <a:extLst>
              <a:ext uri="{FF2B5EF4-FFF2-40B4-BE49-F238E27FC236}">
                <a16:creationId xmlns:a16="http://schemas.microsoft.com/office/drawing/2014/main" id="{38CBE262-052B-4355-B493-088BADA8A5A0}"/>
              </a:ext>
            </a:extLst>
          </p:cNvPr>
          <p:cNvGrpSpPr>
            <a:grpSpLocks/>
          </p:cNvGrpSpPr>
          <p:nvPr/>
        </p:nvGrpSpPr>
        <p:grpSpPr bwMode="auto">
          <a:xfrm>
            <a:off x="5764306" y="3903484"/>
            <a:ext cx="1600200" cy="1360488"/>
            <a:chOff x="2286000" y="1991672"/>
            <a:chExt cx="3733800" cy="3494728"/>
          </a:xfrm>
        </p:grpSpPr>
        <p:sp>
          <p:nvSpPr>
            <p:cNvPr id="16" name="Diagonal Stripe 15">
              <a:extLst>
                <a:ext uri="{FF2B5EF4-FFF2-40B4-BE49-F238E27FC236}">
                  <a16:creationId xmlns:a16="http://schemas.microsoft.com/office/drawing/2014/main" id="{0615AD08-E3BF-427C-BA70-F574A018470A}"/>
                </a:ext>
              </a:extLst>
            </p:cNvPr>
            <p:cNvSpPr/>
            <p:nvPr/>
          </p:nvSpPr>
          <p:spPr>
            <a:xfrm>
              <a:off x="3124200" y="3962400"/>
              <a:ext cx="685800" cy="1524000"/>
            </a:xfrm>
            <a:prstGeom prst="diagStripe">
              <a:avLst/>
            </a:prstGeom>
            <a:solidFill>
              <a:schemeClr val="accent3">
                <a:lumMod val="40000"/>
                <a:lumOff val="60000"/>
              </a:schemeClr>
            </a:solidFill>
            <a:ln>
              <a:solidFill>
                <a:schemeClr val="bg2">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7" name="Cube 16">
              <a:extLst>
                <a:ext uri="{FF2B5EF4-FFF2-40B4-BE49-F238E27FC236}">
                  <a16:creationId xmlns:a16="http://schemas.microsoft.com/office/drawing/2014/main" id="{6DA0BD72-3A66-4BB2-A00C-C4B751D0F6B8}"/>
                </a:ext>
              </a:extLst>
            </p:cNvPr>
            <p:cNvSpPr/>
            <p:nvPr/>
          </p:nvSpPr>
          <p:spPr>
            <a:xfrm>
              <a:off x="2286000" y="2286000"/>
              <a:ext cx="1524000" cy="2057400"/>
            </a:xfrm>
            <a:prstGeom prst="cube">
              <a:avLst/>
            </a:prstGeom>
            <a:solidFill>
              <a:schemeClr val="accent3">
                <a:lumMod val="40000"/>
                <a:lumOff val="60000"/>
              </a:schemeClr>
            </a:solidFill>
            <a:ln>
              <a:solidFill>
                <a:schemeClr val="bg2">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Trapezoid 17">
              <a:extLst>
                <a:ext uri="{FF2B5EF4-FFF2-40B4-BE49-F238E27FC236}">
                  <a16:creationId xmlns:a16="http://schemas.microsoft.com/office/drawing/2014/main" id="{A3961EF6-3429-41BC-84FA-542A958D4B08}"/>
                </a:ext>
              </a:extLst>
            </p:cNvPr>
            <p:cNvSpPr/>
            <p:nvPr/>
          </p:nvSpPr>
          <p:spPr>
            <a:xfrm rot="10800000">
              <a:off x="2286000" y="4343400"/>
              <a:ext cx="1143000" cy="1143000"/>
            </a:xfrm>
            <a:prstGeom prst="trapezoid">
              <a:avLst/>
            </a:prstGeom>
            <a:solidFill>
              <a:schemeClr val="accent3">
                <a:lumMod val="40000"/>
                <a:lumOff val="60000"/>
              </a:schemeClr>
            </a:solidFill>
            <a:ln>
              <a:solidFill>
                <a:schemeClr val="bg2">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Cloud 18">
              <a:extLst>
                <a:ext uri="{FF2B5EF4-FFF2-40B4-BE49-F238E27FC236}">
                  <a16:creationId xmlns:a16="http://schemas.microsoft.com/office/drawing/2014/main" id="{105DD4AA-9CE3-4CA6-8F58-92ED67122F55}"/>
                </a:ext>
              </a:extLst>
            </p:cNvPr>
            <p:cNvSpPr/>
            <p:nvPr/>
          </p:nvSpPr>
          <p:spPr>
            <a:xfrm>
              <a:off x="3657600" y="2133600"/>
              <a:ext cx="2362200" cy="2667000"/>
            </a:xfrm>
            <a:prstGeom prst="cloud">
              <a:avLst/>
            </a:prstGeom>
            <a:blipFill>
              <a:blip r:embed="rId4" cstate="print"/>
              <a:tile tx="0" ty="0" sx="100000" sy="100000" flip="none" algn="tl"/>
            </a:blipFill>
            <a:ln>
              <a:solidFill>
                <a:schemeClr val="accent2">
                  <a:lumMod val="50000"/>
                </a:schemeClr>
              </a:solidFill>
            </a:ln>
            <a:effectLst>
              <a:innerShdw blurRad="63500" dist="50800" dir="5400000">
                <a:prstClr val="black">
                  <a:alpha val="50000"/>
                </a:prstClr>
              </a:innerShdw>
            </a:effectLst>
            <a:scene3d>
              <a:camera prst="perspectiveFront"/>
              <a:lightRig rig="balanced" dir="t">
                <a:rot lat="0" lon="0" rev="8700000"/>
              </a:lightRig>
            </a:scene3d>
            <a:sp3d>
              <a:bevelT w="190500" h="381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Freeform 19">
              <a:extLst>
                <a:ext uri="{FF2B5EF4-FFF2-40B4-BE49-F238E27FC236}">
                  <a16:creationId xmlns:a16="http://schemas.microsoft.com/office/drawing/2014/main" id="{8B0766B9-12A2-4A79-9717-F4D56D338F1D}"/>
                </a:ext>
              </a:extLst>
            </p:cNvPr>
            <p:cNvSpPr/>
            <p:nvPr/>
          </p:nvSpPr>
          <p:spPr>
            <a:xfrm rot="4490928">
              <a:off x="3421933" y="3194310"/>
              <a:ext cx="1157133" cy="1186611"/>
            </a:xfrm>
            <a:custGeom>
              <a:avLst/>
              <a:gdLst>
                <a:gd name="connsiteX0" fmla="*/ 127000 w 1127125"/>
                <a:gd name="connsiteY0" fmla="*/ 993775 h 1577975"/>
                <a:gd name="connsiteX1" fmla="*/ 527050 w 1127125"/>
                <a:gd name="connsiteY1" fmla="*/ 365125 h 1577975"/>
                <a:gd name="connsiteX2" fmla="*/ 622300 w 1127125"/>
                <a:gd name="connsiteY2" fmla="*/ 612775 h 1577975"/>
                <a:gd name="connsiteX3" fmla="*/ 831850 w 1127125"/>
                <a:gd name="connsiteY3" fmla="*/ 60325 h 1577975"/>
                <a:gd name="connsiteX4" fmla="*/ 736600 w 1127125"/>
                <a:gd name="connsiteY4" fmla="*/ 974725 h 1577975"/>
                <a:gd name="connsiteX5" fmla="*/ 374650 w 1127125"/>
                <a:gd name="connsiteY5" fmla="*/ 917575 h 1577975"/>
                <a:gd name="connsiteX6" fmla="*/ 12700 w 1127125"/>
                <a:gd name="connsiteY6" fmla="*/ 1527175 h 1577975"/>
                <a:gd name="connsiteX7" fmla="*/ 298450 w 1127125"/>
                <a:gd name="connsiteY7" fmla="*/ 1222375 h 1577975"/>
                <a:gd name="connsiteX8" fmla="*/ 679450 w 1127125"/>
                <a:gd name="connsiteY8" fmla="*/ 1146175 h 1577975"/>
                <a:gd name="connsiteX9" fmla="*/ 679450 w 1127125"/>
                <a:gd name="connsiteY9" fmla="*/ 765175 h 1577975"/>
                <a:gd name="connsiteX10" fmla="*/ 1098550 w 1127125"/>
                <a:gd name="connsiteY10" fmla="*/ 384175 h 1577975"/>
                <a:gd name="connsiteX11" fmla="*/ 850900 w 1127125"/>
                <a:gd name="connsiteY11" fmla="*/ 1203325 h 1577975"/>
                <a:gd name="connsiteX12" fmla="*/ 355600 w 1127125"/>
                <a:gd name="connsiteY12" fmla="*/ 1393825 h 1577975"/>
                <a:gd name="connsiteX13" fmla="*/ 374650 w 1127125"/>
                <a:gd name="connsiteY13" fmla="*/ 1450975 h 157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7125" h="1577975">
                  <a:moveTo>
                    <a:pt x="127000" y="993775"/>
                  </a:moveTo>
                  <a:cubicBezTo>
                    <a:pt x="285750" y="711200"/>
                    <a:pt x="444500" y="428625"/>
                    <a:pt x="527050" y="365125"/>
                  </a:cubicBezTo>
                  <a:cubicBezTo>
                    <a:pt x="609600" y="301625"/>
                    <a:pt x="571500" y="663575"/>
                    <a:pt x="622300" y="612775"/>
                  </a:cubicBezTo>
                  <a:cubicBezTo>
                    <a:pt x="673100" y="561975"/>
                    <a:pt x="812800" y="0"/>
                    <a:pt x="831850" y="60325"/>
                  </a:cubicBezTo>
                  <a:cubicBezTo>
                    <a:pt x="850900" y="120650"/>
                    <a:pt x="812800" y="831850"/>
                    <a:pt x="736600" y="974725"/>
                  </a:cubicBezTo>
                  <a:cubicBezTo>
                    <a:pt x="660400" y="1117600"/>
                    <a:pt x="495300" y="825500"/>
                    <a:pt x="374650" y="917575"/>
                  </a:cubicBezTo>
                  <a:cubicBezTo>
                    <a:pt x="254000" y="1009650"/>
                    <a:pt x="25400" y="1476375"/>
                    <a:pt x="12700" y="1527175"/>
                  </a:cubicBezTo>
                  <a:cubicBezTo>
                    <a:pt x="0" y="1577975"/>
                    <a:pt x="187325" y="1285875"/>
                    <a:pt x="298450" y="1222375"/>
                  </a:cubicBezTo>
                  <a:cubicBezTo>
                    <a:pt x="409575" y="1158875"/>
                    <a:pt x="615950" y="1222375"/>
                    <a:pt x="679450" y="1146175"/>
                  </a:cubicBezTo>
                  <a:cubicBezTo>
                    <a:pt x="742950" y="1069975"/>
                    <a:pt x="609600" y="892175"/>
                    <a:pt x="679450" y="765175"/>
                  </a:cubicBezTo>
                  <a:cubicBezTo>
                    <a:pt x="749300" y="638175"/>
                    <a:pt x="1069975" y="311150"/>
                    <a:pt x="1098550" y="384175"/>
                  </a:cubicBezTo>
                  <a:cubicBezTo>
                    <a:pt x="1127125" y="457200"/>
                    <a:pt x="974725" y="1035050"/>
                    <a:pt x="850900" y="1203325"/>
                  </a:cubicBezTo>
                  <a:cubicBezTo>
                    <a:pt x="727075" y="1371600"/>
                    <a:pt x="434975" y="1352550"/>
                    <a:pt x="355600" y="1393825"/>
                  </a:cubicBezTo>
                  <a:cubicBezTo>
                    <a:pt x="276225" y="1435100"/>
                    <a:pt x="384175" y="1441450"/>
                    <a:pt x="374650" y="1450975"/>
                  </a:cubicBezTo>
                </a:path>
              </a:pathLst>
            </a:custGeom>
            <a:solidFill>
              <a:srgbClr val="FFFF00"/>
            </a:solidFill>
            <a:ln>
              <a:solidFill>
                <a:srgbClr val="C00000"/>
              </a:solidFill>
            </a:ln>
            <a:scene3d>
              <a:camera prst="isometricOffAxis1Lef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 name="Freeform 20">
              <a:extLst>
                <a:ext uri="{FF2B5EF4-FFF2-40B4-BE49-F238E27FC236}">
                  <a16:creationId xmlns:a16="http://schemas.microsoft.com/office/drawing/2014/main" id="{8A5FD279-2A90-42DF-A7DB-9EFF5E7C9003}"/>
                </a:ext>
              </a:extLst>
            </p:cNvPr>
            <p:cNvSpPr/>
            <p:nvPr/>
          </p:nvSpPr>
          <p:spPr>
            <a:xfrm>
              <a:off x="3657600" y="2921000"/>
              <a:ext cx="482600" cy="746125"/>
            </a:xfrm>
            <a:custGeom>
              <a:avLst/>
              <a:gdLst>
                <a:gd name="connsiteX0" fmla="*/ 95250 w 768350"/>
                <a:gd name="connsiteY0" fmla="*/ 508000 h 746125"/>
                <a:gd name="connsiteX1" fmla="*/ 247650 w 768350"/>
                <a:gd name="connsiteY1" fmla="*/ 50800 h 746125"/>
                <a:gd name="connsiteX2" fmla="*/ 361950 w 768350"/>
                <a:gd name="connsiteY2" fmla="*/ 203200 h 746125"/>
                <a:gd name="connsiteX3" fmla="*/ 533400 w 768350"/>
                <a:gd name="connsiteY3" fmla="*/ 146050 h 746125"/>
                <a:gd name="connsiteX4" fmla="*/ 609600 w 768350"/>
                <a:gd name="connsiteY4" fmla="*/ 298450 h 746125"/>
                <a:gd name="connsiteX5" fmla="*/ 762000 w 768350"/>
                <a:gd name="connsiteY5" fmla="*/ 146050 h 746125"/>
                <a:gd name="connsiteX6" fmla="*/ 571500 w 768350"/>
                <a:gd name="connsiteY6" fmla="*/ 603250 h 746125"/>
                <a:gd name="connsiteX7" fmla="*/ 76200 w 768350"/>
                <a:gd name="connsiteY7" fmla="*/ 736600 h 746125"/>
                <a:gd name="connsiteX8" fmla="*/ 95250 w 768350"/>
                <a:gd name="connsiteY8" fmla="*/ 508000 h 74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350" h="746125">
                  <a:moveTo>
                    <a:pt x="95250" y="508000"/>
                  </a:moveTo>
                  <a:cubicBezTo>
                    <a:pt x="123825" y="393700"/>
                    <a:pt x="203200" y="101600"/>
                    <a:pt x="247650" y="50800"/>
                  </a:cubicBezTo>
                  <a:cubicBezTo>
                    <a:pt x="292100" y="0"/>
                    <a:pt x="314325" y="187325"/>
                    <a:pt x="361950" y="203200"/>
                  </a:cubicBezTo>
                  <a:cubicBezTo>
                    <a:pt x="409575" y="219075"/>
                    <a:pt x="492125" y="130175"/>
                    <a:pt x="533400" y="146050"/>
                  </a:cubicBezTo>
                  <a:cubicBezTo>
                    <a:pt x="574675" y="161925"/>
                    <a:pt x="571500" y="298450"/>
                    <a:pt x="609600" y="298450"/>
                  </a:cubicBezTo>
                  <a:cubicBezTo>
                    <a:pt x="647700" y="298450"/>
                    <a:pt x="768350" y="95250"/>
                    <a:pt x="762000" y="146050"/>
                  </a:cubicBezTo>
                  <a:cubicBezTo>
                    <a:pt x="755650" y="196850"/>
                    <a:pt x="685800" y="504825"/>
                    <a:pt x="571500" y="603250"/>
                  </a:cubicBezTo>
                  <a:cubicBezTo>
                    <a:pt x="457200" y="701675"/>
                    <a:pt x="152400" y="746125"/>
                    <a:pt x="76200" y="736600"/>
                  </a:cubicBezTo>
                  <a:cubicBezTo>
                    <a:pt x="0" y="727075"/>
                    <a:pt x="66675" y="622300"/>
                    <a:pt x="95250" y="508000"/>
                  </a:cubicBezTo>
                  <a:close/>
                </a:path>
              </a:pathLst>
            </a:custGeom>
            <a:solidFill>
              <a:srgbClr val="FF0000"/>
            </a:solidFill>
            <a:ln>
              <a:solidFill>
                <a:srgbClr val="C00000"/>
              </a:solidFill>
            </a:ln>
            <a:effectLst>
              <a:innerShdw blurRad="63500" dist="50800" dir="18900000">
                <a:prstClr val="black">
                  <a:alpha val="50000"/>
                </a:prstClr>
              </a:innerShdw>
            </a:effectLst>
            <a:scene3d>
              <a:camera prst="isometricOffAxis1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Freeform 21">
              <a:extLst>
                <a:ext uri="{FF2B5EF4-FFF2-40B4-BE49-F238E27FC236}">
                  <a16:creationId xmlns:a16="http://schemas.microsoft.com/office/drawing/2014/main" id="{E6928379-B83B-4EF5-9727-C21A88624186}"/>
                </a:ext>
              </a:extLst>
            </p:cNvPr>
            <p:cNvSpPr/>
            <p:nvPr/>
          </p:nvSpPr>
          <p:spPr>
            <a:xfrm rot="2239540">
              <a:off x="3918331" y="1991672"/>
              <a:ext cx="1062680" cy="2299853"/>
            </a:xfrm>
            <a:custGeom>
              <a:avLst/>
              <a:gdLst>
                <a:gd name="connsiteX0" fmla="*/ 127000 w 1127125"/>
                <a:gd name="connsiteY0" fmla="*/ 993775 h 1577975"/>
                <a:gd name="connsiteX1" fmla="*/ 527050 w 1127125"/>
                <a:gd name="connsiteY1" fmla="*/ 365125 h 1577975"/>
                <a:gd name="connsiteX2" fmla="*/ 622300 w 1127125"/>
                <a:gd name="connsiteY2" fmla="*/ 612775 h 1577975"/>
                <a:gd name="connsiteX3" fmla="*/ 831850 w 1127125"/>
                <a:gd name="connsiteY3" fmla="*/ 60325 h 1577975"/>
                <a:gd name="connsiteX4" fmla="*/ 736600 w 1127125"/>
                <a:gd name="connsiteY4" fmla="*/ 974725 h 1577975"/>
                <a:gd name="connsiteX5" fmla="*/ 374650 w 1127125"/>
                <a:gd name="connsiteY5" fmla="*/ 917575 h 1577975"/>
                <a:gd name="connsiteX6" fmla="*/ 12700 w 1127125"/>
                <a:gd name="connsiteY6" fmla="*/ 1527175 h 1577975"/>
                <a:gd name="connsiteX7" fmla="*/ 298450 w 1127125"/>
                <a:gd name="connsiteY7" fmla="*/ 1222375 h 1577975"/>
                <a:gd name="connsiteX8" fmla="*/ 679450 w 1127125"/>
                <a:gd name="connsiteY8" fmla="*/ 1146175 h 1577975"/>
                <a:gd name="connsiteX9" fmla="*/ 679450 w 1127125"/>
                <a:gd name="connsiteY9" fmla="*/ 765175 h 1577975"/>
                <a:gd name="connsiteX10" fmla="*/ 1098550 w 1127125"/>
                <a:gd name="connsiteY10" fmla="*/ 384175 h 1577975"/>
                <a:gd name="connsiteX11" fmla="*/ 850900 w 1127125"/>
                <a:gd name="connsiteY11" fmla="*/ 1203325 h 1577975"/>
                <a:gd name="connsiteX12" fmla="*/ 355600 w 1127125"/>
                <a:gd name="connsiteY12" fmla="*/ 1393825 h 1577975"/>
                <a:gd name="connsiteX13" fmla="*/ 374650 w 1127125"/>
                <a:gd name="connsiteY13" fmla="*/ 1450975 h 157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7125" h="1577975">
                  <a:moveTo>
                    <a:pt x="127000" y="993775"/>
                  </a:moveTo>
                  <a:cubicBezTo>
                    <a:pt x="285750" y="711200"/>
                    <a:pt x="444500" y="428625"/>
                    <a:pt x="527050" y="365125"/>
                  </a:cubicBezTo>
                  <a:cubicBezTo>
                    <a:pt x="609600" y="301625"/>
                    <a:pt x="571500" y="663575"/>
                    <a:pt x="622300" y="612775"/>
                  </a:cubicBezTo>
                  <a:cubicBezTo>
                    <a:pt x="673100" y="561975"/>
                    <a:pt x="812800" y="0"/>
                    <a:pt x="831850" y="60325"/>
                  </a:cubicBezTo>
                  <a:cubicBezTo>
                    <a:pt x="850900" y="120650"/>
                    <a:pt x="812800" y="831850"/>
                    <a:pt x="736600" y="974725"/>
                  </a:cubicBezTo>
                  <a:cubicBezTo>
                    <a:pt x="660400" y="1117600"/>
                    <a:pt x="495300" y="825500"/>
                    <a:pt x="374650" y="917575"/>
                  </a:cubicBezTo>
                  <a:cubicBezTo>
                    <a:pt x="254000" y="1009650"/>
                    <a:pt x="25400" y="1476375"/>
                    <a:pt x="12700" y="1527175"/>
                  </a:cubicBezTo>
                  <a:cubicBezTo>
                    <a:pt x="0" y="1577975"/>
                    <a:pt x="187325" y="1285875"/>
                    <a:pt x="298450" y="1222375"/>
                  </a:cubicBezTo>
                  <a:cubicBezTo>
                    <a:pt x="409575" y="1158875"/>
                    <a:pt x="615950" y="1222375"/>
                    <a:pt x="679450" y="1146175"/>
                  </a:cubicBezTo>
                  <a:cubicBezTo>
                    <a:pt x="742950" y="1069975"/>
                    <a:pt x="609600" y="892175"/>
                    <a:pt x="679450" y="765175"/>
                  </a:cubicBezTo>
                  <a:cubicBezTo>
                    <a:pt x="749300" y="638175"/>
                    <a:pt x="1069975" y="311150"/>
                    <a:pt x="1098550" y="384175"/>
                  </a:cubicBezTo>
                  <a:cubicBezTo>
                    <a:pt x="1127125" y="457200"/>
                    <a:pt x="974725" y="1035050"/>
                    <a:pt x="850900" y="1203325"/>
                  </a:cubicBezTo>
                  <a:cubicBezTo>
                    <a:pt x="727075" y="1371600"/>
                    <a:pt x="434975" y="1352550"/>
                    <a:pt x="355600" y="1393825"/>
                  </a:cubicBezTo>
                  <a:cubicBezTo>
                    <a:pt x="276225" y="1435100"/>
                    <a:pt x="384175" y="1441450"/>
                    <a:pt x="374650" y="1450975"/>
                  </a:cubicBezTo>
                </a:path>
              </a:pathLst>
            </a:custGeom>
            <a:solidFill>
              <a:srgbClr val="FFC000"/>
            </a:solidFill>
            <a:ln>
              <a:solidFill>
                <a:schemeClr val="tx2">
                  <a:lumMod val="60000"/>
                  <a:lumOff val="40000"/>
                </a:schemeClr>
              </a:solidFill>
            </a:ln>
            <a:effectLst>
              <a:innerShdw blurRad="63500" dist="50800" dir="18900000">
                <a:prstClr val="black">
                  <a:alpha val="50000"/>
                </a:prstClr>
              </a:innerShdw>
            </a:effectLst>
            <a:scene3d>
              <a:camera prst="isometricOffAxis1Lef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3" name="Freeform 22">
              <a:extLst>
                <a:ext uri="{FF2B5EF4-FFF2-40B4-BE49-F238E27FC236}">
                  <a16:creationId xmlns:a16="http://schemas.microsoft.com/office/drawing/2014/main" id="{DE89BBAA-0E06-4597-993C-E79D5A4B8A9E}"/>
                </a:ext>
              </a:extLst>
            </p:cNvPr>
            <p:cNvSpPr/>
            <p:nvPr/>
          </p:nvSpPr>
          <p:spPr>
            <a:xfrm>
              <a:off x="3359150" y="2225675"/>
              <a:ext cx="1127125" cy="1577975"/>
            </a:xfrm>
            <a:custGeom>
              <a:avLst/>
              <a:gdLst>
                <a:gd name="connsiteX0" fmla="*/ 127000 w 1127125"/>
                <a:gd name="connsiteY0" fmla="*/ 993775 h 1577975"/>
                <a:gd name="connsiteX1" fmla="*/ 527050 w 1127125"/>
                <a:gd name="connsiteY1" fmla="*/ 365125 h 1577975"/>
                <a:gd name="connsiteX2" fmla="*/ 622300 w 1127125"/>
                <a:gd name="connsiteY2" fmla="*/ 612775 h 1577975"/>
                <a:gd name="connsiteX3" fmla="*/ 831850 w 1127125"/>
                <a:gd name="connsiteY3" fmla="*/ 60325 h 1577975"/>
                <a:gd name="connsiteX4" fmla="*/ 736600 w 1127125"/>
                <a:gd name="connsiteY4" fmla="*/ 974725 h 1577975"/>
                <a:gd name="connsiteX5" fmla="*/ 374650 w 1127125"/>
                <a:gd name="connsiteY5" fmla="*/ 917575 h 1577975"/>
                <a:gd name="connsiteX6" fmla="*/ 12700 w 1127125"/>
                <a:gd name="connsiteY6" fmla="*/ 1527175 h 1577975"/>
                <a:gd name="connsiteX7" fmla="*/ 298450 w 1127125"/>
                <a:gd name="connsiteY7" fmla="*/ 1222375 h 1577975"/>
                <a:gd name="connsiteX8" fmla="*/ 679450 w 1127125"/>
                <a:gd name="connsiteY8" fmla="*/ 1146175 h 1577975"/>
                <a:gd name="connsiteX9" fmla="*/ 679450 w 1127125"/>
                <a:gd name="connsiteY9" fmla="*/ 765175 h 1577975"/>
                <a:gd name="connsiteX10" fmla="*/ 1098550 w 1127125"/>
                <a:gd name="connsiteY10" fmla="*/ 384175 h 1577975"/>
                <a:gd name="connsiteX11" fmla="*/ 850900 w 1127125"/>
                <a:gd name="connsiteY11" fmla="*/ 1203325 h 1577975"/>
                <a:gd name="connsiteX12" fmla="*/ 355600 w 1127125"/>
                <a:gd name="connsiteY12" fmla="*/ 1393825 h 1577975"/>
                <a:gd name="connsiteX13" fmla="*/ 374650 w 1127125"/>
                <a:gd name="connsiteY13" fmla="*/ 1450975 h 157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7125" h="1577975">
                  <a:moveTo>
                    <a:pt x="127000" y="993775"/>
                  </a:moveTo>
                  <a:cubicBezTo>
                    <a:pt x="285750" y="711200"/>
                    <a:pt x="444500" y="428625"/>
                    <a:pt x="527050" y="365125"/>
                  </a:cubicBezTo>
                  <a:cubicBezTo>
                    <a:pt x="609600" y="301625"/>
                    <a:pt x="571500" y="663575"/>
                    <a:pt x="622300" y="612775"/>
                  </a:cubicBezTo>
                  <a:cubicBezTo>
                    <a:pt x="673100" y="561975"/>
                    <a:pt x="812800" y="0"/>
                    <a:pt x="831850" y="60325"/>
                  </a:cubicBezTo>
                  <a:cubicBezTo>
                    <a:pt x="850900" y="120650"/>
                    <a:pt x="812800" y="831850"/>
                    <a:pt x="736600" y="974725"/>
                  </a:cubicBezTo>
                  <a:cubicBezTo>
                    <a:pt x="660400" y="1117600"/>
                    <a:pt x="495300" y="825500"/>
                    <a:pt x="374650" y="917575"/>
                  </a:cubicBezTo>
                  <a:cubicBezTo>
                    <a:pt x="254000" y="1009650"/>
                    <a:pt x="25400" y="1476375"/>
                    <a:pt x="12700" y="1527175"/>
                  </a:cubicBezTo>
                  <a:cubicBezTo>
                    <a:pt x="0" y="1577975"/>
                    <a:pt x="187325" y="1285875"/>
                    <a:pt x="298450" y="1222375"/>
                  </a:cubicBezTo>
                  <a:cubicBezTo>
                    <a:pt x="409575" y="1158875"/>
                    <a:pt x="615950" y="1222375"/>
                    <a:pt x="679450" y="1146175"/>
                  </a:cubicBezTo>
                  <a:cubicBezTo>
                    <a:pt x="742950" y="1069975"/>
                    <a:pt x="609600" y="892175"/>
                    <a:pt x="679450" y="765175"/>
                  </a:cubicBezTo>
                  <a:cubicBezTo>
                    <a:pt x="749300" y="638175"/>
                    <a:pt x="1069975" y="311150"/>
                    <a:pt x="1098550" y="384175"/>
                  </a:cubicBezTo>
                  <a:cubicBezTo>
                    <a:pt x="1127125" y="457200"/>
                    <a:pt x="974725" y="1035050"/>
                    <a:pt x="850900" y="1203325"/>
                  </a:cubicBezTo>
                  <a:cubicBezTo>
                    <a:pt x="727075" y="1371600"/>
                    <a:pt x="434975" y="1352550"/>
                    <a:pt x="355600" y="1393825"/>
                  </a:cubicBezTo>
                  <a:cubicBezTo>
                    <a:pt x="276225" y="1435100"/>
                    <a:pt x="384175" y="1441450"/>
                    <a:pt x="374650" y="1450975"/>
                  </a:cubicBezTo>
                </a:path>
              </a:pathLst>
            </a:custGeom>
            <a:solidFill>
              <a:srgbClr val="FFFF00"/>
            </a:solidFill>
            <a:ln>
              <a:solidFill>
                <a:srgbClr val="C00000"/>
              </a:solidFill>
            </a:ln>
            <a:effectLst>
              <a:innerShdw blurRad="63500" dist="50800" dir="18900000">
                <a:prstClr val="black">
                  <a:alpha val="50000"/>
                </a:prstClr>
              </a:innerShdw>
            </a:effectLst>
            <a:scene3d>
              <a:camera prst="isometricOffAxis1Left"/>
              <a:lightRig rig="threePt" dir="t"/>
            </a:scene3d>
            <a:sp3d>
              <a:bevelT/>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4" name="Freeform 23">
              <a:extLst>
                <a:ext uri="{FF2B5EF4-FFF2-40B4-BE49-F238E27FC236}">
                  <a16:creationId xmlns:a16="http://schemas.microsoft.com/office/drawing/2014/main" id="{DDC2FA97-6E4B-45E9-A9D9-344CD843AB71}"/>
                </a:ext>
              </a:extLst>
            </p:cNvPr>
            <p:cNvSpPr/>
            <p:nvPr/>
          </p:nvSpPr>
          <p:spPr>
            <a:xfrm rot="4505197">
              <a:off x="3915097" y="3232720"/>
              <a:ext cx="482600" cy="746125"/>
            </a:xfrm>
            <a:custGeom>
              <a:avLst/>
              <a:gdLst>
                <a:gd name="connsiteX0" fmla="*/ 95250 w 768350"/>
                <a:gd name="connsiteY0" fmla="*/ 508000 h 746125"/>
                <a:gd name="connsiteX1" fmla="*/ 247650 w 768350"/>
                <a:gd name="connsiteY1" fmla="*/ 50800 h 746125"/>
                <a:gd name="connsiteX2" fmla="*/ 361950 w 768350"/>
                <a:gd name="connsiteY2" fmla="*/ 203200 h 746125"/>
                <a:gd name="connsiteX3" fmla="*/ 533400 w 768350"/>
                <a:gd name="connsiteY3" fmla="*/ 146050 h 746125"/>
                <a:gd name="connsiteX4" fmla="*/ 609600 w 768350"/>
                <a:gd name="connsiteY4" fmla="*/ 298450 h 746125"/>
                <a:gd name="connsiteX5" fmla="*/ 762000 w 768350"/>
                <a:gd name="connsiteY5" fmla="*/ 146050 h 746125"/>
                <a:gd name="connsiteX6" fmla="*/ 571500 w 768350"/>
                <a:gd name="connsiteY6" fmla="*/ 603250 h 746125"/>
                <a:gd name="connsiteX7" fmla="*/ 76200 w 768350"/>
                <a:gd name="connsiteY7" fmla="*/ 736600 h 746125"/>
                <a:gd name="connsiteX8" fmla="*/ 95250 w 768350"/>
                <a:gd name="connsiteY8" fmla="*/ 508000 h 74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350" h="746125">
                  <a:moveTo>
                    <a:pt x="95250" y="508000"/>
                  </a:moveTo>
                  <a:cubicBezTo>
                    <a:pt x="123825" y="393700"/>
                    <a:pt x="203200" y="101600"/>
                    <a:pt x="247650" y="50800"/>
                  </a:cubicBezTo>
                  <a:cubicBezTo>
                    <a:pt x="292100" y="0"/>
                    <a:pt x="314325" y="187325"/>
                    <a:pt x="361950" y="203200"/>
                  </a:cubicBezTo>
                  <a:cubicBezTo>
                    <a:pt x="409575" y="219075"/>
                    <a:pt x="492125" y="130175"/>
                    <a:pt x="533400" y="146050"/>
                  </a:cubicBezTo>
                  <a:cubicBezTo>
                    <a:pt x="574675" y="161925"/>
                    <a:pt x="571500" y="298450"/>
                    <a:pt x="609600" y="298450"/>
                  </a:cubicBezTo>
                  <a:cubicBezTo>
                    <a:pt x="647700" y="298450"/>
                    <a:pt x="768350" y="95250"/>
                    <a:pt x="762000" y="146050"/>
                  </a:cubicBezTo>
                  <a:cubicBezTo>
                    <a:pt x="755650" y="196850"/>
                    <a:pt x="685800" y="504825"/>
                    <a:pt x="571500" y="603250"/>
                  </a:cubicBezTo>
                  <a:cubicBezTo>
                    <a:pt x="457200" y="701675"/>
                    <a:pt x="152400" y="746125"/>
                    <a:pt x="76200" y="736600"/>
                  </a:cubicBezTo>
                  <a:cubicBezTo>
                    <a:pt x="0" y="727075"/>
                    <a:pt x="66675" y="622300"/>
                    <a:pt x="95250" y="508000"/>
                  </a:cubicBezTo>
                  <a:close/>
                </a:path>
              </a:pathLst>
            </a:custGeom>
            <a:solidFill>
              <a:srgbClr val="FF0000"/>
            </a:solidFill>
            <a:ln>
              <a:solidFill>
                <a:srgbClr val="C00000"/>
              </a:solidFill>
            </a:ln>
            <a:effectLst>
              <a:innerShdw blurRad="63500" dist="50800" dir="18900000">
                <a:prstClr val="black">
                  <a:alpha val="50000"/>
                </a:prstClr>
              </a:innerShdw>
            </a:effectLst>
            <a:scene3d>
              <a:camera prst="isometricOffAxis1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Freeform 24">
              <a:extLst>
                <a:ext uri="{FF2B5EF4-FFF2-40B4-BE49-F238E27FC236}">
                  <a16:creationId xmlns:a16="http://schemas.microsoft.com/office/drawing/2014/main" id="{7A6F0F7E-0E52-4679-ADC4-136008516FDF}"/>
                </a:ext>
              </a:extLst>
            </p:cNvPr>
            <p:cNvSpPr/>
            <p:nvPr/>
          </p:nvSpPr>
          <p:spPr>
            <a:xfrm rot="3017528">
              <a:off x="3466548" y="3312379"/>
              <a:ext cx="940336" cy="539023"/>
            </a:xfrm>
            <a:custGeom>
              <a:avLst/>
              <a:gdLst>
                <a:gd name="connsiteX0" fmla="*/ 95250 w 768350"/>
                <a:gd name="connsiteY0" fmla="*/ 508000 h 746125"/>
                <a:gd name="connsiteX1" fmla="*/ 247650 w 768350"/>
                <a:gd name="connsiteY1" fmla="*/ 50800 h 746125"/>
                <a:gd name="connsiteX2" fmla="*/ 361950 w 768350"/>
                <a:gd name="connsiteY2" fmla="*/ 203200 h 746125"/>
                <a:gd name="connsiteX3" fmla="*/ 533400 w 768350"/>
                <a:gd name="connsiteY3" fmla="*/ 146050 h 746125"/>
                <a:gd name="connsiteX4" fmla="*/ 609600 w 768350"/>
                <a:gd name="connsiteY4" fmla="*/ 298450 h 746125"/>
                <a:gd name="connsiteX5" fmla="*/ 762000 w 768350"/>
                <a:gd name="connsiteY5" fmla="*/ 146050 h 746125"/>
                <a:gd name="connsiteX6" fmla="*/ 571500 w 768350"/>
                <a:gd name="connsiteY6" fmla="*/ 603250 h 746125"/>
                <a:gd name="connsiteX7" fmla="*/ 76200 w 768350"/>
                <a:gd name="connsiteY7" fmla="*/ 736600 h 746125"/>
                <a:gd name="connsiteX8" fmla="*/ 95250 w 768350"/>
                <a:gd name="connsiteY8" fmla="*/ 508000 h 74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350" h="746125">
                  <a:moveTo>
                    <a:pt x="95250" y="508000"/>
                  </a:moveTo>
                  <a:cubicBezTo>
                    <a:pt x="123825" y="393700"/>
                    <a:pt x="203200" y="101600"/>
                    <a:pt x="247650" y="50800"/>
                  </a:cubicBezTo>
                  <a:cubicBezTo>
                    <a:pt x="292100" y="0"/>
                    <a:pt x="314325" y="187325"/>
                    <a:pt x="361950" y="203200"/>
                  </a:cubicBezTo>
                  <a:cubicBezTo>
                    <a:pt x="409575" y="219075"/>
                    <a:pt x="492125" y="130175"/>
                    <a:pt x="533400" y="146050"/>
                  </a:cubicBezTo>
                  <a:cubicBezTo>
                    <a:pt x="574675" y="161925"/>
                    <a:pt x="571500" y="298450"/>
                    <a:pt x="609600" y="298450"/>
                  </a:cubicBezTo>
                  <a:cubicBezTo>
                    <a:pt x="647700" y="298450"/>
                    <a:pt x="768350" y="95250"/>
                    <a:pt x="762000" y="146050"/>
                  </a:cubicBezTo>
                  <a:cubicBezTo>
                    <a:pt x="755650" y="196850"/>
                    <a:pt x="685800" y="504825"/>
                    <a:pt x="571500" y="603250"/>
                  </a:cubicBezTo>
                  <a:cubicBezTo>
                    <a:pt x="457200" y="701675"/>
                    <a:pt x="152400" y="746125"/>
                    <a:pt x="76200" y="736600"/>
                  </a:cubicBezTo>
                  <a:cubicBezTo>
                    <a:pt x="0" y="727075"/>
                    <a:pt x="66675" y="622300"/>
                    <a:pt x="95250" y="508000"/>
                  </a:cubicBezTo>
                  <a:close/>
                </a:path>
              </a:pathLst>
            </a:custGeom>
            <a:solidFill>
              <a:srgbClr val="FFFF00"/>
            </a:solidFill>
            <a:ln>
              <a:solidFill>
                <a:srgbClr val="C00000"/>
              </a:solidFill>
            </a:ln>
            <a:effectLst>
              <a:innerShdw blurRad="63500" dist="50800" dir="18900000">
                <a:prstClr val="black">
                  <a:alpha val="50000"/>
                </a:prstClr>
              </a:innerShdw>
            </a:effectLst>
            <a:scene3d>
              <a:camera prst="isometricOffAxis1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a:extLst>
                <a:ext uri="{FF2B5EF4-FFF2-40B4-BE49-F238E27FC236}">
                  <a16:creationId xmlns:a16="http://schemas.microsoft.com/office/drawing/2014/main" id="{7CFEB787-855A-4C67-94BB-C94A04C3A9DF}"/>
                </a:ext>
              </a:extLst>
            </p:cNvPr>
            <p:cNvSpPr/>
            <p:nvPr/>
          </p:nvSpPr>
          <p:spPr>
            <a:xfrm>
              <a:off x="3582458" y="3198719"/>
              <a:ext cx="151872" cy="762561"/>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9708" name="Rectangle 26">
            <a:extLst>
              <a:ext uri="{FF2B5EF4-FFF2-40B4-BE49-F238E27FC236}">
                <a16:creationId xmlns:a16="http://schemas.microsoft.com/office/drawing/2014/main" id="{38977D7E-6793-4C42-957C-C17A9B53A3A7}"/>
              </a:ext>
            </a:extLst>
          </p:cNvPr>
          <p:cNvSpPr>
            <a:spLocks noChangeArrowheads="1"/>
          </p:cNvSpPr>
          <p:nvPr/>
        </p:nvSpPr>
        <p:spPr bwMode="auto">
          <a:xfrm>
            <a:off x="5535706" y="5275084"/>
            <a:ext cx="162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PR" altLang="es-CL"/>
              <a:t>confinamiento</a:t>
            </a:r>
            <a:endParaRPr lang="en-US" altLang="es-C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mph" presetSubtype="0" fill="hold" nodeType="clickEffect">
                                  <p:stCondLst>
                                    <p:cond delay="0"/>
                                  </p:stCondLst>
                                  <p:childTnLst>
                                    <p:animRot by="21600000">
                                      <p:cBhvr>
                                        <p:cTn id="21" dur="2000" fill="hold"/>
                                        <p:tgtEl>
                                          <p:spTgt spid="3175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a:extLst>
              <a:ext uri="{FF2B5EF4-FFF2-40B4-BE49-F238E27FC236}">
                <a16:creationId xmlns:a16="http://schemas.microsoft.com/office/drawing/2014/main" id="{2F05C87D-C20F-4E3B-B27E-5F502E95409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B60AD6B-9A18-4613-83D9-2EAF4B917C8F}" type="slidenum">
              <a:rPr lang="en-US" altLang="es-CL">
                <a:solidFill>
                  <a:srgbClr val="898989"/>
                </a:solidFill>
              </a:rPr>
              <a:pPr eaLnBrk="1" hangingPunct="1"/>
              <a:t>29</a:t>
            </a:fld>
            <a:endParaRPr lang="en-US" altLang="es-CL">
              <a:solidFill>
                <a:srgbClr val="898989"/>
              </a:solidFill>
            </a:endParaRPr>
          </a:p>
        </p:txBody>
      </p:sp>
      <p:sp>
        <p:nvSpPr>
          <p:cNvPr id="30723" name="TextBox 139">
            <a:extLst>
              <a:ext uri="{FF2B5EF4-FFF2-40B4-BE49-F238E27FC236}">
                <a16:creationId xmlns:a16="http://schemas.microsoft.com/office/drawing/2014/main" id="{3E307B18-E381-45D9-88E1-22563445D99D}"/>
              </a:ext>
            </a:extLst>
          </p:cNvPr>
          <p:cNvSpPr txBox="1">
            <a:spLocks noChangeArrowheads="1"/>
          </p:cNvSpPr>
          <p:nvPr/>
        </p:nvSpPr>
        <p:spPr bwMode="auto">
          <a:xfrm>
            <a:off x="3733800" y="6581776"/>
            <a:ext cx="3962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s-CL" sz="1200"/>
              <a:t>Fuente: Curso 7120 OSHA Training Center </a:t>
            </a:r>
          </a:p>
        </p:txBody>
      </p:sp>
      <p:sp>
        <p:nvSpPr>
          <p:cNvPr id="150" name="Rectangle 149">
            <a:extLst>
              <a:ext uri="{FF2B5EF4-FFF2-40B4-BE49-F238E27FC236}">
                <a16:creationId xmlns:a16="http://schemas.microsoft.com/office/drawing/2014/main" id="{E8588836-78CB-4589-944D-23D84A2814FB}"/>
              </a:ext>
            </a:extLst>
          </p:cNvPr>
          <p:cNvSpPr/>
          <p:nvPr/>
        </p:nvSpPr>
        <p:spPr>
          <a:xfrm>
            <a:off x="1524000" y="0"/>
            <a:ext cx="9144000" cy="6858000"/>
          </a:xfrm>
          <a:prstGeom prst="rect">
            <a:avLst/>
          </a:prstGeom>
          <a:solidFill>
            <a:schemeClr val="bg1"/>
          </a:solidFill>
          <a:ln>
            <a:solidFill>
              <a:schemeClr val="bg2">
                <a:lumMod val="90000"/>
              </a:schemeClr>
            </a:solid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3" name="Cube 142">
            <a:extLst>
              <a:ext uri="{FF2B5EF4-FFF2-40B4-BE49-F238E27FC236}">
                <a16:creationId xmlns:a16="http://schemas.microsoft.com/office/drawing/2014/main" id="{3BF1E3A2-B79E-4202-B74E-37810AAAF3B4}"/>
              </a:ext>
            </a:extLst>
          </p:cNvPr>
          <p:cNvSpPr/>
          <p:nvPr/>
        </p:nvSpPr>
        <p:spPr>
          <a:xfrm flipH="1">
            <a:off x="3733800" y="1295400"/>
            <a:ext cx="2209800" cy="2743200"/>
          </a:xfrm>
          <a:prstGeom prst="cub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4" name="Rectangle 153">
            <a:extLst>
              <a:ext uri="{FF2B5EF4-FFF2-40B4-BE49-F238E27FC236}">
                <a16:creationId xmlns:a16="http://schemas.microsoft.com/office/drawing/2014/main" id="{2198631C-2474-418E-ABC3-C1AC45C96C5E}"/>
              </a:ext>
            </a:extLst>
          </p:cNvPr>
          <p:cNvSpPr/>
          <p:nvPr/>
        </p:nvSpPr>
        <p:spPr>
          <a:xfrm>
            <a:off x="1905000" y="3352800"/>
            <a:ext cx="838200" cy="1447800"/>
          </a:xfrm>
          <a:prstGeom prst="rect">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7" name="Straight Connector 156">
            <a:extLst>
              <a:ext uri="{FF2B5EF4-FFF2-40B4-BE49-F238E27FC236}">
                <a16:creationId xmlns:a16="http://schemas.microsoft.com/office/drawing/2014/main" id="{123732B9-B770-4594-BFA4-C490BD0AFCED}"/>
              </a:ext>
            </a:extLst>
          </p:cNvPr>
          <p:cNvCxnSpPr>
            <a:cxnSpLocks/>
          </p:cNvCxnSpPr>
          <p:nvPr/>
        </p:nvCxnSpPr>
        <p:spPr>
          <a:xfrm>
            <a:off x="0" y="1905000"/>
            <a:ext cx="3733800" cy="0"/>
          </a:xfrm>
          <a:prstGeom prst="line">
            <a:avLst/>
          </a:prstGeom>
        </p:spPr>
        <p:style>
          <a:lnRef idx="2">
            <a:schemeClr val="dk1"/>
          </a:lnRef>
          <a:fillRef idx="0">
            <a:schemeClr val="dk1"/>
          </a:fillRef>
          <a:effectRef idx="1">
            <a:schemeClr val="dk1"/>
          </a:effectRef>
          <a:fontRef idx="minor">
            <a:schemeClr val="tx1"/>
          </a:fontRef>
        </p:style>
      </p:cxnSp>
      <p:sp>
        <p:nvSpPr>
          <p:cNvPr id="155" name="Rectangle 154">
            <a:extLst>
              <a:ext uri="{FF2B5EF4-FFF2-40B4-BE49-F238E27FC236}">
                <a16:creationId xmlns:a16="http://schemas.microsoft.com/office/drawing/2014/main" id="{1AE5AC1E-AD66-42DC-BEBD-3C996F962B70}"/>
              </a:ext>
            </a:extLst>
          </p:cNvPr>
          <p:cNvSpPr/>
          <p:nvPr/>
        </p:nvSpPr>
        <p:spPr>
          <a:xfrm>
            <a:off x="6248400" y="381000"/>
            <a:ext cx="609600" cy="838200"/>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0" name="Rectangle 159">
            <a:extLst>
              <a:ext uri="{FF2B5EF4-FFF2-40B4-BE49-F238E27FC236}">
                <a16:creationId xmlns:a16="http://schemas.microsoft.com/office/drawing/2014/main" id="{5CB28C1F-9FEF-4D75-B769-A1CE0509C930}"/>
              </a:ext>
            </a:extLst>
          </p:cNvPr>
          <p:cNvSpPr/>
          <p:nvPr/>
        </p:nvSpPr>
        <p:spPr>
          <a:xfrm>
            <a:off x="7772400" y="381000"/>
            <a:ext cx="609600" cy="838200"/>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1" name="Rectangle 160">
            <a:extLst>
              <a:ext uri="{FF2B5EF4-FFF2-40B4-BE49-F238E27FC236}">
                <a16:creationId xmlns:a16="http://schemas.microsoft.com/office/drawing/2014/main" id="{2194FBAE-8A51-41A9-8762-2C577B968C0C}"/>
              </a:ext>
            </a:extLst>
          </p:cNvPr>
          <p:cNvSpPr/>
          <p:nvPr/>
        </p:nvSpPr>
        <p:spPr>
          <a:xfrm>
            <a:off x="7010400" y="381000"/>
            <a:ext cx="609600" cy="838200"/>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 name="Rectangle 162">
            <a:extLst>
              <a:ext uri="{FF2B5EF4-FFF2-40B4-BE49-F238E27FC236}">
                <a16:creationId xmlns:a16="http://schemas.microsoft.com/office/drawing/2014/main" id="{77A62662-74B5-43C8-A52A-2D3DB5F8E262}"/>
              </a:ext>
            </a:extLst>
          </p:cNvPr>
          <p:cNvSpPr/>
          <p:nvPr/>
        </p:nvSpPr>
        <p:spPr>
          <a:xfrm>
            <a:off x="8534400" y="381000"/>
            <a:ext cx="609600" cy="838200"/>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 name="Rectangle 163">
            <a:extLst>
              <a:ext uri="{FF2B5EF4-FFF2-40B4-BE49-F238E27FC236}">
                <a16:creationId xmlns:a16="http://schemas.microsoft.com/office/drawing/2014/main" id="{91C6EDAB-159B-49CF-88C1-DD60F6D2364A}"/>
              </a:ext>
            </a:extLst>
          </p:cNvPr>
          <p:cNvSpPr/>
          <p:nvPr/>
        </p:nvSpPr>
        <p:spPr>
          <a:xfrm>
            <a:off x="9296400" y="381000"/>
            <a:ext cx="609600" cy="838200"/>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66" name="Straight Connector 165">
            <a:extLst>
              <a:ext uri="{FF2B5EF4-FFF2-40B4-BE49-F238E27FC236}">
                <a16:creationId xmlns:a16="http://schemas.microsoft.com/office/drawing/2014/main" id="{693206BF-130D-4F4A-8EE1-A4A93F04DA91}"/>
              </a:ext>
            </a:extLst>
          </p:cNvPr>
          <p:cNvCxnSpPr>
            <a:cxnSpLocks/>
          </p:cNvCxnSpPr>
          <p:nvPr/>
        </p:nvCxnSpPr>
        <p:spPr>
          <a:xfrm>
            <a:off x="6019800" y="1905000"/>
            <a:ext cx="6172200" cy="35367"/>
          </a:xfrm>
          <a:prstGeom prst="line">
            <a:avLst/>
          </a:prstGeom>
        </p:spPr>
        <p:style>
          <a:lnRef idx="2">
            <a:schemeClr val="dk1"/>
          </a:lnRef>
          <a:fillRef idx="0">
            <a:schemeClr val="dk1"/>
          </a:fillRef>
          <a:effectRef idx="1">
            <a:schemeClr val="dk1"/>
          </a:effectRef>
          <a:fontRef idx="minor">
            <a:schemeClr val="tx1"/>
          </a:fontRef>
        </p:style>
      </p:cxnSp>
      <p:sp>
        <p:nvSpPr>
          <p:cNvPr id="168" name="Rectangle 167">
            <a:extLst>
              <a:ext uri="{FF2B5EF4-FFF2-40B4-BE49-F238E27FC236}">
                <a16:creationId xmlns:a16="http://schemas.microsoft.com/office/drawing/2014/main" id="{8984F817-4EC1-4B88-98F3-2CF061AD77B3}"/>
              </a:ext>
            </a:extLst>
          </p:cNvPr>
          <p:cNvSpPr/>
          <p:nvPr/>
        </p:nvSpPr>
        <p:spPr>
          <a:xfrm>
            <a:off x="4724400" y="2438400"/>
            <a:ext cx="838200" cy="6858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1" name="Half Frame 170">
            <a:extLst>
              <a:ext uri="{FF2B5EF4-FFF2-40B4-BE49-F238E27FC236}">
                <a16:creationId xmlns:a16="http://schemas.microsoft.com/office/drawing/2014/main" id="{B850D308-5B03-4065-BD6F-9D0F8522A5DE}"/>
              </a:ext>
            </a:extLst>
          </p:cNvPr>
          <p:cNvSpPr/>
          <p:nvPr/>
        </p:nvSpPr>
        <p:spPr>
          <a:xfrm>
            <a:off x="4343400" y="1828800"/>
            <a:ext cx="381000" cy="2590800"/>
          </a:xfrm>
          <a:prstGeom prst="halfFrame">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72" name="Half Frame 171">
            <a:extLst>
              <a:ext uri="{FF2B5EF4-FFF2-40B4-BE49-F238E27FC236}">
                <a16:creationId xmlns:a16="http://schemas.microsoft.com/office/drawing/2014/main" id="{CABFDB9D-E860-4E0C-9856-3B13FBA14D33}"/>
              </a:ext>
            </a:extLst>
          </p:cNvPr>
          <p:cNvSpPr/>
          <p:nvPr/>
        </p:nvSpPr>
        <p:spPr>
          <a:xfrm>
            <a:off x="3733800" y="1295400"/>
            <a:ext cx="304800" cy="2667000"/>
          </a:xfrm>
          <a:prstGeom prst="halfFrame">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05" name="Half Frame 204">
            <a:extLst>
              <a:ext uri="{FF2B5EF4-FFF2-40B4-BE49-F238E27FC236}">
                <a16:creationId xmlns:a16="http://schemas.microsoft.com/office/drawing/2014/main" id="{CE8D8FCB-6038-44EE-AF57-9FBAC4B0B8BB}"/>
              </a:ext>
            </a:extLst>
          </p:cNvPr>
          <p:cNvSpPr/>
          <p:nvPr/>
        </p:nvSpPr>
        <p:spPr>
          <a:xfrm flipV="1">
            <a:off x="3733800" y="2895600"/>
            <a:ext cx="304800" cy="2286000"/>
          </a:xfrm>
          <a:prstGeom prst="halfFram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06" name="Half Frame 205">
            <a:extLst>
              <a:ext uri="{FF2B5EF4-FFF2-40B4-BE49-F238E27FC236}">
                <a16:creationId xmlns:a16="http://schemas.microsoft.com/office/drawing/2014/main" id="{C04E51CC-7AE1-413F-A422-880701794185}"/>
              </a:ext>
            </a:extLst>
          </p:cNvPr>
          <p:cNvSpPr/>
          <p:nvPr/>
        </p:nvSpPr>
        <p:spPr>
          <a:xfrm flipV="1">
            <a:off x="4343400" y="3429000"/>
            <a:ext cx="381000" cy="2362200"/>
          </a:xfrm>
          <a:prstGeom prst="halfFram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07" name="Half Frame 206">
            <a:extLst>
              <a:ext uri="{FF2B5EF4-FFF2-40B4-BE49-F238E27FC236}">
                <a16:creationId xmlns:a16="http://schemas.microsoft.com/office/drawing/2014/main" id="{51C15555-5E8B-4EE1-96EA-319CFA47657D}"/>
              </a:ext>
            </a:extLst>
          </p:cNvPr>
          <p:cNvSpPr/>
          <p:nvPr/>
        </p:nvSpPr>
        <p:spPr>
          <a:xfrm flipH="1" flipV="1">
            <a:off x="5562600" y="3581400"/>
            <a:ext cx="381000" cy="2209800"/>
          </a:xfrm>
          <a:prstGeom prst="halfFram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09" name="Half Frame 208">
            <a:extLst>
              <a:ext uri="{FF2B5EF4-FFF2-40B4-BE49-F238E27FC236}">
                <a16:creationId xmlns:a16="http://schemas.microsoft.com/office/drawing/2014/main" id="{430C0F9A-DEA4-484F-B06A-78EC25FB690E}"/>
              </a:ext>
            </a:extLst>
          </p:cNvPr>
          <p:cNvSpPr/>
          <p:nvPr/>
        </p:nvSpPr>
        <p:spPr>
          <a:xfrm flipH="1">
            <a:off x="5562600" y="1828800"/>
            <a:ext cx="381000" cy="2286000"/>
          </a:xfrm>
          <a:prstGeom prst="halfFrame">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cxnSp>
        <p:nvCxnSpPr>
          <p:cNvPr id="210" name="Straight Connector 209">
            <a:extLst>
              <a:ext uri="{FF2B5EF4-FFF2-40B4-BE49-F238E27FC236}">
                <a16:creationId xmlns:a16="http://schemas.microsoft.com/office/drawing/2014/main" id="{F8D5A720-5E8B-4CED-ADB2-423FE95D7E1E}"/>
              </a:ext>
            </a:extLst>
          </p:cNvPr>
          <p:cNvCxnSpPr>
            <a:cxnSpLocks/>
          </p:cNvCxnSpPr>
          <p:nvPr/>
        </p:nvCxnSpPr>
        <p:spPr>
          <a:xfrm flipV="1">
            <a:off x="0" y="4800600"/>
            <a:ext cx="3733800" cy="25400"/>
          </a:xfrm>
          <a:prstGeom prst="line">
            <a:avLst/>
          </a:prstGeom>
        </p:spPr>
        <p:style>
          <a:lnRef idx="2">
            <a:schemeClr val="dk1"/>
          </a:lnRef>
          <a:fillRef idx="0">
            <a:schemeClr val="dk1"/>
          </a:fillRef>
          <a:effectRef idx="1">
            <a:schemeClr val="dk1"/>
          </a:effectRef>
          <a:fontRef idx="minor">
            <a:schemeClr val="tx1"/>
          </a:fontRef>
        </p:style>
      </p:cxnSp>
      <p:cxnSp>
        <p:nvCxnSpPr>
          <p:cNvPr id="211" name="Straight Connector 210">
            <a:extLst>
              <a:ext uri="{FF2B5EF4-FFF2-40B4-BE49-F238E27FC236}">
                <a16:creationId xmlns:a16="http://schemas.microsoft.com/office/drawing/2014/main" id="{C05081E2-8AD8-4D1A-9103-4B4696786EE4}"/>
              </a:ext>
            </a:extLst>
          </p:cNvPr>
          <p:cNvCxnSpPr/>
          <p:nvPr/>
        </p:nvCxnSpPr>
        <p:spPr>
          <a:xfrm>
            <a:off x="4419600" y="4800600"/>
            <a:ext cx="1295400" cy="0"/>
          </a:xfrm>
          <a:prstGeom prst="line">
            <a:avLst/>
          </a:prstGeom>
        </p:spPr>
        <p:style>
          <a:lnRef idx="2">
            <a:schemeClr val="dk1"/>
          </a:lnRef>
          <a:fillRef idx="0">
            <a:schemeClr val="dk1"/>
          </a:fillRef>
          <a:effectRef idx="1">
            <a:schemeClr val="dk1"/>
          </a:effectRef>
          <a:fontRef idx="minor">
            <a:schemeClr val="tx1"/>
          </a:fontRef>
        </p:style>
      </p:cxnSp>
      <p:grpSp>
        <p:nvGrpSpPr>
          <p:cNvPr id="30761" name="Group 16">
            <a:extLst>
              <a:ext uri="{FF2B5EF4-FFF2-40B4-BE49-F238E27FC236}">
                <a16:creationId xmlns:a16="http://schemas.microsoft.com/office/drawing/2014/main" id="{8C2332A7-1339-4201-ABC6-CF052BAAE618}"/>
              </a:ext>
            </a:extLst>
          </p:cNvPr>
          <p:cNvGrpSpPr>
            <a:grpSpLocks/>
          </p:cNvGrpSpPr>
          <p:nvPr/>
        </p:nvGrpSpPr>
        <p:grpSpPr bwMode="auto">
          <a:xfrm>
            <a:off x="1981201" y="3810000"/>
            <a:ext cx="696913" cy="1538288"/>
            <a:chOff x="-2112" y="3088"/>
            <a:chExt cx="439" cy="969"/>
          </a:xfrm>
        </p:grpSpPr>
        <p:sp>
          <p:nvSpPr>
            <p:cNvPr id="30872" name="Freeform 17">
              <a:extLst>
                <a:ext uri="{FF2B5EF4-FFF2-40B4-BE49-F238E27FC236}">
                  <a16:creationId xmlns:a16="http://schemas.microsoft.com/office/drawing/2014/main" id="{D431A7C6-228C-4C96-A11C-3BF5BB6EC185}"/>
                </a:ext>
              </a:extLst>
            </p:cNvPr>
            <p:cNvSpPr>
              <a:spLocks/>
            </p:cNvSpPr>
            <p:nvPr/>
          </p:nvSpPr>
          <p:spPr bwMode="auto">
            <a:xfrm>
              <a:off x="-2090" y="3905"/>
              <a:ext cx="417" cy="152"/>
            </a:xfrm>
            <a:custGeom>
              <a:avLst/>
              <a:gdLst>
                <a:gd name="T0" fmla="*/ 1 w 834"/>
                <a:gd name="T1" fmla="*/ 1 h 303"/>
                <a:gd name="T2" fmla="*/ 1 w 834"/>
                <a:gd name="T3" fmla="*/ 1 h 303"/>
                <a:gd name="T4" fmla="*/ 1 w 834"/>
                <a:gd name="T5" fmla="*/ 0 h 303"/>
                <a:gd name="T6" fmla="*/ 1 w 834"/>
                <a:gd name="T7" fmla="*/ 0 h 303"/>
                <a:gd name="T8" fmla="*/ 1 w 834"/>
                <a:gd name="T9" fmla="*/ 1 h 303"/>
                <a:gd name="T10" fmla="*/ 0 w 834"/>
                <a:gd name="T11" fmla="*/ 1 h 303"/>
                <a:gd name="T12" fmla="*/ 0 w 834"/>
                <a:gd name="T13" fmla="*/ 1 h 303"/>
                <a:gd name="T14" fmla="*/ 1 w 834"/>
                <a:gd name="T15" fmla="*/ 1 h 303"/>
                <a:gd name="T16" fmla="*/ 1 w 834"/>
                <a:gd name="T17" fmla="*/ 1 h 303"/>
                <a:gd name="T18" fmla="*/ 1 w 834"/>
                <a:gd name="T19" fmla="*/ 1 h 303"/>
                <a:gd name="T20" fmla="*/ 1 w 834"/>
                <a:gd name="T21" fmla="*/ 1 h 303"/>
                <a:gd name="T22" fmla="*/ 1 w 834"/>
                <a:gd name="T23" fmla="*/ 1 h 303"/>
                <a:gd name="T24" fmla="*/ 1 w 834"/>
                <a:gd name="T25" fmla="*/ 1 h 303"/>
                <a:gd name="T26" fmla="*/ 1 w 834"/>
                <a:gd name="T27" fmla="*/ 1 h 303"/>
                <a:gd name="T28" fmla="*/ 1 w 834"/>
                <a:gd name="T29" fmla="*/ 1 h 3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34"/>
                <a:gd name="T46" fmla="*/ 0 h 303"/>
                <a:gd name="T47" fmla="*/ 834 w 834"/>
                <a:gd name="T48" fmla="*/ 303 h 30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34" h="303">
                  <a:moveTo>
                    <a:pt x="695" y="30"/>
                  </a:moveTo>
                  <a:lnTo>
                    <a:pt x="572" y="40"/>
                  </a:lnTo>
                  <a:lnTo>
                    <a:pt x="514" y="0"/>
                  </a:lnTo>
                  <a:lnTo>
                    <a:pt x="412" y="0"/>
                  </a:lnTo>
                  <a:lnTo>
                    <a:pt x="181" y="101"/>
                  </a:lnTo>
                  <a:lnTo>
                    <a:pt x="0" y="70"/>
                  </a:lnTo>
                  <a:lnTo>
                    <a:pt x="0" y="252"/>
                  </a:lnTo>
                  <a:lnTo>
                    <a:pt x="91" y="273"/>
                  </a:lnTo>
                  <a:lnTo>
                    <a:pt x="408" y="303"/>
                  </a:lnTo>
                  <a:lnTo>
                    <a:pt x="510" y="264"/>
                  </a:lnTo>
                  <a:lnTo>
                    <a:pt x="342" y="151"/>
                  </a:lnTo>
                  <a:lnTo>
                    <a:pt x="473" y="141"/>
                  </a:lnTo>
                  <a:lnTo>
                    <a:pt x="613" y="141"/>
                  </a:lnTo>
                  <a:lnTo>
                    <a:pt x="834" y="91"/>
                  </a:lnTo>
                  <a:lnTo>
                    <a:pt x="695" y="30"/>
                  </a:lnTo>
                  <a:close/>
                </a:path>
              </a:pathLst>
            </a:custGeom>
            <a:solidFill>
              <a:srgbClr val="336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30873" name="Freeform 18">
              <a:extLst>
                <a:ext uri="{FF2B5EF4-FFF2-40B4-BE49-F238E27FC236}">
                  <a16:creationId xmlns:a16="http://schemas.microsoft.com/office/drawing/2014/main" id="{DD42FF82-B3E6-468A-9112-2FC3F8643B95}"/>
                </a:ext>
              </a:extLst>
            </p:cNvPr>
            <p:cNvSpPr>
              <a:spLocks/>
            </p:cNvSpPr>
            <p:nvPr/>
          </p:nvSpPr>
          <p:spPr bwMode="auto">
            <a:xfrm>
              <a:off x="-1956" y="3917"/>
              <a:ext cx="145" cy="103"/>
            </a:xfrm>
            <a:custGeom>
              <a:avLst/>
              <a:gdLst>
                <a:gd name="T0" fmla="*/ 1 w 290"/>
                <a:gd name="T1" fmla="*/ 1 h 206"/>
                <a:gd name="T2" fmla="*/ 1 w 290"/>
                <a:gd name="T3" fmla="*/ 1 h 206"/>
                <a:gd name="T4" fmla="*/ 0 w 290"/>
                <a:gd name="T5" fmla="*/ 1 h 206"/>
                <a:gd name="T6" fmla="*/ 0 w 290"/>
                <a:gd name="T7" fmla="*/ 1 h 206"/>
                <a:gd name="T8" fmla="*/ 1 w 290"/>
                <a:gd name="T9" fmla="*/ 1 h 206"/>
                <a:gd name="T10" fmla="*/ 1 w 290"/>
                <a:gd name="T11" fmla="*/ 1 h 206"/>
                <a:gd name="T12" fmla="*/ 1 w 290"/>
                <a:gd name="T13" fmla="*/ 1 h 206"/>
                <a:gd name="T14" fmla="*/ 1 w 290"/>
                <a:gd name="T15" fmla="*/ 1 h 206"/>
                <a:gd name="T16" fmla="*/ 1 w 290"/>
                <a:gd name="T17" fmla="*/ 1 h 206"/>
                <a:gd name="T18" fmla="*/ 1 w 290"/>
                <a:gd name="T19" fmla="*/ 1 h 206"/>
                <a:gd name="T20" fmla="*/ 1 w 290"/>
                <a:gd name="T21" fmla="*/ 1 h 206"/>
                <a:gd name="T22" fmla="*/ 1 w 290"/>
                <a:gd name="T23" fmla="*/ 1 h 206"/>
                <a:gd name="T24" fmla="*/ 1 w 290"/>
                <a:gd name="T25" fmla="*/ 1 h 206"/>
                <a:gd name="T26" fmla="*/ 1 w 290"/>
                <a:gd name="T27" fmla="*/ 1 h 206"/>
                <a:gd name="T28" fmla="*/ 1 w 290"/>
                <a:gd name="T29" fmla="*/ 1 h 206"/>
                <a:gd name="T30" fmla="*/ 1 w 290"/>
                <a:gd name="T31" fmla="*/ 1 h 206"/>
                <a:gd name="T32" fmla="*/ 1 w 290"/>
                <a:gd name="T33" fmla="*/ 1 h 206"/>
                <a:gd name="T34" fmla="*/ 1 w 290"/>
                <a:gd name="T35" fmla="*/ 0 h 206"/>
                <a:gd name="T36" fmla="*/ 1 w 290"/>
                <a:gd name="T37" fmla="*/ 1 h 206"/>
                <a:gd name="T38" fmla="*/ 1 w 290"/>
                <a:gd name="T39" fmla="*/ 1 h 2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0"/>
                <a:gd name="T61" fmla="*/ 0 h 206"/>
                <a:gd name="T62" fmla="*/ 290 w 290"/>
                <a:gd name="T63" fmla="*/ 206 h 2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0" h="206">
                  <a:moveTo>
                    <a:pt x="9" y="37"/>
                  </a:moveTo>
                  <a:lnTo>
                    <a:pt x="5" y="83"/>
                  </a:lnTo>
                  <a:lnTo>
                    <a:pt x="0" y="135"/>
                  </a:lnTo>
                  <a:lnTo>
                    <a:pt x="0" y="188"/>
                  </a:lnTo>
                  <a:lnTo>
                    <a:pt x="89" y="192"/>
                  </a:lnTo>
                  <a:lnTo>
                    <a:pt x="104" y="183"/>
                  </a:lnTo>
                  <a:lnTo>
                    <a:pt x="159" y="196"/>
                  </a:lnTo>
                  <a:lnTo>
                    <a:pt x="231" y="206"/>
                  </a:lnTo>
                  <a:lnTo>
                    <a:pt x="287" y="203"/>
                  </a:lnTo>
                  <a:lnTo>
                    <a:pt x="290" y="180"/>
                  </a:lnTo>
                  <a:lnTo>
                    <a:pt x="288" y="161"/>
                  </a:lnTo>
                  <a:lnTo>
                    <a:pt x="279" y="147"/>
                  </a:lnTo>
                  <a:lnTo>
                    <a:pt x="265" y="136"/>
                  </a:lnTo>
                  <a:lnTo>
                    <a:pt x="246" y="125"/>
                  </a:lnTo>
                  <a:lnTo>
                    <a:pt x="221" y="116"/>
                  </a:lnTo>
                  <a:lnTo>
                    <a:pt x="191" y="107"/>
                  </a:lnTo>
                  <a:lnTo>
                    <a:pt x="158" y="97"/>
                  </a:lnTo>
                  <a:lnTo>
                    <a:pt x="165" y="0"/>
                  </a:lnTo>
                  <a:lnTo>
                    <a:pt x="51" y="24"/>
                  </a:lnTo>
                  <a:lnTo>
                    <a:pt x="9" y="37"/>
                  </a:lnTo>
                  <a:close/>
                </a:path>
              </a:pathLst>
            </a:custGeom>
            <a:solidFill>
              <a:srgbClr val="000F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30874" name="Freeform 19">
              <a:extLst>
                <a:ext uri="{FF2B5EF4-FFF2-40B4-BE49-F238E27FC236}">
                  <a16:creationId xmlns:a16="http://schemas.microsoft.com/office/drawing/2014/main" id="{618CDE89-DCC3-4BD5-8A73-6BE3ED712A08}"/>
                </a:ext>
              </a:extLst>
            </p:cNvPr>
            <p:cNvSpPr>
              <a:spLocks/>
            </p:cNvSpPr>
            <p:nvPr/>
          </p:nvSpPr>
          <p:spPr bwMode="auto">
            <a:xfrm>
              <a:off x="-2088" y="3190"/>
              <a:ext cx="366" cy="770"/>
            </a:xfrm>
            <a:custGeom>
              <a:avLst/>
              <a:gdLst>
                <a:gd name="T0" fmla="*/ 0 w 733"/>
                <a:gd name="T1" fmla="*/ 1 h 1539"/>
                <a:gd name="T2" fmla="*/ 0 w 733"/>
                <a:gd name="T3" fmla="*/ 1 h 1539"/>
                <a:gd name="T4" fmla="*/ 0 w 733"/>
                <a:gd name="T5" fmla="*/ 1 h 1539"/>
                <a:gd name="T6" fmla="*/ 0 w 733"/>
                <a:gd name="T7" fmla="*/ 1 h 1539"/>
                <a:gd name="T8" fmla="*/ 0 w 733"/>
                <a:gd name="T9" fmla="*/ 1 h 1539"/>
                <a:gd name="T10" fmla="*/ 0 w 733"/>
                <a:gd name="T11" fmla="*/ 1 h 1539"/>
                <a:gd name="T12" fmla="*/ 0 w 733"/>
                <a:gd name="T13" fmla="*/ 1 h 1539"/>
                <a:gd name="T14" fmla="*/ 0 w 733"/>
                <a:gd name="T15" fmla="*/ 1 h 1539"/>
                <a:gd name="T16" fmla="*/ 0 w 733"/>
                <a:gd name="T17" fmla="*/ 1 h 1539"/>
                <a:gd name="T18" fmla="*/ 0 w 733"/>
                <a:gd name="T19" fmla="*/ 1 h 1539"/>
                <a:gd name="T20" fmla="*/ 0 w 733"/>
                <a:gd name="T21" fmla="*/ 1 h 1539"/>
                <a:gd name="T22" fmla="*/ 0 w 733"/>
                <a:gd name="T23" fmla="*/ 1 h 1539"/>
                <a:gd name="T24" fmla="*/ 0 w 733"/>
                <a:gd name="T25" fmla="*/ 1 h 1539"/>
                <a:gd name="T26" fmla="*/ 0 w 733"/>
                <a:gd name="T27" fmla="*/ 1 h 1539"/>
                <a:gd name="T28" fmla="*/ 0 w 733"/>
                <a:gd name="T29" fmla="*/ 1 h 1539"/>
                <a:gd name="T30" fmla="*/ 0 w 733"/>
                <a:gd name="T31" fmla="*/ 1 h 1539"/>
                <a:gd name="T32" fmla="*/ 0 w 733"/>
                <a:gd name="T33" fmla="*/ 1 h 1539"/>
                <a:gd name="T34" fmla="*/ 0 w 733"/>
                <a:gd name="T35" fmla="*/ 1 h 1539"/>
                <a:gd name="T36" fmla="*/ 0 w 733"/>
                <a:gd name="T37" fmla="*/ 1 h 1539"/>
                <a:gd name="T38" fmla="*/ 0 w 733"/>
                <a:gd name="T39" fmla="*/ 1 h 1539"/>
                <a:gd name="T40" fmla="*/ 0 w 733"/>
                <a:gd name="T41" fmla="*/ 1 h 1539"/>
                <a:gd name="T42" fmla="*/ 0 w 733"/>
                <a:gd name="T43" fmla="*/ 1 h 1539"/>
                <a:gd name="T44" fmla="*/ 0 w 733"/>
                <a:gd name="T45" fmla="*/ 1 h 1539"/>
                <a:gd name="T46" fmla="*/ 0 w 733"/>
                <a:gd name="T47" fmla="*/ 1 h 1539"/>
                <a:gd name="T48" fmla="*/ 0 w 733"/>
                <a:gd name="T49" fmla="*/ 1 h 1539"/>
                <a:gd name="T50" fmla="*/ 0 w 733"/>
                <a:gd name="T51" fmla="*/ 1 h 1539"/>
                <a:gd name="T52" fmla="*/ 0 w 733"/>
                <a:gd name="T53" fmla="*/ 1 h 1539"/>
                <a:gd name="T54" fmla="*/ 0 w 733"/>
                <a:gd name="T55" fmla="*/ 1 h 1539"/>
                <a:gd name="T56" fmla="*/ 0 w 733"/>
                <a:gd name="T57" fmla="*/ 1 h 1539"/>
                <a:gd name="T58" fmla="*/ 0 w 733"/>
                <a:gd name="T59" fmla="*/ 1 h 1539"/>
                <a:gd name="T60" fmla="*/ 0 w 733"/>
                <a:gd name="T61" fmla="*/ 1 h 1539"/>
                <a:gd name="T62" fmla="*/ 0 w 733"/>
                <a:gd name="T63" fmla="*/ 1 h 15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3"/>
                <a:gd name="T97" fmla="*/ 0 h 1539"/>
                <a:gd name="T98" fmla="*/ 733 w 733"/>
                <a:gd name="T99" fmla="*/ 1539 h 15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3" h="1539">
                  <a:moveTo>
                    <a:pt x="490" y="139"/>
                  </a:moveTo>
                  <a:lnTo>
                    <a:pt x="507" y="167"/>
                  </a:lnTo>
                  <a:lnTo>
                    <a:pt x="503" y="194"/>
                  </a:lnTo>
                  <a:lnTo>
                    <a:pt x="508" y="250"/>
                  </a:lnTo>
                  <a:lnTo>
                    <a:pt x="533" y="272"/>
                  </a:lnTo>
                  <a:lnTo>
                    <a:pt x="538" y="303"/>
                  </a:lnTo>
                  <a:lnTo>
                    <a:pt x="552" y="310"/>
                  </a:lnTo>
                  <a:lnTo>
                    <a:pt x="579" y="342"/>
                  </a:lnTo>
                  <a:lnTo>
                    <a:pt x="601" y="359"/>
                  </a:lnTo>
                  <a:lnTo>
                    <a:pt x="627" y="394"/>
                  </a:lnTo>
                  <a:lnTo>
                    <a:pt x="660" y="409"/>
                  </a:lnTo>
                  <a:lnTo>
                    <a:pt x="702" y="425"/>
                  </a:lnTo>
                  <a:lnTo>
                    <a:pt x="719" y="439"/>
                  </a:lnTo>
                  <a:lnTo>
                    <a:pt x="733" y="484"/>
                  </a:lnTo>
                  <a:lnTo>
                    <a:pt x="727" y="514"/>
                  </a:lnTo>
                  <a:lnTo>
                    <a:pt x="713" y="541"/>
                  </a:lnTo>
                  <a:lnTo>
                    <a:pt x="688" y="539"/>
                  </a:lnTo>
                  <a:lnTo>
                    <a:pt x="652" y="544"/>
                  </a:lnTo>
                  <a:lnTo>
                    <a:pt x="634" y="529"/>
                  </a:lnTo>
                  <a:lnTo>
                    <a:pt x="622" y="497"/>
                  </a:lnTo>
                  <a:lnTo>
                    <a:pt x="592" y="493"/>
                  </a:lnTo>
                  <a:lnTo>
                    <a:pt x="552" y="483"/>
                  </a:lnTo>
                  <a:lnTo>
                    <a:pt x="554" y="467"/>
                  </a:lnTo>
                  <a:lnTo>
                    <a:pt x="511" y="444"/>
                  </a:lnTo>
                  <a:lnTo>
                    <a:pt x="458" y="404"/>
                  </a:lnTo>
                  <a:lnTo>
                    <a:pt x="432" y="575"/>
                  </a:lnTo>
                  <a:lnTo>
                    <a:pt x="454" y="584"/>
                  </a:lnTo>
                  <a:lnTo>
                    <a:pt x="499" y="584"/>
                  </a:lnTo>
                  <a:lnTo>
                    <a:pt x="550" y="615"/>
                  </a:lnTo>
                  <a:lnTo>
                    <a:pt x="568" y="651"/>
                  </a:lnTo>
                  <a:lnTo>
                    <a:pt x="537" y="654"/>
                  </a:lnTo>
                  <a:lnTo>
                    <a:pt x="556" y="709"/>
                  </a:lnTo>
                  <a:lnTo>
                    <a:pt x="493" y="709"/>
                  </a:lnTo>
                  <a:lnTo>
                    <a:pt x="454" y="673"/>
                  </a:lnTo>
                  <a:lnTo>
                    <a:pt x="419" y="673"/>
                  </a:lnTo>
                  <a:lnTo>
                    <a:pt x="442" y="806"/>
                  </a:lnTo>
                  <a:lnTo>
                    <a:pt x="475" y="970"/>
                  </a:lnTo>
                  <a:lnTo>
                    <a:pt x="475" y="1147"/>
                  </a:lnTo>
                  <a:lnTo>
                    <a:pt x="444" y="1509"/>
                  </a:lnTo>
                  <a:lnTo>
                    <a:pt x="352" y="1516"/>
                  </a:lnTo>
                  <a:lnTo>
                    <a:pt x="265" y="1494"/>
                  </a:lnTo>
                  <a:lnTo>
                    <a:pt x="301" y="1235"/>
                  </a:lnTo>
                  <a:lnTo>
                    <a:pt x="292" y="1047"/>
                  </a:lnTo>
                  <a:lnTo>
                    <a:pt x="243" y="1224"/>
                  </a:lnTo>
                  <a:lnTo>
                    <a:pt x="178" y="1444"/>
                  </a:lnTo>
                  <a:lnTo>
                    <a:pt x="136" y="1539"/>
                  </a:lnTo>
                  <a:lnTo>
                    <a:pt x="4" y="1503"/>
                  </a:lnTo>
                  <a:lnTo>
                    <a:pt x="0" y="1335"/>
                  </a:lnTo>
                  <a:lnTo>
                    <a:pt x="44" y="1179"/>
                  </a:lnTo>
                  <a:lnTo>
                    <a:pt x="101" y="1036"/>
                  </a:lnTo>
                  <a:lnTo>
                    <a:pt x="64" y="757"/>
                  </a:lnTo>
                  <a:lnTo>
                    <a:pt x="53" y="606"/>
                  </a:lnTo>
                  <a:lnTo>
                    <a:pt x="66" y="566"/>
                  </a:lnTo>
                  <a:lnTo>
                    <a:pt x="64" y="505"/>
                  </a:lnTo>
                  <a:lnTo>
                    <a:pt x="41" y="473"/>
                  </a:lnTo>
                  <a:lnTo>
                    <a:pt x="50" y="361"/>
                  </a:lnTo>
                  <a:lnTo>
                    <a:pt x="107" y="220"/>
                  </a:lnTo>
                  <a:lnTo>
                    <a:pt x="120" y="150"/>
                  </a:lnTo>
                  <a:lnTo>
                    <a:pt x="219" y="56"/>
                  </a:lnTo>
                  <a:lnTo>
                    <a:pt x="226" y="44"/>
                  </a:lnTo>
                  <a:lnTo>
                    <a:pt x="287" y="0"/>
                  </a:lnTo>
                  <a:lnTo>
                    <a:pt x="345" y="3"/>
                  </a:lnTo>
                  <a:lnTo>
                    <a:pt x="357" y="30"/>
                  </a:lnTo>
                  <a:lnTo>
                    <a:pt x="454" y="96"/>
                  </a:lnTo>
                  <a:lnTo>
                    <a:pt x="490" y="139"/>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30875" name="Freeform 20">
              <a:extLst>
                <a:ext uri="{FF2B5EF4-FFF2-40B4-BE49-F238E27FC236}">
                  <a16:creationId xmlns:a16="http://schemas.microsoft.com/office/drawing/2014/main" id="{5BE5DC97-C0BF-47F6-A410-EB505ACF0F61}"/>
                </a:ext>
              </a:extLst>
            </p:cNvPr>
            <p:cNvSpPr>
              <a:spLocks/>
            </p:cNvSpPr>
            <p:nvPr/>
          </p:nvSpPr>
          <p:spPr bwMode="auto">
            <a:xfrm>
              <a:off x="-2110" y="3925"/>
              <a:ext cx="135" cy="132"/>
            </a:xfrm>
            <a:custGeom>
              <a:avLst/>
              <a:gdLst>
                <a:gd name="T0" fmla="*/ 1 w 268"/>
                <a:gd name="T1" fmla="*/ 0 h 264"/>
                <a:gd name="T2" fmla="*/ 1 w 268"/>
                <a:gd name="T3" fmla="*/ 1 h 264"/>
                <a:gd name="T4" fmla="*/ 1 w 268"/>
                <a:gd name="T5" fmla="*/ 1 h 264"/>
                <a:gd name="T6" fmla="*/ 1 w 268"/>
                <a:gd name="T7" fmla="*/ 1 h 264"/>
                <a:gd name="T8" fmla="*/ 0 w 268"/>
                <a:gd name="T9" fmla="*/ 1 h 264"/>
                <a:gd name="T10" fmla="*/ 1 w 268"/>
                <a:gd name="T11" fmla="*/ 1 h 264"/>
                <a:gd name="T12" fmla="*/ 1 w 268"/>
                <a:gd name="T13" fmla="*/ 1 h 264"/>
                <a:gd name="T14" fmla="*/ 1 w 268"/>
                <a:gd name="T15" fmla="*/ 1 h 264"/>
                <a:gd name="T16" fmla="*/ 1 w 268"/>
                <a:gd name="T17" fmla="*/ 1 h 264"/>
                <a:gd name="T18" fmla="*/ 1 w 268"/>
                <a:gd name="T19" fmla="*/ 1 h 264"/>
                <a:gd name="T20" fmla="*/ 1 w 268"/>
                <a:gd name="T21" fmla="*/ 1 h 264"/>
                <a:gd name="T22" fmla="*/ 1 w 268"/>
                <a:gd name="T23" fmla="*/ 1 h 264"/>
                <a:gd name="T24" fmla="*/ 1 w 268"/>
                <a:gd name="T25" fmla="*/ 1 h 264"/>
                <a:gd name="T26" fmla="*/ 1 w 268"/>
                <a:gd name="T27" fmla="*/ 1 h 264"/>
                <a:gd name="T28" fmla="*/ 1 w 268"/>
                <a:gd name="T29" fmla="*/ 1 h 264"/>
                <a:gd name="T30" fmla="*/ 1 w 268"/>
                <a:gd name="T31" fmla="*/ 1 h 264"/>
                <a:gd name="T32" fmla="*/ 1 w 268"/>
                <a:gd name="T33" fmla="*/ 1 h 264"/>
                <a:gd name="T34" fmla="*/ 1 w 268"/>
                <a:gd name="T35" fmla="*/ 1 h 264"/>
                <a:gd name="T36" fmla="*/ 1 w 268"/>
                <a:gd name="T37" fmla="*/ 1 h 264"/>
                <a:gd name="T38" fmla="*/ 1 w 268"/>
                <a:gd name="T39" fmla="*/ 1 h 264"/>
                <a:gd name="T40" fmla="*/ 1 w 268"/>
                <a:gd name="T41" fmla="*/ 0 h 2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8"/>
                <a:gd name="T64" fmla="*/ 0 h 264"/>
                <a:gd name="T65" fmla="*/ 268 w 268"/>
                <a:gd name="T66" fmla="*/ 264 h 2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8" h="264">
                  <a:moveTo>
                    <a:pt x="37" y="0"/>
                  </a:moveTo>
                  <a:lnTo>
                    <a:pt x="31" y="56"/>
                  </a:lnTo>
                  <a:lnTo>
                    <a:pt x="31" y="100"/>
                  </a:lnTo>
                  <a:lnTo>
                    <a:pt x="10" y="151"/>
                  </a:lnTo>
                  <a:lnTo>
                    <a:pt x="0" y="198"/>
                  </a:lnTo>
                  <a:lnTo>
                    <a:pt x="65" y="220"/>
                  </a:lnTo>
                  <a:lnTo>
                    <a:pt x="73" y="207"/>
                  </a:lnTo>
                  <a:lnTo>
                    <a:pt x="114" y="243"/>
                  </a:lnTo>
                  <a:lnTo>
                    <a:pt x="200" y="264"/>
                  </a:lnTo>
                  <a:lnTo>
                    <a:pt x="268" y="255"/>
                  </a:lnTo>
                  <a:lnTo>
                    <a:pt x="266" y="231"/>
                  </a:lnTo>
                  <a:lnTo>
                    <a:pt x="260" y="213"/>
                  </a:lnTo>
                  <a:lnTo>
                    <a:pt x="251" y="198"/>
                  </a:lnTo>
                  <a:lnTo>
                    <a:pt x="238" y="188"/>
                  </a:lnTo>
                  <a:lnTo>
                    <a:pt x="223" y="177"/>
                  </a:lnTo>
                  <a:lnTo>
                    <a:pt x="206" y="169"/>
                  </a:lnTo>
                  <a:lnTo>
                    <a:pt x="186" y="159"/>
                  </a:lnTo>
                  <a:lnTo>
                    <a:pt x="166" y="149"/>
                  </a:lnTo>
                  <a:lnTo>
                    <a:pt x="174" y="111"/>
                  </a:lnTo>
                  <a:lnTo>
                    <a:pt x="181" y="18"/>
                  </a:lnTo>
                  <a:lnTo>
                    <a:pt x="37" y="0"/>
                  </a:lnTo>
                  <a:close/>
                </a:path>
              </a:pathLst>
            </a:custGeom>
            <a:solidFill>
              <a:srgbClr val="000F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30876" name="Freeform 21">
              <a:extLst>
                <a:ext uri="{FF2B5EF4-FFF2-40B4-BE49-F238E27FC236}">
                  <a16:creationId xmlns:a16="http://schemas.microsoft.com/office/drawing/2014/main" id="{7D6BFD93-4A19-4C2E-9AA4-8B45E95A33CC}"/>
                </a:ext>
              </a:extLst>
            </p:cNvPr>
            <p:cNvSpPr>
              <a:spLocks/>
            </p:cNvSpPr>
            <p:nvPr/>
          </p:nvSpPr>
          <p:spPr bwMode="auto">
            <a:xfrm>
              <a:off x="-1924" y="3146"/>
              <a:ext cx="113" cy="110"/>
            </a:xfrm>
            <a:custGeom>
              <a:avLst/>
              <a:gdLst>
                <a:gd name="T0" fmla="*/ 1 w 224"/>
                <a:gd name="T1" fmla="*/ 1 h 219"/>
                <a:gd name="T2" fmla="*/ 1 w 224"/>
                <a:gd name="T3" fmla="*/ 1 h 219"/>
                <a:gd name="T4" fmla="*/ 1 w 224"/>
                <a:gd name="T5" fmla="*/ 1 h 219"/>
                <a:gd name="T6" fmla="*/ 1 w 224"/>
                <a:gd name="T7" fmla="*/ 1 h 219"/>
                <a:gd name="T8" fmla="*/ 1 w 224"/>
                <a:gd name="T9" fmla="*/ 1 h 219"/>
                <a:gd name="T10" fmla="*/ 1 w 224"/>
                <a:gd name="T11" fmla="*/ 1 h 219"/>
                <a:gd name="T12" fmla="*/ 1 w 224"/>
                <a:gd name="T13" fmla="*/ 1 h 219"/>
                <a:gd name="T14" fmla="*/ 1 w 224"/>
                <a:gd name="T15" fmla="*/ 1 h 219"/>
                <a:gd name="T16" fmla="*/ 1 w 224"/>
                <a:gd name="T17" fmla="*/ 1 h 219"/>
                <a:gd name="T18" fmla="*/ 1 w 224"/>
                <a:gd name="T19" fmla="*/ 1 h 219"/>
                <a:gd name="T20" fmla="*/ 1 w 224"/>
                <a:gd name="T21" fmla="*/ 1 h 219"/>
                <a:gd name="T22" fmla="*/ 1 w 224"/>
                <a:gd name="T23" fmla="*/ 1 h 219"/>
                <a:gd name="T24" fmla="*/ 1 w 224"/>
                <a:gd name="T25" fmla="*/ 1 h 219"/>
                <a:gd name="T26" fmla="*/ 1 w 224"/>
                <a:gd name="T27" fmla="*/ 1 h 219"/>
                <a:gd name="T28" fmla="*/ 1 w 224"/>
                <a:gd name="T29" fmla="*/ 1 h 219"/>
                <a:gd name="T30" fmla="*/ 1 w 224"/>
                <a:gd name="T31" fmla="*/ 1 h 219"/>
                <a:gd name="T32" fmla="*/ 1 w 224"/>
                <a:gd name="T33" fmla="*/ 1 h 219"/>
                <a:gd name="T34" fmla="*/ 1 w 224"/>
                <a:gd name="T35" fmla="*/ 1 h 219"/>
                <a:gd name="T36" fmla="*/ 1 w 224"/>
                <a:gd name="T37" fmla="*/ 1 h 219"/>
                <a:gd name="T38" fmla="*/ 1 w 224"/>
                <a:gd name="T39" fmla="*/ 1 h 219"/>
                <a:gd name="T40" fmla="*/ 1 w 224"/>
                <a:gd name="T41" fmla="*/ 1 h 219"/>
                <a:gd name="T42" fmla="*/ 1 w 224"/>
                <a:gd name="T43" fmla="*/ 1 h 219"/>
                <a:gd name="T44" fmla="*/ 1 w 224"/>
                <a:gd name="T45" fmla="*/ 1 h 219"/>
                <a:gd name="T46" fmla="*/ 1 w 224"/>
                <a:gd name="T47" fmla="*/ 1 h 219"/>
                <a:gd name="T48" fmla="*/ 1 w 224"/>
                <a:gd name="T49" fmla="*/ 1 h 219"/>
                <a:gd name="T50" fmla="*/ 1 w 224"/>
                <a:gd name="T51" fmla="*/ 1 h 219"/>
                <a:gd name="T52" fmla="*/ 1 w 224"/>
                <a:gd name="T53" fmla="*/ 1 h 219"/>
                <a:gd name="T54" fmla="*/ 0 w 224"/>
                <a:gd name="T55" fmla="*/ 1 h 219"/>
                <a:gd name="T56" fmla="*/ 1 w 224"/>
                <a:gd name="T57" fmla="*/ 0 h 219"/>
                <a:gd name="T58" fmla="*/ 1 w 224"/>
                <a:gd name="T59" fmla="*/ 1 h 219"/>
                <a:gd name="T60" fmla="*/ 1 w 224"/>
                <a:gd name="T61" fmla="*/ 1 h 219"/>
                <a:gd name="T62" fmla="*/ 1 w 224"/>
                <a:gd name="T63" fmla="*/ 1 h 2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4"/>
                <a:gd name="T97" fmla="*/ 0 h 219"/>
                <a:gd name="T98" fmla="*/ 224 w 224"/>
                <a:gd name="T99" fmla="*/ 219 h 2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4" h="219">
                  <a:moveTo>
                    <a:pt x="224" y="83"/>
                  </a:moveTo>
                  <a:lnTo>
                    <a:pt x="216" y="100"/>
                  </a:lnTo>
                  <a:lnTo>
                    <a:pt x="208" y="110"/>
                  </a:lnTo>
                  <a:lnTo>
                    <a:pt x="208" y="128"/>
                  </a:lnTo>
                  <a:lnTo>
                    <a:pt x="211" y="140"/>
                  </a:lnTo>
                  <a:lnTo>
                    <a:pt x="212" y="150"/>
                  </a:lnTo>
                  <a:lnTo>
                    <a:pt x="208" y="157"/>
                  </a:lnTo>
                  <a:lnTo>
                    <a:pt x="200" y="157"/>
                  </a:lnTo>
                  <a:lnTo>
                    <a:pt x="193" y="158"/>
                  </a:lnTo>
                  <a:lnTo>
                    <a:pt x="188" y="172"/>
                  </a:lnTo>
                  <a:lnTo>
                    <a:pt x="182" y="174"/>
                  </a:lnTo>
                  <a:lnTo>
                    <a:pt x="182" y="181"/>
                  </a:lnTo>
                  <a:lnTo>
                    <a:pt x="176" y="186"/>
                  </a:lnTo>
                  <a:lnTo>
                    <a:pt x="171" y="183"/>
                  </a:lnTo>
                  <a:lnTo>
                    <a:pt x="168" y="190"/>
                  </a:lnTo>
                  <a:lnTo>
                    <a:pt x="163" y="198"/>
                  </a:lnTo>
                  <a:lnTo>
                    <a:pt x="158" y="203"/>
                  </a:lnTo>
                  <a:lnTo>
                    <a:pt x="152" y="206"/>
                  </a:lnTo>
                  <a:lnTo>
                    <a:pt x="146" y="206"/>
                  </a:lnTo>
                  <a:lnTo>
                    <a:pt x="140" y="205"/>
                  </a:lnTo>
                  <a:lnTo>
                    <a:pt x="135" y="204"/>
                  </a:lnTo>
                  <a:lnTo>
                    <a:pt x="130" y="201"/>
                  </a:lnTo>
                  <a:lnTo>
                    <a:pt x="124" y="197"/>
                  </a:lnTo>
                  <a:lnTo>
                    <a:pt x="102" y="188"/>
                  </a:lnTo>
                  <a:lnTo>
                    <a:pt x="89" y="205"/>
                  </a:lnTo>
                  <a:lnTo>
                    <a:pt x="72" y="219"/>
                  </a:lnTo>
                  <a:lnTo>
                    <a:pt x="24" y="144"/>
                  </a:lnTo>
                  <a:lnTo>
                    <a:pt x="0" y="124"/>
                  </a:lnTo>
                  <a:lnTo>
                    <a:pt x="46" y="0"/>
                  </a:lnTo>
                  <a:lnTo>
                    <a:pt x="181" y="9"/>
                  </a:lnTo>
                  <a:lnTo>
                    <a:pt x="224" y="57"/>
                  </a:lnTo>
                  <a:lnTo>
                    <a:pt x="224" y="83"/>
                  </a:lnTo>
                  <a:close/>
                </a:path>
              </a:pathLst>
            </a:custGeom>
            <a:solidFill>
              <a:srgbClr val="722B0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30877" name="Freeform 22">
              <a:extLst>
                <a:ext uri="{FF2B5EF4-FFF2-40B4-BE49-F238E27FC236}">
                  <a16:creationId xmlns:a16="http://schemas.microsoft.com/office/drawing/2014/main" id="{E76F0CD5-BB5D-49D6-82B3-0683E15FA057}"/>
                </a:ext>
              </a:extLst>
            </p:cNvPr>
            <p:cNvSpPr>
              <a:spLocks/>
            </p:cNvSpPr>
            <p:nvPr/>
          </p:nvSpPr>
          <p:spPr bwMode="auto">
            <a:xfrm>
              <a:off x="-1923" y="3121"/>
              <a:ext cx="112" cy="78"/>
            </a:xfrm>
            <a:custGeom>
              <a:avLst/>
              <a:gdLst>
                <a:gd name="T0" fmla="*/ 0 w 225"/>
                <a:gd name="T1" fmla="*/ 1 h 154"/>
                <a:gd name="T2" fmla="*/ 0 w 225"/>
                <a:gd name="T3" fmla="*/ 1 h 154"/>
                <a:gd name="T4" fmla="*/ 0 w 225"/>
                <a:gd name="T5" fmla="*/ 1 h 154"/>
                <a:gd name="T6" fmla="*/ 0 w 225"/>
                <a:gd name="T7" fmla="*/ 1 h 154"/>
                <a:gd name="T8" fmla="*/ 0 w 225"/>
                <a:gd name="T9" fmla="*/ 1 h 154"/>
                <a:gd name="T10" fmla="*/ 0 w 225"/>
                <a:gd name="T11" fmla="*/ 1 h 154"/>
                <a:gd name="T12" fmla="*/ 0 w 225"/>
                <a:gd name="T13" fmla="*/ 1 h 154"/>
                <a:gd name="T14" fmla="*/ 0 w 225"/>
                <a:gd name="T15" fmla="*/ 1 h 154"/>
                <a:gd name="T16" fmla="*/ 0 w 225"/>
                <a:gd name="T17" fmla="*/ 1 h 154"/>
                <a:gd name="T18" fmla="*/ 0 w 225"/>
                <a:gd name="T19" fmla="*/ 1 h 154"/>
                <a:gd name="T20" fmla="*/ 0 w 225"/>
                <a:gd name="T21" fmla="*/ 1 h 154"/>
                <a:gd name="T22" fmla="*/ 0 w 225"/>
                <a:gd name="T23" fmla="*/ 1 h 154"/>
                <a:gd name="T24" fmla="*/ 0 w 225"/>
                <a:gd name="T25" fmla="*/ 1 h 154"/>
                <a:gd name="T26" fmla="*/ 0 w 225"/>
                <a:gd name="T27" fmla="*/ 1 h 154"/>
                <a:gd name="T28" fmla="*/ 0 w 225"/>
                <a:gd name="T29" fmla="*/ 1 h 154"/>
                <a:gd name="T30" fmla="*/ 0 w 225"/>
                <a:gd name="T31" fmla="*/ 1 h 154"/>
                <a:gd name="T32" fmla="*/ 0 w 225"/>
                <a:gd name="T33" fmla="*/ 1 h 154"/>
                <a:gd name="T34" fmla="*/ 0 w 225"/>
                <a:gd name="T35" fmla="*/ 0 h 154"/>
                <a:gd name="T36" fmla="*/ 0 w 225"/>
                <a:gd name="T37" fmla="*/ 1 h 154"/>
                <a:gd name="T38" fmla="*/ 0 w 225"/>
                <a:gd name="T39" fmla="*/ 1 h 154"/>
                <a:gd name="T40" fmla="*/ 0 w 225"/>
                <a:gd name="T41" fmla="*/ 1 h 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5"/>
                <a:gd name="T64" fmla="*/ 0 h 154"/>
                <a:gd name="T65" fmla="*/ 225 w 225"/>
                <a:gd name="T66" fmla="*/ 154 h 1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5" h="154">
                  <a:moveTo>
                    <a:pt x="180" y="117"/>
                  </a:moveTo>
                  <a:lnTo>
                    <a:pt x="154" y="106"/>
                  </a:lnTo>
                  <a:lnTo>
                    <a:pt x="129" y="115"/>
                  </a:lnTo>
                  <a:lnTo>
                    <a:pt x="123" y="133"/>
                  </a:lnTo>
                  <a:lnTo>
                    <a:pt x="101" y="136"/>
                  </a:lnTo>
                  <a:lnTo>
                    <a:pt x="78" y="107"/>
                  </a:lnTo>
                  <a:lnTo>
                    <a:pt x="59" y="111"/>
                  </a:lnTo>
                  <a:lnTo>
                    <a:pt x="31" y="154"/>
                  </a:lnTo>
                  <a:lnTo>
                    <a:pt x="16" y="147"/>
                  </a:lnTo>
                  <a:lnTo>
                    <a:pt x="6" y="139"/>
                  </a:lnTo>
                  <a:lnTo>
                    <a:pt x="1" y="129"/>
                  </a:lnTo>
                  <a:lnTo>
                    <a:pt x="0" y="118"/>
                  </a:lnTo>
                  <a:lnTo>
                    <a:pt x="2" y="107"/>
                  </a:lnTo>
                  <a:lnTo>
                    <a:pt x="7" y="94"/>
                  </a:lnTo>
                  <a:lnTo>
                    <a:pt x="13" y="79"/>
                  </a:lnTo>
                  <a:lnTo>
                    <a:pt x="21" y="62"/>
                  </a:lnTo>
                  <a:lnTo>
                    <a:pt x="54" y="49"/>
                  </a:lnTo>
                  <a:lnTo>
                    <a:pt x="56" y="0"/>
                  </a:lnTo>
                  <a:lnTo>
                    <a:pt x="190" y="52"/>
                  </a:lnTo>
                  <a:lnTo>
                    <a:pt x="225" y="98"/>
                  </a:lnTo>
                  <a:lnTo>
                    <a:pt x="180" y="117"/>
                  </a:lnTo>
                  <a:close/>
                </a:path>
              </a:pathLst>
            </a:custGeom>
            <a:solidFill>
              <a:srgbClr val="1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30878" name="Freeform 23">
              <a:extLst>
                <a:ext uri="{FF2B5EF4-FFF2-40B4-BE49-F238E27FC236}">
                  <a16:creationId xmlns:a16="http://schemas.microsoft.com/office/drawing/2014/main" id="{10B86CBC-0AF9-4556-9499-12E8E1561410}"/>
                </a:ext>
              </a:extLst>
            </p:cNvPr>
            <p:cNvSpPr>
              <a:spLocks/>
            </p:cNvSpPr>
            <p:nvPr/>
          </p:nvSpPr>
          <p:spPr bwMode="auto">
            <a:xfrm>
              <a:off x="-1883" y="3186"/>
              <a:ext cx="64" cy="62"/>
            </a:xfrm>
            <a:custGeom>
              <a:avLst/>
              <a:gdLst>
                <a:gd name="T0" fmla="*/ 0 w 129"/>
                <a:gd name="T1" fmla="*/ 0 h 123"/>
                <a:gd name="T2" fmla="*/ 0 w 129"/>
                <a:gd name="T3" fmla="*/ 0 h 123"/>
                <a:gd name="T4" fmla="*/ 0 w 129"/>
                <a:gd name="T5" fmla="*/ 1 h 123"/>
                <a:gd name="T6" fmla="*/ 0 w 129"/>
                <a:gd name="T7" fmla="*/ 1 h 123"/>
                <a:gd name="T8" fmla="*/ 0 w 129"/>
                <a:gd name="T9" fmla="*/ 1 h 123"/>
                <a:gd name="T10" fmla="*/ 0 w 129"/>
                <a:gd name="T11" fmla="*/ 1 h 123"/>
                <a:gd name="T12" fmla="*/ 0 w 129"/>
                <a:gd name="T13" fmla="*/ 1 h 123"/>
                <a:gd name="T14" fmla="*/ 0 w 129"/>
                <a:gd name="T15" fmla="*/ 1 h 123"/>
                <a:gd name="T16" fmla="*/ 0 w 129"/>
                <a:gd name="T17" fmla="*/ 1 h 123"/>
                <a:gd name="T18" fmla="*/ 0 w 129"/>
                <a:gd name="T19" fmla="*/ 1 h 123"/>
                <a:gd name="T20" fmla="*/ 0 w 129"/>
                <a:gd name="T21" fmla="*/ 1 h 123"/>
                <a:gd name="T22" fmla="*/ 0 w 129"/>
                <a:gd name="T23" fmla="*/ 1 h 123"/>
                <a:gd name="T24" fmla="*/ 0 w 129"/>
                <a:gd name="T25" fmla="*/ 1 h 123"/>
                <a:gd name="T26" fmla="*/ 0 w 129"/>
                <a:gd name="T27" fmla="*/ 1 h 123"/>
                <a:gd name="T28" fmla="*/ 0 w 129"/>
                <a:gd name="T29" fmla="*/ 1 h 123"/>
                <a:gd name="T30" fmla="*/ 0 w 129"/>
                <a:gd name="T31" fmla="*/ 1 h 123"/>
                <a:gd name="T32" fmla="*/ 0 w 129"/>
                <a:gd name="T33" fmla="*/ 1 h 123"/>
                <a:gd name="T34" fmla="*/ 0 w 129"/>
                <a:gd name="T35" fmla="*/ 1 h 123"/>
                <a:gd name="T36" fmla="*/ 0 w 129"/>
                <a:gd name="T37" fmla="*/ 1 h 123"/>
                <a:gd name="T38" fmla="*/ 0 w 129"/>
                <a:gd name="T39" fmla="*/ 1 h 123"/>
                <a:gd name="T40" fmla="*/ 0 w 129"/>
                <a:gd name="T41" fmla="*/ 1 h 123"/>
                <a:gd name="T42" fmla="*/ 0 w 129"/>
                <a:gd name="T43" fmla="*/ 1 h 123"/>
                <a:gd name="T44" fmla="*/ 0 w 129"/>
                <a:gd name="T45" fmla="*/ 1 h 123"/>
                <a:gd name="T46" fmla="*/ 0 w 129"/>
                <a:gd name="T47" fmla="*/ 1 h 123"/>
                <a:gd name="T48" fmla="*/ 0 w 129"/>
                <a:gd name="T49" fmla="*/ 1 h 123"/>
                <a:gd name="T50" fmla="*/ 0 w 129"/>
                <a:gd name="T51" fmla="*/ 1 h 123"/>
                <a:gd name="T52" fmla="*/ 0 w 129"/>
                <a:gd name="T53" fmla="*/ 1 h 123"/>
                <a:gd name="T54" fmla="*/ 0 w 129"/>
                <a:gd name="T55" fmla="*/ 1 h 123"/>
                <a:gd name="T56" fmla="*/ 0 w 129"/>
                <a:gd name="T57" fmla="*/ 1 h 123"/>
                <a:gd name="T58" fmla="*/ 0 w 129"/>
                <a:gd name="T59" fmla="*/ 1 h 123"/>
                <a:gd name="T60" fmla="*/ 0 w 129"/>
                <a:gd name="T61" fmla="*/ 1 h 123"/>
                <a:gd name="T62" fmla="*/ 0 w 129"/>
                <a:gd name="T63" fmla="*/ 1 h 123"/>
                <a:gd name="T64" fmla="*/ 0 w 129"/>
                <a:gd name="T65" fmla="*/ 1 h 123"/>
                <a:gd name="T66" fmla="*/ 0 w 129"/>
                <a:gd name="T67" fmla="*/ 1 h 123"/>
                <a:gd name="T68" fmla="*/ 0 w 129"/>
                <a:gd name="T69" fmla="*/ 1 h 123"/>
                <a:gd name="T70" fmla="*/ 0 w 129"/>
                <a:gd name="T71" fmla="*/ 1 h 123"/>
                <a:gd name="T72" fmla="*/ 0 w 129"/>
                <a:gd name="T73" fmla="*/ 1 h 123"/>
                <a:gd name="T74" fmla="*/ 0 w 129"/>
                <a:gd name="T75" fmla="*/ 1 h 123"/>
                <a:gd name="T76" fmla="*/ 0 w 129"/>
                <a:gd name="T77" fmla="*/ 1 h 123"/>
                <a:gd name="T78" fmla="*/ 0 w 129"/>
                <a:gd name="T79" fmla="*/ 1 h 123"/>
                <a:gd name="T80" fmla="*/ 0 w 129"/>
                <a:gd name="T81" fmla="*/ 1 h 123"/>
                <a:gd name="T82" fmla="*/ 0 w 129"/>
                <a:gd name="T83" fmla="*/ 1 h 123"/>
                <a:gd name="T84" fmla="*/ 0 w 129"/>
                <a:gd name="T85" fmla="*/ 1 h 123"/>
                <a:gd name="T86" fmla="*/ 0 w 129"/>
                <a:gd name="T87" fmla="*/ 1 h 123"/>
                <a:gd name="T88" fmla="*/ 0 w 129"/>
                <a:gd name="T89" fmla="*/ 1 h 123"/>
                <a:gd name="T90" fmla="*/ 0 w 129"/>
                <a:gd name="T91" fmla="*/ 1 h 123"/>
                <a:gd name="T92" fmla="*/ 0 w 129"/>
                <a:gd name="T93" fmla="*/ 1 h 123"/>
                <a:gd name="T94" fmla="*/ 0 w 129"/>
                <a:gd name="T95" fmla="*/ 0 h 1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9"/>
                <a:gd name="T145" fmla="*/ 0 h 123"/>
                <a:gd name="T146" fmla="*/ 129 w 129"/>
                <a:gd name="T147" fmla="*/ 123 h 1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9" h="123">
                  <a:moveTo>
                    <a:pt x="57" y="0"/>
                  </a:moveTo>
                  <a:lnTo>
                    <a:pt x="70" y="0"/>
                  </a:lnTo>
                  <a:lnTo>
                    <a:pt x="81" y="4"/>
                  </a:lnTo>
                  <a:lnTo>
                    <a:pt x="76" y="11"/>
                  </a:lnTo>
                  <a:lnTo>
                    <a:pt x="60" y="16"/>
                  </a:lnTo>
                  <a:lnTo>
                    <a:pt x="75" y="26"/>
                  </a:lnTo>
                  <a:lnTo>
                    <a:pt x="76" y="35"/>
                  </a:lnTo>
                  <a:lnTo>
                    <a:pt x="96" y="46"/>
                  </a:lnTo>
                  <a:lnTo>
                    <a:pt x="108" y="33"/>
                  </a:lnTo>
                  <a:lnTo>
                    <a:pt x="123" y="33"/>
                  </a:lnTo>
                  <a:lnTo>
                    <a:pt x="123" y="48"/>
                  </a:lnTo>
                  <a:lnTo>
                    <a:pt x="127" y="60"/>
                  </a:lnTo>
                  <a:lnTo>
                    <a:pt x="129" y="70"/>
                  </a:lnTo>
                  <a:lnTo>
                    <a:pt x="126" y="75"/>
                  </a:lnTo>
                  <a:lnTo>
                    <a:pt x="121" y="73"/>
                  </a:lnTo>
                  <a:lnTo>
                    <a:pt x="115" y="69"/>
                  </a:lnTo>
                  <a:lnTo>
                    <a:pt x="101" y="65"/>
                  </a:lnTo>
                  <a:lnTo>
                    <a:pt x="103" y="56"/>
                  </a:lnTo>
                  <a:lnTo>
                    <a:pt x="93" y="60"/>
                  </a:lnTo>
                  <a:lnTo>
                    <a:pt x="87" y="68"/>
                  </a:lnTo>
                  <a:lnTo>
                    <a:pt x="74" y="70"/>
                  </a:lnTo>
                  <a:lnTo>
                    <a:pt x="63" y="86"/>
                  </a:lnTo>
                  <a:lnTo>
                    <a:pt x="76" y="87"/>
                  </a:lnTo>
                  <a:lnTo>
                    <a:pt x="89" y="88"/>
                  </a:lnTo>
                  <a:lnTo>
                    <a:pt x="94" y="91"/>
                  </a:lnTo>
                  <a:lnTo>
                    <a:pt x="96" y="93"/>
                  </a:lnTo>
                  <a:lnTo>
                    <a:pt x="98" y="97"/>
                  </a:lnTo>
                  <a:lnTo>
                    <a:pt x="98" y="99"/>
                  </a:lnTo>
                  <a:lnTo>
                    <a:pt x="97" y="100"/>
                  </a:lnTo>
                  <a:lnTo>
                    <a:pt x="95" y="100"/>
                  </a:lnTo>
                  <a:lnTo>
                    <a:pt x="91" y="99"/>
                  </a:lnTo>
                  <a:lnTo>
                    <a:pt x="88" y="97"/>
                  </a:lnTo>
                  <a:lnTo>
                    <a:pt x="81" y="101"/>
                  </a:lnTo>
                  <a:lnTo>
                    <a:pt x="78" y="109"/>
                  </a:lnTo>
                  <a:lnTo>
                    <a:pt x="75" y="116"/>
                  </a:lnTo>
                  <a:lnTo>
                    <a:pt x="71" y="121"/>
                  </a:lnTo>
                  <a:lnTo>
                    <a:pt x="63" y="123"/>
                  </a:lnTo>
                  <a:lnTo>
                    <a:pt x="36" y="108"/>
                  </a:lnTo>
                  <a:lnTo>
                    <a:pt x="5" y="75"/>
                  </a:lnTo>
                  <a:lnTo>
                    <a:pt x="2" y="65"/>
                  </a:lnTo>
                  <a:lnTo>
                    <a:pt x="0" y="55"/>
                  </a:lnTo>
                  <a:lnTo>
                    <a:pt x="3" y="44"/>
                  </a:lnTo>
                  <a:lnTo>
                    <a:pt x="12" y="30"/>
                  </a:lnTo>
                  <a:lnTo>
                    <a:pt x="27" y="39"/>
                  </a:lnTo>
                  <a:lnTo>
                    <a:pt x="36" y="30"/>
                  </a:lnTo>
                  <a:lnTo>
                    <a:pt x="32" y="19"/>
                  </a:lnTo>
                  <a:lnTo>
                    <a:pt x="41" y="8"/>
                  </a:lnTo>
                  <a:lnTo>
                    <a:pt x="57" y="0"/>
                  </a:lnTo>
                  <a:close/>
                </a:path>
              </a:pathLst>
            </a:custGeom>
            <a:solidFill>
              <a:srgbClr val="DB68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30879" name="Freeform 24">
              <a:extLst>
                <a:ext uri="{FF2B5EF4-FFF2-40B4-BE49-F238E27FC236}">
                  <a16:creationId xmlns:a16="http://schemas.microsoft.com/office/drawing/2014/main" id="{27E1AA12-1876-49B1-B31A-9CF371F3F63D}"/>
                </a:ext>
              </a:extLst>
            </p:cNvPr>
            <p:cNvSpPr>
              <a:spLocks/>
            </p:cNvSpPr>
            <p:nvPr/>
          </p:nvSpPr>
          <p:spPr bwMode="auto">
            <a:xfrm>
              <a:off x="-1897" y="3182"/>
              <a:ext cx="14" cy="21"/>
            </a:xfrm>
            <a:custGeom>
              <a:avLst/>
              <a:gdLst>
                <a:gd name="T0" fmla="*/ 1 w 28"/>
                <a:gd name="T1" fmla="*/ 0 h 40"/>
                <a:gd name="T2" fmla="*/ 0 w 28"/>
                <a:gd name="T3" fmla="*/ 1 h 40"/>
                <a:gd name="T4" fmla="*/ 1 w 28"/>
                <a:gd name="T5" fmla="*/ 1 h 40"/>
                <a:gd name="T6" fmla="*/ 1 w 28"/>
                <a:gd name="T7" fmla="*/ 1 h 40"/>
                <a:gd name="T8" fmla="*/ 1 w 28"/>
                <a:gd name="T9" fmla="*/ 1 h 40"/>
                <a:gd name="T10" fmla="*/ 1 w 28"/>
                <a:gd name="T11" fmla="*/ 1 h 40"/>
                <a:gd name="T12" fmla="*/ 1 w 28"/>
                <a:gd name="T13" fmla="*/ 1 h 40"/>
                <a:gd name="T14" fmla="*/ 1 w 28"/>
                <a:gd name="T15" fmla="*/ 1 h 40"/>
                <a:gd name="T16" fmla="*/ 1 w 28"/>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40"/>
                <a:gd name="T29" fmla="*/ 28 w 28"/>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40">
                  <a:moveTo>
                    <a:pt x="3" y="0"/>
                  </a:moveTo>
                  <a:lnTo>
                    <a:pt x="0" y="15"/>
                  </a:lnTo>
                  <a:lnTo>
                    <a:pt x="5" y="23"/>
                  </a:lnTo>
                  <a:lnTo>
                    <a:pt x="6" y="32"/>
                  </a:lnTo>
                  <a:lnTo>
                    <a:pt x="22" y="40"/>
                  </a:lnTo>
                  <a:lnTo>
                    <a:pt x="28" y="24"/>
                  </a:lnTo>
                  <a:lnTo>
                    <a:pt x="14" y="18"/>
                  </a:lnTo>
                  <a:lnTo>
                    <a:pt x="13" y="4"/>
                  </a:lnTo>
                  <a:lnTo>
                    <a:pt x="3" y="0"/>
                  </a:lnTo>
                  <a:close/>
                </a:path>
              </a:pathLst>
            </a:custGeom>
            <a:solidFill>
              <a:srgbClr val="DB68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30880" name="Freeform 25">
              <a:extLst>
                <a:ext uri="{FF2B5EF4-FFF2-40B4-BE49-F238E27FC236}">
                  <a16:creationId xmlns:a16="http://schemas.microsoft.com/office/drawing/2014/main" id="{8E03DE1B-B786-47C0-8334-BF488E1F19E0}"/>
                </a:ext>
              </a:extLst>
            </p:cNvPr>
            <p:cNvSpPr>
              <a:spLocks/>
            </p:cNvSpPr>
            <p:nvPr/>
          </p:nvSpPr>
          <p:spPr bwMode="auto">
            <a:xfrm>
              <a:off x="-1875" y="3252"/>
              <a:ext cx="41" cy="51"/>
            </a:xfrm>
            <a:custGeom>
              <a:avLst/>
              <a:gdLst>
                <a:gd name="T0" fmla="*/ 1 w 80"/>
                <a:gd name="T1" fmla="*/ 0 h 103"/>
                <a:gd name="T2" fmla="*/ 1 w 80"/>
                <a:gd name="T3" fmla="*/ 0 h 103"/>
                <a:gd name="T4" fmla="*/ 0 w 80"/>
                <a:gd name="T5" fmla="*/ 0 h 103"/>
                <a:gd name="T6" fmla="*/ 1 w 80"/>
                <a:gd name="T7" fmla="*/ 0 h 103"/>
                <a:gd name="T8" fmla="*/ 1 w 80"/>
                <a:gd name="T9" fmla="*/ 0 h 103"/>
                <a:gd name="T10" fmla="*/ 1 w 80"/>
                <a:gd name="T11" fmla="*/ 0 h 103"/>
                <a:gd name="T12" fmla="*/ 1 w 80"/>
                <a:gd name="T13" fmla="*/ 0 h 103"/>
                <a:gd name="T14" fmla="*/ 1 w 80"/>
                <a:gd name="T15" fmla="*/ 0 h 103"/>
                <a:gd name="T16" fmla="*/ 1 w 80"/>
                <a:gd name="T17" fmla="*/ 0 h 103"/>
                <a:gd name="T18" fmla="*/ 1 w 80"/>
                <a:gd name="T19" fmla="*/ 0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103"/>
                <a:gd name="T32" fmla="*/ 80 w 80"/>
                <a:gd name="T33" fmla="*/ 103 h 1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103">
                  <a:moveTo>
                    <a:pt x="47" y="0"/>
                  </a:moveTo>
                  <a:lnTo>
                    <a:pt x="16" y="44"/>
                  </a:lnTo>
                  <a:lnTo>
                    <a:pt x="0" y="103"/>
                  </a:lnTo>
                  <a:lnTo>
                    <a:pt x="26" y="61"/>
                  </a:lnTo>
                  <a:lnTo>
                    <a:pt x="52" y="40"/>
                  </a:lnTo>
                  <a:lnTo>
                    <a:pt x="80" y="36"/>
                  </a:lnTo>
                  <a:lnTo>
                    <a:pt x="72" y="27"/>
                  </a:lnTo>
                  <a:lnTo>
                    <a:pt x="65" y="16"/>
                  </a:lnTo>
                  <a:lnTo>
                    <a:pt x="57" y="8"/>
                  </a:lnTo>
                  <a:lnTo>
                    <a:pt x="47" y="0"/>
                  </a:lnTo>
                  <a:close/>
                </a:path>
              </a:pathLst>
            </a:custGeom>
            <a:solidFill>
              <a:srgbClr val="FF4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30881" name="Freeform 26">
              <a:extLst>
                <a:ext uri="{FF2B5EF4-FFF2-40B4-BE49-F238E27FC236}">
                  <a16:creationId xmlns:a16="http://schemas.microsoft.com/office/drawing/2014/main" id="{69576F50-AA34-4601-9DCF-6E4C9B14E90B}"/>
                </a:ext>
              </a:extLst>
            </p:cNvPr>
            <p:cNvSpPr>
              <a:spLocks/>
            </p:cNvSpPr>
            <p:nvPr/>
          </p:nvSpPr>
          <p:spPr bwMode="auto">
            <a:xfrm>
              <a:off x="-1860" y="3274"/>
              <a:ext cx="35" cy="63"/>
            </a:xfrm>
            <a:custGeom>
              <a:avLst/>
              <a:gdLst>
                <a:gd name="T0" fmla="*/ 1 w 70"/>
                <a:gd name="T1" fmla="*/ 0 h 127"/>
                <a:gd name="T2" fmla="*/ 1 w 70"/>
                <a:gd name="T3" fmla="*/ 0 h 127"/>
                <a:gd name="T4" fmla="*/ 1 w 70"/>
                <a:gd name="T5" fmla="*/ 0 h 127"/>
                <a:gd name="T6" fmla="*/ 1 w 70"/>
                <a:gd name="T7" fmla="*/ 0 h 127"/>
                <a:gd name="T8" fmla="*/ 1 w 70"/>
                <a:gd name="T9" fmla="*/ 0 h 127"/>
                <a:gd name="T10" fmla="*/ 1 w 70"/>
                <a:gd name="T11" fmla="*/ 0 h 127"/>
                <a:gd name="T12" fmla="*/ 1 w 70"/>
                <a:gd name="T13" fmla="*/ 0 h 127"/>
                <a:gd name="T14" fmla="*/ 0 w 70"/>
                <a:gd name="T15" fmla="*/ 0 h 127"/>
                <a:gd name="T16" fmla="*/ 1 w 70"/>
                <a:gd name="T17" fmla="*/ 0 h 127"/>
                <a:gd name="T18" fmla="*/ 1 w 70"/>
                <a:gd name="T19" fmla="*/ 0 h 127"/>
                <a:gd name="T20" fmla="*/ 1 w 70"/>
                <a:gd name="T21" fmla="*/ 0 h 127"/>
                <a:gd name="T22" fmla="*/ 1 w 70"/>
                <a:gd name="T23" fmla="*/ 0 h 127"/>
                <a:gd name="T24" fmla="*/ 1 w 70"/>
                <a:gd name="T25" fmla="*/ 0 h 127"/>
                <a:gd name="T26" fmla="*/ 1 w 70"/>
                <a:gd name="T27" fmla="*/ 0 h 127"/>
                <a:gd name="T28" fmla="*/ 1 w 70"/>
                <a:gd name="T29" fmla="*/ 0 h 127"/>
                <a:gd name="T30" fmla="*/ 1 w 70"/>
                <a:gd name="T31" fmla="*/ 0 h 127"/>
                <a:gd name="T32" fmla="*/ 1 w 70"/>
                <a:gd name="T33" fmla="*/ 0 h 127"/>
                <a:gd name="T34" fmla="*/ 1 w 70"/>
                <a:gd name="T35" fmla="*/ 0 h 127"/>
                <a:gd name="T36" fmla="*/ 1 w 70"/>
                <a:gd name="T37" fmla="*/ 0 h 1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
                <a:gd name="T58" fmla="*/ 0 h 127"/>
                <a:gd name="T59" fmla="*/ 70 w 70"/>
                <a:gd name="T60" fmla="*/ 127 h 1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 h="127">
                  <a:moveTo>
                    <a:pt x="49" y="0"/>
                  </a:moveTo>
                  <a:lnTo>
                    <a:pt x="49" y="36"/>
                  </a:lnTo>
                  <a:lnTo>
                    <a:pt x="39" y="65"/>
                  </a:lnTo>
                  <a:lnTo>
                    <a:pt x="48" y="92"/>
                  </a:lnTo>
                  <a:lnTo>
                    <a:pt x="70" y="111"/>
                  </a:lnTo>
                  <a:lnTo>
                    <a:pt x="70" y="127"/>
                  </a:lnTo>
                  <a:lnTo>
                    <a:pt x="41" y="111"/>
                  </a:lnTo>
                  <a:lnTo>
                    <a:pt x="0" y="100"/>
                  </a:lnTo>
                  <a:lnTo>
                    <a:pt x="9" y="91"/>
                  </a:lnTo>
                  <a:lnTo>
                    <a:pt x="26" y="97"/>
                  </a:lnTo>
                  <a:lnTo>
                    <a:pt x="28" y="61"/>
                  </a:lnTo>
                  <a:lnTo>
                    <a:pt x="9" y="58"/>
                  </a:lnTo>
                  <a:lnTo>
                    <a:pt x="22" y="13"/>
                  </a:lnTo>
                  <a:lnTo>
                    <a:pt x="26" y="30"/>
                  </a:lnTo>
                  <a:lnTo>
                    <a:pt x="32" y="22"/>
                  </a:lnTo>
                  <a:lnTo>
                    <a:pt x="33" y="13"/>
                  </a:lnTo>
                  <a:lnTo>
                    <a:pt x="33" y="6"/>
                  </a:lnTo>
                  <a:lnTo>
                    <a:pt x="33" y="2"/>
                  </a:lnTo>
                  <a:lnTo>
                    <a:pt x="49" y="0"/>
                  </a:lnTo>
                  <a:close/>
                </a:path>
              </a:pathLst>
            </a:custGeom>
            <a:solidFill>
              <a:srgbClr val="FF4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30882" name="Freeform 27">
              <a:extLst>
                <a:ext uri="{FF2B5EF4-FFF2-40B4-BE49-F238E27FC236}">
                  <a16:creationId xmlns:a16="http://schemas.microsoft.com/office/drawing/2014/main" id="{70903EE8-0F93-483D-B931-7744BFCEF50A}"/>
                </a:ext>
              </a:extLst>
            </p:cNvPr>
            <p:cNvSpPr>
              <a:spLocks/>
            </p:cNvSpPr>
            <p:nvPr/>
          </p:nvSpPr>
          <p:spPr bwMode="auto">
            <a:xfrm>
              <a:off x="-1843" y="3340"/>
              <a:ext cx="61" cy="45"/>
            </a:xfrm>
            <a:custGeom>
              <a:avLst/>
              <a:gdLst>
                <a:gd name="T0" fmla="*/ 1 w 121"/>
                <a:gd name="T1" fmla="*/ 0 h 89"/>
                <a:gd name="T2" fmla="*/ 1 w 121"/>
                <a:gd name="T3" fmla="*/ 1 h 89"/>
                <a:gd name="T4" fmla="*/ 1 w 121"/>
                <a:gd name="T5" fmla="*/ 1 h 89"/>
                <a:gd name="T6" fmla="*/ 1 w 121"/>
                <a:gd name="T7" fmla="*/ 1 h 89"/>
                <a:gd name="T8" fmla="*/ 1 w 121"/>
                <a:gd name="T9" fmla="*/ 1 h 89"/>
                <a:gd name="T10" fmla="*/ 1 w 121"/>
                <a:gd name="T11" fmla="*/ 1 h 89"/>
                <a:gd name="T12" fmla="*/ 1 w 121"/>
                <a:gd name="T13" fmla="*/ 1 h 89"/>
                <a:gd name="T14" fmla="*/ 1 w 121"/>
                <a:gd name="T15" fmla="*/ 1 h 89"/>
                <a:gd name="T16" fmla="*/ 1 w 121"/>
                <a:gd name="T17" fmla="*/ 1 h 89"/>
                <a:gd name="T18" fmla="*/ 1 w 121"/>
                <a:gd name="T19" fmla="*/ 1 h 89"/>
                <a:gd name="T20" fmla="*/ 1 w 121"/>
                <a:gd name="T21" fmla="*/ 1 h 89"/>
                <a:gd name="T22" fmla="*/ 1 w 121"/>
                <a:gd name="T23" fmla="*/ 1 h 89"/>
                <a:gd name="T24" fmla="*/ 0 w 121"/>
                <a:gd name="T25" fmla="*/ 1 h 89"/>
                <a:gd name="T26" fmla="*/ 1 w 121"/>
                <a:gd name="T27" fmla="*/ 1 h 89"/>
                <a:gd name="T28" fmla="*/ 1 w 121"/>
                <a:gd name="T29" fmla="*/ 1 h 89"/>
                <a:gd name="T30" fmla="*/ 1 w 121"/>
                <a:gd name="T31" fmla="*/ 1 h 89"/>
                <a:gd name="T32" fmla="*/ 1 w 121"/>
                <a:gd name="T33" fmla="*/ 0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1"/>
                <a:gd name="T52" fmla="*/ 0 h 89"/>
                <a:gd name="T53" fmla="*/ 121 w 121"/>
                <a:gd name="T54" fmla="*/ 89 h 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1" h="89">
                  <a:moveTo>
                    <a:pt x="6" y="0"/>
                  </a:moveTo>
                  <a:lnTo>
                    <a:pt x="61" y="6"/>
                  </a:lnTo>
                  <a:lnTo>
                    <a:pt x="83" y="24"/>
                  </a:lnTo>
                  <a:lnTo>
                    <a:pt x="92" y="47"/>
                  </a:lnTo>
                  <a:lnTo>
                    <a:pt x="121" y="74"/>
                  </a:lnTo>
                  <a:lnTo>
                    <a:pt x="96" y="73"/>
                  </a:lnTo>
                  <a:lnTo>
                    <a:pt x="77" y="89"/>
                  </a:lnTo>
                  <a:lnTo>
                    <a:pt x="46" y="78"/>
                  </a:lnTo>
                  <a:lnTo>
                    <a:pt x="15" y="47"/>
                  </a:lnTo>
                  <a:lnTo>
                    <a:pt x="32" y="38"/>
                  </a:lnTo>
                  <a:lnTo>
                    <a:pt x="57" y="47"/>
                  </a:lnTo>
                  <a:lnTo>
                    <a:pt x="55" y="33"/>
                  </a:lnTo>
                  <a:lnTo>
                    <a:pt x="0" y="24"/>
                  </a:lnTo>
                  <a:lnTo>
                    <a:pt x="6" y="14"/>
                  </a:lnTo>
                  <a:lnTo>
                    <a:pt x="51" y="24"/>
                  </a:lnTo>
                  <a:lnTo>
                    <a:pt x="34" y="12"/>
                  </a:lnTo>
                  <a:lnTo>
                    <a:pt x="6" y="0"/>
                  </a:lnTo>
                  <a:close/>
                </a:path>
              </a:pathLst>
            </a:custGeom>
            <a:solidFill>
              <a:srgbClr val="FF4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30883" name="Freeform 28">
              <a:extLst>
                <a:ext uri="{FF2B5EF4-FFF2-40B4-BE49-F238E27FC236}">
                  <a16:creationId xmlns:a16="http://schemas.microsoft.com/office/drawing/2014/main" id="{31F29A9E-DE8B-4A8E-9B49-BE04037CDE9D}"/>
                </a:ext>
              </a:extLst>
            </p:cNvPr>
            <p:cNvSpPr>
              <a:spLocks/>
            </p:cNvSpPr>
            <p:nvPr/>
          </p:nvSpPr>
          <p:spPr bwMode="auto">
            <a:xfrm>
              <a:off x="-1777" y="3391"/>
              <a:ext cx="46" cy="35"/>
            </a:xfrm>
            <a:custGeom>
              <a:avLst/>
              <a:gdLst>
                <a:gd name="T0" fmla="*/ 0 w 93"/>
                <a:gd name="T1" fmla="*/ 1 h 69"/>
                <a:gd name="T2" fmla="*/ 0 w 93"/>
                <a:gd name="T3" fmla="*/ 1 h 69"/>
                <a:gd name="T4" fmla="*/ 0 w 93"/>
                <a:gd name="T5" fmla="*/ 1 h 69"/>
                <a:gd name="T6" fmla="*/ 0 w 93"/>
                <a:gd name="T7" fmla="*/ 1 h 69"/>
                <a:gd name="T8" fmla="*/ 0 w 93"/>
                <a:gd name="T9" fmla="*/ 1 h 69"/>
                <a:gd name="T10" fmla="*/ 0 w 93"/>
                <a:gd name="T11" fmla="*/ 1 h 69"/>
                <a:gd name="T12" fmla="*/ 0 w 93"/>
                <a:gd name="T13" fmla="*/ 1 h 69"/>
                <a:gd name="T14" fmla="*/ 0 w 93"/>
                <a:gd name="T15" fmla="*/ 1 h 69"/>
                <a:gd name="T16" fmla="*/ 0 w 93"/>
                <a:gd name="T17" fmla="*/ 1 h 69"/>
                <a:gd name="T18" fmla="*/ 0 w 93"/>
                <a:gd name="T19" fmla="*/ 1 h 69"/>
                <a:gd name="T20" fmla="*/ 0 w 93"/>
                <a:gd name="T21" fmla="*/ 0 h 69"/>
                <a:gd name="T22" fmla="*/ 0 w 93"/>
                <a:gd name="T23" fmla="*/ 1 h 69"/>
                <a:gd name="T24" fmla="*/ 0 w 93"/>
                <a:gd name="T25" fmla="*/ 1 h 69"/>
                <a:gd name="T26" fmla="*/ 0 w 93"/>
                <a:gd name="T27" fmla="*/ 1 h 69"/>
                <a:gd name="T28" fmla="*/ 0 w 93"/>
                <a:gd name="T29" fmla="*/ 1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3"/>
                <a:gd name="T46" fmla="*/ 0 h 69"/>
                <a:gd name="T47" fmla="*/ 93 w 93"/>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3" h="69">
                  <a:moveTo>
                    <a:pt x="43" y="8"/>
                  </a:moveTo>
                  <a:lnTo>
                    <a:pt x="60" y="16"/>
                  </a:lnTo>
                  <a:lnTo>
                    <a:pt x="89" y="29"/>
                  </a:lnTo>
                  <a:lnTo>
                    <a:pt x="93" y="47"/>
                  </a:lnTo>
                  <a:lnTo>
                    <a:pt x="71" y="69"/>
                  </a:lnTo>
                  <a:lnTo>
                    <a:pt x="52" y="64"/>
                  </a:lnTo>
                  <a:lnTo>
                    <a:pt x="58" y="41"/>
                  </a:lnTo>
                  <a:lnTo>
                    <a:pt x="32" y="38"/>
                  </a:lnTo>
                  <a:lnTo>
                    <a:pt x="19" y="22"/>
                  </a:lnTo>
                  <a:lnTo>
                    <a:pt x="0" y="7"/>
                  </a:lnTo>
                  <a:lnTo>
                    <a:pt x="25" y="0"/>
                  </a:lnTo>
                  <a:lnTo>
                    <a:pt x="28" y="1"/>
                  </a:lnTo>
                  <a:lnTo>
                    <a:pt x="34" y="2"/>
                  </a:lnTo>
                  <a:lnTo>
                    <a:pt x="41" y="6"/>
                  </a:lnTo>
                  <a:lnTo>
                    <a:pt x="43" y="8"/>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30884" name="Freeform 29">
              <a:extLst>
                <a:ext uri="{FF2B5EF4-FFF2-40B4-BE49-F238E27FC236}">
                  <a16:creationId xmlns:a16="http://schemas.microsoft.com/office/drawing/2014/main" id="{0AB0A05A-ED30-4611-B876-8770FDCED526}"/>
                </a:ext>
              </a:extLst>
            </p:cNvPr>
            <p:cNvSpPr>
              <a:spLocks/>
            </p:cNvSpPr>
            <p:nvPr/>
          </p:nvSpPr>
          <p:spPr bwMode="auto">
            <a:xfrm>
              <a:off x="-1765" y="3421"/>
              <a:ext cx="10" cy="18"/>
            </a:xfrm>
            <a:custGeom>
              <a:avLst/>
              <a:gdLst>
                <a:gd name="T0" fmla="*/ 1 w 20"/>
                <a:gd name="T1" fmla="*/ 0 h 36"/>
                <a:gd name="T2" fmla="*/ 1 w 20"/>
                <a:gd name="T3" fmla="*/ 1 h 36"/>
                <a:gd name="T4" fmla="*/ 1 w 20"/>
                <a:gd name="T5" fmla="*/ 1 h 36"/>
                <a:gd name="T6" fmla="*/ 1 w 20"/>
                <a:gd name="T7" fmla="*/ 1 h 36"/>
                <a:gd name="T8" fmla="*/ 0 w 20"/>
                <a:gd name="T9" fmla="*/ 1 h 36"/>
                <a:gd name="T10" fmla="*/ 1 w 20"/>
                <a:gd name="T11" fmla="*/ 0 h 36"/>
                <a:gd name="T12" fmla="*/ 0 60000 65536"/>
                <a:gd name="T13" fmla="*/ 0 60000 65536"/>
                <a:gd name="T14" fmla="*/ 0 60000 65536"/>
                <a:gd name="T15" fmla="*/ 0 60000 65536"/>
                <a:gd name="T16" fmla="*/ 0 60000 65536"/>
                <a:gd name="T17" fmla="*/ 0 60000 65536"/>
                <a:gd name="T18" fmla="*/ 0 w 20"/>
                <a:gd name="T19" fmla="*/ 0 h 36"/>
                <a:gd name="T20" fmla="*/ 20 w 2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0" h="36">
                  <a:moveTo>
                    <a:pt x="2" y="0"/>
                  </a:moveTo>
                  <a:lnTo>
                    <a:pt x="15" y="6"/>
                  </a:lnTo>
                  <a:lnTo>
                    <a:pt x="20" y="18"/>
                  </a:lnTo>
                  <a:lnTo>
                    <a:pt x="13" y="36"/>
                  </a:lnTo>
                  <a:lnTo>
                    <a:pt x="0" y="21"/>
                  </a:lnTo>
                  <a:lnTo>
                    <a:pt x="2" y="0"/>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30885" name="Freeform 30">
              <a:extLst>
                <a:ext uri="{FF2B5EF4-FFF2-40B4-BE49-F238E27FC236}">
                  <a16:creationId xmlns:a16="http://schemas.microsoft.com/office/drawing/2014/main" id="{9ABC7F91-8DB7-43EF-86F6-0DBADBE233CA}"/>
                </a:ext>
              </a:extLst>
            </p:cNvPr>
            <p:cNvSpPr>
              <a:spLocks/>
            </p:cNvSpPr>
            <p:nvPr/>
          </p:nvSpPr>
          <p:spPr bwMode="auto">
            <a:xfrm>
              <a:off x="-1776" y="3419"/>
              <a:ext cx="7" cy="12"/>
            </a:xfrm>
            <a:custGeom>
              <a:avLst/>
              <a:gdLst>
                <a:gd name="T0" fmla="*/ 1 w 14"/>
                <a:gd name="T1" fmla="*/ 0 h 25"/>
                <a:gd name="T2" fmla="*/ 1 w 14"/>
                <a:gd name="T3" fmla="*/ 0 h 25"/>
                <a:gd name="T4" fmla="*/ 1 w 14"/>
                <a:gd name="T5" fmla="*/ 0 h 25"/>
                <a:gd name="T6" fmla="*/ 0 w 14"/>
                <a:gd name="T7" fmla="*/ 0 h 25"/>
                <a:gd name="T8" fmla="*/ 1 w 14"/>
                <a:gd name="T9" fmla="*/ 0 h 25"/>
                <a:gd name="T10" fmla="*/ 0 60000 65536"/>
                <a:gd name="T11" fmla="*/ 0 60000 65536"/>
                <a:gd name="T12" fmla="*/ 0 60000 65536"/>
                <a:gd name="T13" fmla="*/ 0 60000 65536"/>
                <a:gd name="T14" fmla="*/ 0 60000 65536"/>
                <a:gd name="T15" fmla="*/ 0 w 14"/>
                <a:gd name="T16" fmla="*/ 0 h 25"/>
                <a:gd name="T17" fmla="*/ 14 w 14"/>
                <a:gd name="T18" fmla="*/ 25 h 25"/>
              </a:gdLst>
              <a:ahLst/>
              <a:cxnLst>
                <a:cxn ang="T10">
                  <a:pos x="T0" y="T1"/>
                </a:cxn>
                <a:cxn ang="T11">
                  <a:pos x="T2" y="T3"/>
                </a:cxn>
                <a:cxn ang="T12">
                  <a:pos x="T4" y="T5"/>
                </a:cxn>
                <a:cxn ang="T13">
                  <a:pos x="T6" y="T7"/>
                </a:cxn>
                <a:cxn ang="T14">
                  <a:pos x="T8" y="T9"/>
                </a:cxn>
              </a:cxnLst>
              <a:rect l="T15" t="T16" r="T17" b="T18"/>
              <a:pathLst>
                <a:path w="14" h="25">
                  <a:moveTo>
                    <a:pt x="1" y="0"/>
                  </a:moveTo>
                  <a:lnTo>
                    <a:pt x="14" y="5"/>
                  </a:lnTo>
                  <a:lnTo>
                    <a:pt x="14" y="25"/>
                  </a:lnTo>
                  <a:lnTo>
                    <a:pt x="0" y="21"/>
                  </a:lnTo>
                  <a:lnTo>
                    <a:pt x="1" y="0"/>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30886" name="Freeform 31">
              <a:extLst>
                <a:ext uri="{FF2B5EF4-FFF2-40B4-BE49-F238E27FC236}">
                  <a16:creationId xmlns:a16="http://schemas.microsoft.com/office/drawing/2014/main" id="{99836793-2DEA-4D9D-9A4A-98B0F6E32982}"/>
                </a:ext>
              </a:extLst>
            </p:cNvPr>
            <p:cNvSpPr>
              <a:spLocks/>
            </p:cNvSpPr>
            <p:nvPr/>
          </p:nvSpPr>
          <p:spPr bwMode="auto">
            <a:xfrm>
              <a:off x="-1974" y="3196"/>
              <a:ext cx="100" cy="141"/>
            </a:xfrm>
            <a:custGeom>
              <a:avLst/>
              <a:gdLst>
                <a:gd name="T0" fmla="*/ 0 w 201"/>
                <a:gd name="T1" fmla="*/ 0 h 283"/>
                <a:gd name="T2" fmla="*/ 0 w 201"/>
                <a:gd name="T3" fmla="*/ 0 h 283"/>
                <a:gd name="T4" fmla="*/ 0 w 201"/>
                <a:gd name="T5" fmla="*/ 0 h 283"/>
                <a:gd name="T6" fmla="*/ 0 w 201"/>
                <a:gd name="T7" fmla="*/ 0 h 283"/>
                <a:gd name="T8" fmla="*/ 0 w 201"/>
                <a:gd name="T9" fmla="*/ 0 h 283"/>
                <a:gd name="T10" fmla="*/ 0 w 201"/>
                <a:gd name="T11" fmla="*/ 0 h 283"/>
                <a:gd name="T12" fmla="*/ 0 w 201"/>
                <a:gd name="T13" fmla="*/ 0 h 283"/>
                <a:gd name="T14" fmla="*/ 0 w 201"/>
                <a:gd name="T15" fmla="*/ 0 h 283"/>
                <a:gd name="T16" fmla="*/ 0 w 201"/>
                <a:gd name="T17" fmla="*/ 0 h 283"/>
                <a:gd name="T18" fmla="*/ 0 w 201"/>
                <a:gd name="T19" fmla="*/ 0 h 283"/>
                <a:gd name="T20" fmla="*/ 0 w 201"/>
                <a:gd name="T21" fmla="*/ 0 h 283"/>
                <a:gd name="T22" fmla="*/ 0 w 201"/>
                <a:gd name="T23" fmla="*/ 0 h 283"/>
                <a:gd name="T24" fmla="*/ 0 w 201"/>
                <a:gd name="T25" fmla="*/ 0 h 283"/>
                <a:gd name="T26" fmla="*/ 0 w 201"/>
                <a:gd name="T27" fmla="*/ 0 h 283"/>
                <a:gd name="T28" fmla="*/ 0 w 201"/>
                <a:gd name="T29" fmla="*/ 0 h 283"/>
                <a:gd name="T30" fmla="*/ 0 w 201"/>
                <a:gd name="T31" fmla="*/ 0 h 283"/>
                <a:gd name="T32" fmla="*/ 0 w 201"/>
                <a:gd name="T33" fmla="*/ 0 h 283"/>
                <a:gd name="T34" fmla="*/ 0 w 201"/>
                <a:gd name="T35" fmla="*/ 0 h 283"/>
                <a:gd name="T36" fmla="*/ 0 w 201"/>
                <a:gd name="T37" fmla="*/ 0 h 283"/>
                <a:gd name="T38" fmla="*/ 0 w 201"/>
                <a:gd name="T39" fmla="*/ 0 h 283"/>
                <a:gd name="T40" fmla="*/ 0 w 201"/>
                <a:gd name="T41" fmla="*/ 0 h 283"/>
                <a:gd name="T42" fmla="*/ 0 w 201"/>
                <a:gd name="T43" fmla="*/ 0 h 28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1"/>
                <a:gd name="T67" fmla="*/ 0 h 283"/>
                <a:gd name="T68" fmla="*/ 201 w 201"/>
                <a:gd name="T69" fmla="*/ 283 h 28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1" h="283">
                  <a:moveTo>
                    <a:pt x="146" y="87"/>
                  </a:moveTo>
                  <a:lnTo>
                    <a:pt x="152" y="126"/>
                  </a:lnTo>
                  <a:lnTo>
                    <a:pt x="167" y="142"/>
                  </a:lnTo>
                  <a:lnTo>
                    <a:pt x="201" y="134"/>
                  </a:lnTo>
                  <a:lnTo>
                    <a:pt x="199" y="160"/>
                  </a:lnTo>
                  <a:lnTo>
                    <a:pt x="196" y="208"/>
                  </a:lnTo>
                  <a:lnTo>
                    <a:pt x="201" y="245"/>
                  </a:lnTo>
                  <a:lnTo>
                    <a:pt x="196" y="283"/>
                  </a:lnTo>
                  <a:lnTo>
                    <a:pt x="192" y="230"/>
                  </a:lnTo>
                  <a:lnTo>
                    <a:pt x="159" y="190"/>
                  </a:lnTo>
                  <a:lnTo>
                    <a:pt x="139" y="184"/>
                  </a:lnTo>
                  <a:lnTo>
                    <a:pt x="148" y="152"/>
                  </a:lnTo>
                  <a:lnTo>
                    <a:pt x="134" y="137"/>
                  </a:lnTo>
                  <a:lnTo>
                    <a:pt x="106" y="111"/>
                  </a:lnTo>
                  <a:lnTo>
                    <a:pt x="37" y="87"/>
                  </a:lnTo>
                  <a:lnTo>
                    <a:pt x="18" y="59"/>
                  </a:lnTo>
                  <a:lnTo>
                    <a:pt x="0" y="36"/>
                  </a:lnTo>
                  <a:lnTo>
                    <a:pt x="46" y="0"/>
                  </a:lnTo>
                  <a:lnTo>
                    <a:pt x="68" y="6"/>
                  </a:lnTo>
                  <a:lnTo>
                    <a:pt x="90" y="27"/>
                  </a:lnTo>
                  <a:lnTo>
                    <a:pt x="112" y="59"/>
                  </a:lnTo>
                  <a:lnTo>
                    <a:pt x="146" y="87"/>
                  </a:lnTo>
                  <a:close/>
                </a:path>
              </a:pathLst>
            </a:custGeom>
            <a:solidFill>
              <a:srgbClr val="FF4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30887" name="Freeform 32">
              <a:extLst>
                <a:ext uri="{FF2B5EF4-FFF2-40B4-BE49-F238E27FC236}">
                  <a16:creationId xmlns:a16="http://schemas.microsoft.com/office/drawing/2014/main" id="{9B41A968-8A93-4BD0-BA64-F00BE95E0A9F}"/>
                </a:ext>
              </a:extLst>
            </p:cNvPr>
            <p:cNvSpPr>
              <a:spLocks/>
            </p:cNvSpPr>
            <p:nvPr/>
          </p:nvSpPr>
          <p:spPr bwMode="auto">
            <a:xfrm>
              <a:off x="-2028" y="3220"/>
              <a:ext cx="129" cy="256"/>
            </a:xfrm>
            <a:custGeom>
              <a:avLst/>
              <a:gdLst>
                <a:gd name="T0" fmla="*/ 1 w 258"/>
                <a:gd name="T1" fmla="*/ 0 h 511"/>
                <a:gd name="T2" fmla="*/ 1 w 258"/>
                <a:gd name="T3" fmla="*/ 1 h 511"/>
                <a:gd name="T4" fmla="*/ 0 w 258"/>
                <a:gd name="T5" fmla="*/ 1 h 511"/>
                <a:gd name="T6" fmla="*/ 1 w 258"/>
                <a:gd name="T7" fmla="*/ 1 h 511"/>
                <a:gd name="T8" fmla="*/ 1 w 258"/>
                <a:gd name="T9" fmla="*/ 1 h 511"/>
                <a:gd name="T10" fmla="*/ 1 w 258"/>
                <a:gd name="T11" fmla="*/ 1 h 511"/>
                <a:gd name="T12" fmla="*/ 1 w 258"/>
                <a:gd name="T13" fmla="*/ 1 h 511"/>
                <a:gd name="T14" fmla="*/ 1 w 258"/>
                <a:gd name="T15" fmla="*/ 1 h 511"/>
                <a:gd name="T16" fmla="*/ 1 w 258"/>
                <a:gd name="T17" fmla="*/ 1 h 511"/>
                <a:gd name="T18" fmla="*/ 1 w 258"/>
                <a:gd name="T19" fmla="*/ 1 h 511"/>
                <a:gd name="T20" fmla="*/ 1 w 258"/>
                <a:gd name="T21" fmla="*/ 1 h 511"/>
                <a:gd name="T22" fmla="*/ 1 w 258"/>
                <a:gd name="T23" fmla="*/ 1 h 511"/>
                <a:gd name="T24" fmla="*/ 1 w 258"/>
                <a:gd name="T25" fmla="*/ 1 h 511"/>
                <a:gd name="T26" fmla="*/ 1 w 258"/>
                <a:gd name="T27" fmla="*/ 1 h 511"/>
                <a:gd name="T28" fmla="*/ 1 w 258"/>
                <a:gd name="T29" fmla="*/ 1 h 511"/>
                <a:gd name="T30" fmla="*/ 1 w 258"/>
                <a:gd name="T31" fmla="*/ 1 h 511"/>
                <a:gd name="T32" fmla="*/ 1 w 258"/>
                <a:gd name="T33" fmla="*/ 1 h 511"/>
                <a:gd name="T34" fmla="*/ 1 w 258"/>
                <a:gd name="T35" fmla="*/ 1 h 511"/>
                <a:gd name="T36" fmla="*/ 1 w 258"/>
                <a:gd name="T37" fmla="*/ 1 h 511"/>
                <a:gd name="T38" fmla="*/ 1 w 258"/>
                <a:gd name="T39" fmla="*/ 1 h 511"/>
                <a:gd name="T40" fmla="*/ 1 w 258"/>
                <a:gd name="T41" fmla="*/ 1 h 511"/>
                <a:gd name="T42" fmla="*/ 1 w 258"/>
                <a:gd name="T43" fmla="*/ 1 h 511"/>
                <a:gd name="T44" fmla="*/ 1 w 258"/>
                <a:gd name="T45" fmla="*/ 1 h 511"/>
                <a:gd name="T46" fmla="*/ 1 w 258"/>
                <a:gd name="T47" fmla="*/ 1 h 511"/>
                <a:gd name="T48" fmla="*/ 1 w 258"/>
                <a:gd name="T49" fmla="*/ 1 h 511"/>
                <a:gd name="T50" fmla="*/ 1 w 258"/>
                <a:gd name="T51" fmla="*/ 1 h 511"/>
                <a:gd name="T52" fmla="*/ 1 w 258"/>
                <a:gd name="T53" fmla="*/ 1 h 511"/>
                <a:gd name="T54" fmla="*/ 1 w 258"/>
                <a:gd name="T55" fmla="*/ 1 h 511"/>
                <a:gd name="T56" fmla="*/ 1 w 258"/>
                <a:gd name="T57" fmla="*/ 1 h 511"/>
                <a:gd name="T58" fmla="*/ 1 w 258"/>
                <a:gd name="T59" fmla="*/ 1 h 511"/>
                <a:gd name="T60" fmla="*/ 1 w 258"/>
                <a:gd name="T61" fmla="*/ 1 h 511"/>
                <a:gd name="T62" fmla="*/ 1 w 258"/>
                <a:gd name="T63" fmla="*/ 1 h 511"/>
                <a:gd name="T64" fmla="*/ 1 w 258"/>
                <a:gd name="T65" fmla="*/ 1 h 511"/>
                <a:gd name="T66" fmla="*/ 1 w 258"/>
                <a:gd name="T67" fmla="*/ 1 h 511"/>
                <a:gd name="T68" fmla="*/ 1 w 258"/>
                <a:gd name="T69" fmla="*/ 1 h 511"/>
                <a:gd name="T70" fmla="*/ 1 w 258"/>
                <a:gd name="T71" fmla="*/ 1 h 511"/>
                <a:gd name="T72" fmla="*/ 1 w 258"/>
                <a:gd name="T73" fmla="*/ 1 h 511"/>
                <a:gd name="T74" fmla="*/ 1 w 258"/>
                <a:gd name="T75" fmla="*/ 1 h 511"/>
                <a:gd name="T76" fmla="*/ 1 w 258"/>
                <a:gd name="T77" fmla="*/ 1 h 511"/>
                <a:gd name="T78" fmla="*/ 1 w 258"/>
                <a:gd name="T79" fmla="*/ 1 h 511"/>
                <a:gd name="T80" fmla="*/ 1 w 258"/>
                <a:gd name="T81" fmla="*/ 1 h 511"/>
                <a:gd name="T82" fmla="*/ 1 w 258"/>
                <a:gd name="T83" fmla="*/ 0 h 5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8"/>
                <a:gd name="T127" fmla="*/ 0 h 511"/>
                <a:gd name="T128" fmla="*/ 258 w 258"/>
                <a:gd name="T129" fmla="*/ 511 h 5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8" h="511">
                  <a:moveTo>
                    <a:pt x="100" y="0"/>
                  </a:moveTo>
                  <a:lnTo>
                    <a:pt x="34" y="41"/>
                  </a:lnTo>
                  <a:lnTo>
                    <a:pt x="0" y="102"/>
                  </a:lnTo>
                  <a:lnTo>
                    <a:pt x="16" y="272"/>
                  </a:lnTo>
                  <a:lnTo>
                    <a:pt x="19" y="343"/>
                  </a:lnTo>
                  <a:lnTo>
                    <a:pt x="8" y="392"/>
                  </a:lnTo>
                  <a:lnTo>
                    <a:pt x="39" y="469"/>
                  </a:lnTo>
                  <a:lnTo>
                    <a:pt x="83" y="511"/>
                  </a:lnTo>
                  <a:lnTo>
                    <a:pt x="96" y="460"/>
                  </a:lnTo>
                  <a:lnTo>
                    <a:pt x="149" y="455"/>
                  </a:lnTo>
                  <a:lnTo>
                    <a:pt x="152" y="427"/>
                  </a:lnTo>
                  <a:lnTo>
                    <a:pt x="82" y="415"/>
                  </a:lnTo>
                  <a:lnTo>
                    <a:pt x="39" y="384"/>
                  </a:lnTo>
                  <a:lnTo>
                    <a:pt x="84" y="388"/>
                  </a:lnTo>
                  <a:lnTo>
                    <a:pt x="144" y="409"/>
                  </a:lnTo>
                  <a:lnTo>
                    <a:pt x="193" y="427"/>
                  </a:lnTo>
                  <a:lnTo>
                    <a:pt x="164" y="388"/>
                  </a:lnTo>
                  <a:lnTo>
                    <a:pt x="126" y="374"/>
                  </a:lnTo>
                  <a:lnTo>
                    <a:pt x="88" y="362"/>
                  </a:lnTo>
                  <a:lnTo>
                    <a:pt x="119" y="360"/>
                  </a:lnTo>
                  <a:lnTo>
                    <a:pt x="157" y="341"/>
                  </a:lnTo>
                  <a:lnTo>
                    <a:pt x="164" y="266"/>
                  </a:lnTo>
                  <a:lnTo>
                    <a:pt x="115" y="220"/>
                  </a:lnTo>
                  <a:lnTo>
                    <a:pt x="113" y="129"/>
                  </a:lnTo>
                  <a:lnTo>
                    <a:pt x="131" y="159"/>
                  </a:lnTo>
                  <a:lnTo>
                    <a:pt x="131" y="199"/>
                  </a:lnTo>
                  <a:lnTo>
                    <a:pt x="164" y="234"/>
                  </a:lnTo>
                  <a:lnTo>
                    <a:pt x="194" y="198"/>
                  </a:lnTo>
                  <a:lnTo>
                    <a:pt x="205" y="140"/>
                  </a:lnTo>
                  <a:lnTo>
                    <a:pt x="212" y="114"/>
                  </a:lnTo>
                  <a:lnTo>
                    <a:pt x="225" y="168"/>
                  </a:lnTo>
                  <a:lnTo>
                    <a:pt x="205" y="261"/>
                  </a:lnTo>
                  <a:lnTo>
                    <a:pt x="250" y="257"/>
                  </a:lnTo>
                  <a:lnTo>
                    <a:pt x="258" y="190"/>
                  </a:lnTo>
                  <a:lnTo>
                    <a:pt x="242" y="131"/>
                  </a:lnTo>
                  <a:lnTo>
                    <a:pt x="168" y="63"/>
                  </a:lnTo>
                  <a:lnTo>
                    <a:pt x="131" y="41"/>
                  </a:lnTo>
                  <a:lnTo>
                    <a:pt x="104" y="53"/>
                  </a:lnTo>
                  <a:lnTo>
                    <a:pt x="70" y="98"/>
                  </a:lnTo>
                  <a:lnTo>
                    <a:pt x="74" y="71"/>
                  </a:lnTo>
                  <a:lnTo>
                    <a:pt x="120" y="18"/>
                  </a:lnTo>
                  <a:lnTo>
                    <a:pt x="100" y="0"/>
                  </a:lnTo>
                  <a:close/>
                </a:path>
              </a:pathLst>
            </a:custGeom>
            <a:solidFill>
              <a:srgbClr val="FF4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30888" name="Freeform 33">
              <a:extLst>
                <a:ext uri="{FF2B5EF4-FFF2-40B4-BE49-F238E27FC236}">
                  <a16:creationId xmlns:a16="http://schemas.microsoft.com/office/drawing/2014/main" id="{9D385168-BCDC-4913-8752-5C09B593C471}"/>
                </a:ext>
              </a:extLst>
            </p:cNvPr>
            <p:cNvSpPr>
              <a:spLocks/>
            </p:cNvSpPr>
            <p:nvPr/>
          </p:nvSpPr>
          <p:spPr bwMode="auto">
            <a:xfrm>
              <a:off x="-1952" y="3458"/>
              <a:ext cx="53" cy="54"/>
            </a:xfrm>
            <a:custGeom>
              <a:avLst/>
              <a:gdLst>
                <a:gd name="T0" fmla="*/ 1 w 105"/>
                <a:gd name="T1" fmla="*/ 0 h 107"/>
                <a:gd name="T2" fmla="*/ 1 w 105"/>
                <a:gd name="T3" fmla="*/ 1 h 107"/>
                <a:gd name="T4" fmla="*/ 0 w 105"/>
                <a:gd name="T5" fmla="*/ 1 h 107"/>
                <a:gd name="T6" fmla="*/ 1 w 105"/>
                <a:gd name="T7" fmla="*/ 1 h 107"/>
                <a:gd name="T8" fmla="*/ 1 w 105"/>
                <a:gd name="T9" fmla="*/ 1 h 107"/>
                <a:gd name="T10" fmla="*/ 1 w 105"/>
                <a:gd name="T11" fmla="*/ 1 h 107"/>
                <a:gd name="T12" fmla="*/ 1 w 105"/>
                <a:gd name="T13" fmla="*/ 0 h 107"/>
                <a:gd name="T14" fmla="*/ 0 60000 65536"/>
                <a:gd name="T15" fmla="*/ 0 60000 65536"/>
                <a:gd name="T16" fmla="*/ 0 60000 65536"/>
                <a:gd name="T17" fmla="*/ 0 60000 65536"/>
                <a:gd name="T18" fmla="*/ 0 60000 65536"/>
                <a:gd name="T19" fmla="*/ 0 60000 65536"/>
                <a:gd name="T20" fmla="*/ 0 60000 65536"/>
                <a:gd name="T21" fmla="*/ 0 w 105"/>
                <a:gd name="T22" fmla="*/ 0 h 107"/>
                <a:gd name="T23" fmla="*/ 105 w 105"/>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 h="107">
                  <a:moveTo>
                    <a:pt x="52" y="0"/>
                  </a:moveTo>
                  <a:lnTo>
                    <a:pt x="21" y="68"/>
                  </a:lnTo>
                  <a:lnTo>
                    <a:pt x="0" y="92"/>
                  </a:lnTo>
                  <a:lnTo>
                    <a:pt x="53" y="107"/>
                  </a:lnTo>
                  <a:lnTo>
                    <a:pt x="81" y="84"/>
                  </a:lnTo>
                  <a:lnTo>
                    <a:pt x="105" y="32"/>
                  </a:lnTo>
                  <a:lnTo>
                    <a:pt x="52" y="0"/>
                  </a:lnTo>
                  <a:close/>
                </a:path>
              </a:pathLst>
            </a:custGeom>
            <a:solidFill>
              <a:srgbClr val="FF4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30889" name="Freeform 34">
              <a:extLst>
                <a:ext uri="{FF2B5EF4-FFF2-40B4-BE49-F238E27FC236}">
                  <a16:creationId xmlns:a16="http://schemas.microsoft.com/office/drawing/2014/main" id="{12109D9D-FE75-435A-A1A0-58C623FDB3D9}"/>
                </a:ext>
              </a:extLst>
            </p:cNvPr>
            <p:cNvSpPr>
              <a:spLocks/>
            </p:cNvSpPr>
            <p:nvPr/>
          </p:nvSpPr>
          <p:spPr bwMode="auto">
            <a:xfrm>
              <a:off x="-1913" y="3477"/>
              <a:ext cx="101" cy="63"/>
            </a:xfrm>
            <a:custGeom>
              <a:avLst/>
              <a:gdLst>
                <a:gd name="T0" fmla="*/ 1 w 200"/>
                <a:gd name="T1" fmla="*/ 1 h 126"/>
                <a:gd name="T2" fmla="*/ 1 w 200"/>
                <a:gd name="T3" fmla="*/ 1 h 126"/>
                <a:gd name="T4" fmla="*/ 1 w 200"/>
                <a:gd name="T5" fmla="*/ 1 h 126"/>
                <a:gd name="T6" fmla="*/ 1 w 200"/>
                <a:gd name="T7" fmla="*/ 1 h 126"/>
                <a:gd name="T8" fmla="*/ 1 w 200"/>
                <a:gd name="T9" fmla="*/ 1 h 126"/>
                <a:gd name="T10" fmla="*/ 1 w 200"/>
                <a:gd name="T11" fmla="*/ 1 h 126"/>
                <a:gd name="T12" fmla="*/ 1 w 200"/>
                <a:gd name="T13" fmla="*/ 1 h 126"/>
                <a:gd name="T14" fmla="*/ 1 w 200"/>
                <a:gd name="T15" fmla="*/ 1 h 126"/>
                <a:gd name="T16" fmla="*/ 1 w 200"/>
                <a:gd name="T17" fmla="*/ 1 h 126"/>
                <a:gd name="T18" fmla="*/ 1 w 200"/>
                <a:gd name="T19" fmla="*/ 1 h 126"/>
                <a:gd name="T20" fmla="*/ 1 w 200"/>
                <a:gd name="T21" fmla="*/ 1 h 126"/>
                <a:gd name="T22" fmla="*/ 1 w 200"/>
                <a:gd name="T23" fmla="*/ 1 h 126"/>
                <a:gd name="T24" fmla="*/ 1 w 200"/>
                <a:gd name="T25" fmla="*/ 1 h 126"/>
                <a:gd name="T26" fmla="*/ 1 w 200"/>
                <a:gd name="T27" fmla="*/ 1 h 126"/>
                <a:gd name="T28" fmla="*/ 1 w 200"/>
                <a:gd name="T29" fmla="*/ 1 h 126"/>
                <a:gd name="T30" fmla="*/ 1 w 200"/>
                <a:gd name="T31" fmla="*/ 1 h 126"/>
                <a:gd name="T32" fmla="*/ 1 w 200"/>
                <a:gd name="T33" fmla="*/ 1 h 126"/>
                <a:gd name="T34" fmla="*/ 1 w 200"/>
                <a:gd name="T35" fmla="*/ 1 h 126"/>
                <a:gd name="T36" fmla="*/ 1 w 200"/>
                <a:gd name="T37" fmla="*/ 1 h 126"/>
                <a:gd name="T38" fmla="*/ 0 w 200"/>
                <a:gd name="T39" fmla="*/ 1 h 126"/>
                <a:gd name="T40" fmla="*/ 1 w 200"/>
                <a:gd name="T41" fmla="*/ 1 h 126"/>
                <a:gd name="T42" fmla="*/ 1 w 200"/>
                <a:gd name="T43" fmla="*/ 0 h 126"/>
                <a:gd name="T44" fmla="*/ 1 w 200"/>
                <a:gd name="T45" fmla="*/ 1 h 1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0"/>
                <a:gd name="T70" fmla="*/ 0 h 126"/>
                <a:gd name="T71" fmla="*/ 200 w 200"/>
                <a:gd name="T72" fmla="*/ 126 h 12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0" h="126">
                  <a:moveTo>
                    <a:pt x="98" y="19"/>
                  </a:moveTo>
                  <a:lnTo>
                    <a:pt x="116" y="16"/>
                  </a:lnTo>
                  <a:lnTo>
                    <a:pt x="131" y="13"/>
                  </a:lnTo>
                  <a:lnTo>
                    <a:pt x="143" y="13"/>
                  </a:lnTo>
                  <a:lnTo>
                    <a:pt x="152" y="16"/>
                  </a:lnTo>
                  <a:lnTo>
                    <a:pt x="161" y="18"/>
                  </a:lnTo>
                  <a:lnTo>
                    <a:pt x="170" y="24"/>
                  </a:lnTo>
                  <a:lnTo>
                    <a:pt x="183" y="30"/>
                  </a:lnTo>
                  <a:lnTo>
                    <a:pt x="198" y="36"/>
                  </a:lnTo>
                  <a:lnTo>
                    <a:pt x="198" y="57"/>
                  </a:lnTo>
                  <a:lnTo>
                    <a:pt x="164" y="56"/>
                  </a:lnTo>
                  <a:lnTo>
                    <a:pt x="163" y="81"/>
                  </a:lnTo>
                  <a:lnTo>
                    <a:pt x="177" y="92"/>
                  </a:lnTo>
                  <a:lnTo>
                    <a:pt x="200" y="104"/>
                  </a:lnTo>
                  <a:lnTo>
                    <a:pt x="185" y="126"/>
                  </a:lnTo>
                  <a:lnTo>
                    <a:pt x="141" y="125"/>
                  </a:lnTo>
                  <a:lnTo>
                    <a:pt x="106" y="100"/>
                  </a:lnTo>
                  <a:lnTo>
                    <a:pt x="76" y="92"/>
                  </a:lnTo>
                  <a:lnTo>
                    <a:pt x="35" y="95"/>
                  </a:lnTo>
                  <a:lnTo>
                    <a:pt x="0" y="79"/>
                  </a:lnTo>
                  <a:lnTo>
                    <a:pt x="33" y="42"/>
                  </a:lnTo>
                  <a:lnTo>
                    <a:pt x="48" y="0"/>
                  </a:lnTo>
                  <a:lnTo>
                    <a:pt x="98" y="19"/>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30890" name="Freeform 35">
              <a:extLst>
                <a:ext uri="{FF2B5EF4-FFF2-40B4-BE49-F238E27FC236}">
                  <a16:creationId xmlns:a16="http://schemas.microsoft.com/office/drawing/2014/main" id="{C1207F07-5ABB-4F31-86E5-CEE8811F86A9}"/>
                </a:ext>
              </a:extLst>
            </p:cNvPr>
            <p:cNvSpPr>
              <a:spLocks/>
            </p:cNvSpPr>
            <p:nvPr/>
          </p:nvSpPr>
          <p:spPr bwMode="auto">
            <a:xfrm>
              <a:off x="-2068" y="3288"/>
              <a:ext cx="38" cy="146"/>
            </a:xfrm>
            <a:custGeom>
              <a:avLst/>
              <a:gdLst>
                <a:gd name="T0" fmla="*/ 1 w 76"/>
                <a:gd name="T1" fmla="*/ 0 h 291"/>
                <a:gd name="T2" fmla="*/ 1 w 76"/>
                <a:gd name="T3" fmla="*/ 1 h 291"/>
                <a:gd name="T4" fmla="*/ 1 w 76"/>
                <a:gd name="T5" fmla="*/ 1 h 291"/>
                <a:gd name="T6" fmla="*/ 1 w 76"/>
                <a:gd name="T7" fmla="*/ 1 h 291"/>
                <a:gd name="T8" fmla="*/ 1 w 76"/>
                <a:gd name="T9" fmla="*/ 1 h 291"/>
                <a:gd name="T10" fmla="*/ 0 w 76"/>
                <a:gd name="T11" fmla="*/ 1 h 291"/>
                <a:gd name="T12" fmla="*/ 1 w 76"/>
                <a:gd name="T13" fmla="*/ 1 h 291"/>
                <a:gd name="T14" fmla="*/ 1 w 76"/>
                <a:gd name="T15" fmla="*/ 1 h 291"/>
                <a:gd name="T16" fmla="*/ 1 w 76"/>
                <a:gd name="T17" fmla="*/ 1 h 291"/>
                <a:gd name="T18" fmla="*/ 1 w 76"/>
                <a:gd name="T19" fmla="*/ 1 h 291"/>
                <a:gd name="T20" fmla="*/ 1 w 76"/>
                <a:gd name="T21" fmla="*/ 1 h 291"/>
                <a:gd name="T22" fmla="*/ 1 w 76"/>
                <a:gd name="T23" fmla="*/ 1 h 291"/>
                <a:gd name="T24" fmla="*/ 1 w 76"/>
                <a:gd name="T25" fmla="*/ 0 h 2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
                <a:gd name="T40" fmla="*/ 0 h 291"/>
                <a:gd name="T41" fmla="*/ 76 w 76"/>
                <a:gd name="T42" fmla="*/ 291 h 2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 h="291">
                  <a:moveTo>
                    <a:pt x="76" y="0"/>
                  </a:moveTo>
                  <a:lnTo>
                    <a:pt x="55" y="49"/>
                  </a:lnTo>
                  <a:lnTo>
                    <a:pt x="39" y="106"/>
                  </a:lnTo>
                  <a:lnTo>
                    <a:pt x="16" y="142"/>
                  </a:lnTo>
                  <a:lnTo>
                    <a:pt x="3" y="203"/>
                  </a:lnTo>
                  <a:lnTo>
                    <a:pt x="0" y="266"/>
                  </a:lnTo>
                  <a:lnTo>
                    <a:pt x="25" y="291"/>
                  </a:lnTo>
                  <a:lnTo>
                    <a:pt x="39" y="244"/>
                  </a:lnTo>
                  <a:lnTo>
                    <a:pt x="26" y="171"/>
                  </a:lnTo>
                  <a:lnTo>
                    <a:pt x="38" y="129"/>
                  </a:lnTo>
                  <a:lnTo>
                    <a:pt x="60" y="152"/>
                  </a:lnTo>
                  <a:lnTo>
                    <a:pt x="64" y="67"/>
                  </a:lnTo>
                  <a:lnTo>
                    <a:pt x="76" y="0"/>
                  </a:lnTo>
                  <a:close/>
                </a:path>
              </a:pathLst>
            </a:custGeom>
            <a:solidFill>
              <a:srgbClr val="FF4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30891" name="Freeform 36">
              <a:extLst>
                <a:ext uri="{FF2B5EF4-FFF2-40B4-BE49-F238E27FC236}">
                  <a16:creationId xmlns:a16="http://schemas.microsoft.com/office/drawing/2014/main" id="{AD4F0AA1-E09E-4138-9627-7038ACE189F4}"/>
                </a:ext>
              </a:extLst>
            </p:cNvPr>
            <p:cNvSpPr>
              <a:spLocks/>
            </p:cNvSpPr>
            <p:nvPr/>
          </p:nvSpPr>
          <p:spPr bwMode="auto">
            <a:xfrm>
              <a:off x="-1917" y="3088"/>
              <a:ext cx="126" cy="105"/>
            </a:xfrm>
            <a:custGeom>
              <a:avLst/>
              <a:gdLst>
                <a:gd name="T0" fmla="*/ 1 w 251"/>
                <a:gd name="T1" fmla="*/ 0 h 211"/>
                <a:gd name="T2" fmla="*/ 1 w 251"/>
                <a:gd name="T3" fmla="*/ 0 h 211"/>
                <a:gd name="T4" fmla="*/ 1 w 251"/>
                <a:gd name="T5" fmla="*/ 0 h 211"/>
                <a:gd name="T6" fmla="*/ 1 w 251"/>
                <a:gd name="T7" fmla="*/ 0 h 211"/>
                <a:gd name="T8" fmla="*/ 1 w 251"/>
                <a:gd name="T9" fmla="*/ 0 h 211"/>
                <a:gd name="T10" fmla="*/ 1 w 251"/>
                <a:gd name="T11" fmla="*/ 0 h 211"/>
                <a:gd name="T12" fmla="*/ 1 w 251"/>
                <a:gd name="T13" fmla="*/ 0 h 211"/>
                <a:gd name="T14" fmla="*/ 1 w 251"/>
                <a:gd name="T15" fmla="*/ 0 h 211"/>
                <a:gd name="T16" fmla="*/ 1 w 251"/>
                <a:gd name="T17" fmla="*/ 0 h 211"/>
                <a:gd name="T18" fmla="*/ 1 w 251"/>
                <a:gd name="T19" fmla="*/ 0 h 211"/>
                <a:gd name="T20" fmla="*/ 1 w 251"/>
                <a:gd name="T21" fmla="*/ 0 h 211"/>
                <a:gd name="T22" fmla="*/ 1 w 251"/>
                <a:gd name="T23" fmla="*/ 0 h 211"/>
                <a:gd name="T24" fmla="*/ 1 w 251"/>
                <a:gd name="T25" fmla="*/ 0 h 211"/>
                <a:gd name="T26" fmla="*/ 1 w 251"/>
                <a:gd name="T27" fmla="*/ 0 h 211"/>
                <a:gd name="T28" fmla="*/ 1 w 251"/>
                <a:gd name="T29" fmla="*/ 0 h 211"/>
                <a:gd name="T30" fmla="*/ 1 w 251"/>
                <a:gd name="T31" fmla="*/ 0 h 211"/>
                <a:gd name="T32" fmla="*/ 1 w 251"/>
                <a:gd name="T33" fmla="*/ 0 h 211"/>
                <a:gd name="T34" fmla="*/ 1 w 251"/>
                <a:gd name="T35" fmla="*/ 0 h 211"/>
                <a:gd name="T36" fmla="*/ 1 w 251"/>
                <a:gd name="T37" fmla="*/ 0 h 211"/>
                <a:gd name="T38" fmla="*/ 1 w 251"/>
                <a:gd name="T39" fmla="*/ 0 h 211"/>
                <a:gd name="T40" fmla="*/ 1 w 251"/>
                <a:gd name="T41" fmla="*/ 0 h 211"/>
                <a:gd name="T42" fmla="*/ 1 w 251"/>
                <a:gd name="T43" fmla="*/ 0 h 211"/>
                <a:gd name="T44" fmla="*/ 0 w 251"/>
                <a:gd name="T45" fmla="*/ 0 h 211"/>
                <a:gd name="T46" fmla="*/ 1 w 251"/>
                <a:gd name="T47" fmla="*/ 0 h 211"/>
                <a:gd name="T48" fmla="*/ 1 w 251"/>
                <a:gd name="T49" fmla="*/ 0 h 211"/>
                <a:gd name="T50" fmla="*/ 1 w 251"/>
                <a:gd name="T51" fmla="*/ 0 h 211"/>
                <a:gd name="T52" fmla="*/ 1 w 251"/>
                <a:gd name="T53" fmla="*/ 0 h 211"/>
                <a:gd name="T54" fmla="*/ 1 w 251"/>
                <a:gd name="T55" fmla="*/ 0 h 21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51"/>
                <a:gd name="T85" fmla="*/ 0 h 211"/>
                <a:gd name="T86" fmla="*/ 251 w 251"/>
                <a:gd name="T87" fmla="*/ 211 h 21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51" h="211">
                  <a:moveTo>
                    <a:pt x="222" y="177"/>
                  </a:moveTo>
                  <a:lnTo>
                    <a:pt x="232" y="153"/>
                  </a:lnTo>
                  <a:lnTo>
                    <a:pt x="239" y="132"/>
                  </a:lnTo>
                  <a:lnTo>
                    <a:pt x="242" y="115"/>
                  </a:lnTo>
                  <a:lnTo>
                    <a:pt x="242" y="99"/>
                  </a:lnTo>
                  <a:lnTo>
                    <a:pt x="239" y="89"/>
                  </a:lnTo>
                  <a:lnTo>
                    <a:pt x="236" y="79"/>
                  </a:lnTo>
                  <a:lnTo>
                    <a:pt x="232" y="69"/>
                  </a:lnTo>
                  <a:lnTo>
                    <a:pt x="225" y="60"/>
                  </a:lnTo>
                  <a:lnTo>
                    <a:pt x="219" y="49"/>
                  </a:lnTo>
                  <a:lnTo>
                    <a:pt x="210" y="38"/>
                  </a:lnTo>
                  <a:lnTo>
                    <a:pt x="200" y="26"/>
                  </a:lnTo>
                  <a:lnTo>
                    <a:pt x="189" y="14"/>
                  </a:lnTo>
                  <a:lnTo>
                    <a:pt x="123" y="0"/>
                  </a:lnTo>
                  <a:lnTo>
                    <a:pt x="102" y="4"/>
                  </a:lnTo>
                  <a:lnTo>
                    <a:pt x="84" y="10"/>
                  </a:lnTo>
                  <a:lnTo>
                    <a:pt x="68" y="17"/>
                  </a:lnTo>
                  <a:lnTo>
                    <a:pt x="55" y="25"/>
                  </a:lnTo>
                  <a:lnTo>
                    <a:pt x="43" y="38"/>
                  </a:lnTo>
                  <a:lnTo>
                    <a:pt x="34" y="53"/>
                  </a:lnTo>
                  <a:lnTo>
                    <a:pt x="26" y="72"/>
                  </a:lnTo>
                  <a:lnTo>
                    <a:pt x="19" y="97"/>
                  </a:lnTo>
                  <a:lnTo>
                    <a:pt x="0" y="110"/>
                  </a:lnTo>
                  <a:lnTo>
                    <a:pt x="75" y="143"/>
                  </a:lnTo>
                  <a:lnTo>
                    <a:pt x="162" y="173"/>
                  </a:lnTo>
                  <a:lnTo>
                    <a:pt x="206" y="204"/>
                  </a:lnTo>
                  <a:lnTo>
                    <a:pt x="251" y="211"/>
                  </a:lnTo>
                  <a:lnTo>
                    <a:pt x="222" y="177"/>
                  </a:lnTo>
                  <a:close/>
                </a:path>
              </a:pathLst>
            </a:custGeom>
            <a:solidFill>
              <a:srgbClr val="B568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30892" name="Freeform 37">
              <a:extLst>
                <a:ext uri="{FF2B5EF4-FFF2-40B4-BE49-F238E27FC236}">
                  <a16:creationId xmlns:a16="http://schemas.microsoft.com/office/drawing/2014/main" id="{5587DCE6-9D5B-47AB-B3B9-A00669D1E5E6}"/>
                </a:ext>
              </a:extLst>
            </p:cNvPr>
            <p:cNvSpPr>
              <a:spLocks/>
            </p:cNvSpPr>
            <p:nvPr/>
          </p:nvSpPr>
          <p:spPr bwMode="auto">
            <a:xfrm>
              <a:off x="-1880" y="3095"/>
              <a:ext cx="88" cy="97"/>
            </a:xfrm>
            <a:custGeom>
              <a:avLst/>
              <a:gdLst>
                <a:gd name="T0" fmla="*/ 1 w 176"/>
                <a:gd name="T1" fmla="*/ 1 h 194"/>
                <a:gd name="T2" fmla="*/ 1 w 176"/>
                <a:gd name="T3" fmla="*/ 1 h 194"/>
                <a:gd name="T4" fmla="*/ 1 w 176"/>
                <a:gd name="T5" fmla="*/ 1 h 194"/>
                <a:gd name="T6" fmla="*/ 1 w 176"/>
                <a:gd name="T7" fmla="*/ 1 h 194"/>
                <a:gd name="T8" fmla="*/ 1 w 176"/>
                <a:gd name="T9" fmla="*/ 1 h 194"/>
                <a:gd name="T10" fmla="*/ 1 w 176"/>
                <a:gd name="T11" fmla="*/ 1 h 194"/>
                <a:gd name="T12" fmla="*/ 1 w 176"/>
                <a:gd name="T13" fmla="*/ 1 h 194"/>
                <a:gd name="T14" fmla="*/ 1 w 176"/>
                <a:gd name="T15" fmla="*/ 1 h 194"/>
                <a:gd name="T16" fmla="*/ 1 w 176"/>
                <a:gd name="T17" fmla="*/ 1 h 194"/>
                <a:gd name="T18" fmla="*/ 1 w 176"/>
                <a:gd name="T19" fmla="*/ 1 h 194"/>
                <a:gd name="T20" fmla="*/ 1 w 176"/>
                <a:gd name="T21" fmla="*/ 1 h 194"/>
                <a:gd name="T22" fmla="*/ 1 w 176"/>
                <a:gd name="T23" fmla="*/ 1 h 194"/>
                <a:gd name="T24" fmla="*/ 1 w 176"/>
                <a:gd name="T25" fmla="*/ 1 h 194"/>
                <a:gd name="T26" fmla="*/ 1 w 176"/>
                <a:gd name="T27" fmla="*/ 1 h 194"/>
                <a:gd name="T28" fmla="*/ 1 w 176"/>
                <a:gd name="T29" fmla="*/ 1 h 194"/>
                <a:gd name="T30" fmla="*/ 1 w 176"/>
                <a:gd name="T31" fmla="*/ 1 h 194"/>
                <a:gd name="T32" fmla="*/ 0 w 176"/>
                <a:gd name="T33" fmla="*/ 1 h 194"/>
                <a:gd name="T34" fmla="*/ 1 w 176"/>
                <a:gd name="T35" fmla="*/ 1 h 194"/>
                <a:gd name="T36" fmla="*/ 1 w 176"/>
                <a:gd name="T37" fmla="*/ 1 h 194"/>
                <a:gd name="T38" fmla="*/ 1 w 176"/>
                <a:gd name="T39" fmla="*/ 1 h 194"/>
                <a:gd name="T40" fmla="*/ 1 w 176"/>
                <a:gd name="T41" fmla="*/ 1 h 194"/>
                <a:gd name="T42" fmla="*/ 1 w 176"/>
                <a:gd name="T43" fmla="*/ 1 h 194"/>
                <a:gd name="T44" fmla="*/ 1 w 176"/>
                <a:gd name="T45" fmla="*/ 1 h 194"/>
                <a:gd name="T46" fmla="*/ 1 w 176"/>
                <a:gd name="T47" fmla="*/ 1 h 194"/>
                <a:gd name="T48" fmla="*/ 1 w 176"/>
                <a:gd name="T49" fmla="*/ 1 h 194"/>
                <a:gd name="T50" fmla="*/ 1 w 176"/>
                <a:gd name="T51" fmla="*/ 1 h 194"/>
                <a:gd name="T52" fmla="*/ 1 w 176"/>
                <a:gd name="T53" fmla="*/ 1 h 194"/>
                <a:gd name="T54" fmla="*/ 1 w 176"/>
                <a:gd name="T55" fmla="*/ 1 h 194"/>
                <a:gd name="T56" fmla="*/ 1 w 176"/>
                <a:gd name="T57" fmla="*/ 1 h 194"/>
                <a:gd name="T58" fmla="*/ 1 w 176"/>
                <a:gd name="T59" fmla="*/ 1 h 194"/>
                <a:gd name="T60" fmla="*/ 1 w 176"/>
                <a:gd name="T61" fmla="*/ 1 h 194"/>
                <a:gd name="T62" fmla="*/ 1 w 176"/>
                <a:gd name="T63" fmla="*/ 1 h 194"/>
                <a:gd name="T64" fmla="*/ 1 w 176"/>
                <a:gd name="T65" fmla="*/ 1 h 194"/>
                <a:gd name="T66" fmla="*/ 1 w 176"/>
                <a:gd name="T67" fmla="*/ 1 h 194"/>
                <a:gd name="T68" fmla="*/ 1 w 176"/>
                <a:gd name="T69" fmla="*/ 1 h 194"/>
                <a:gd name="T70" fmla="*/ 1 w 176"/>
                <a:gd name="T71" fmla="*/ 1 h 194"/>
                <a:gd name="T72" fmla="*/ 1 w 176"/>
                <a:gd name="T73" fmla="*/ 1 h 194"/>
                <a:gd name="T74" fmla="*/ 1 w 176"/>
                <a:gd name="T75" fmla="*/ 1 h 194"/>
                <a:gd name="T76" fmla="*/ 1 w 176"/>
                <a:gd name="T77" fmla="*/ 1 h 194"/>
                <a:gd name="T78" fmla="*/ 1 w 176"/>
                <a:gd name="T79" fmla="*/ 1 h 194"/>
                <a:gd name="T80" fmla="*/ 1 w 176"/>
                <a:gd name="T81" fmla="*/ 1 h 194"/>
                <a:gd name="T82" fmla="*/ 1 w 176"/>
                <a:gd name="T83" fmla="*/ 1 h 194"/>
                <a:gd name="T84" fmla="*/ 1 w 176"/>
                <a:gd name="T85" fmla="*/ 1 h 194"/>
                <a:gd name="T86" fmla="*/ 1 w 176"/>
                <a:gd name="T87" fmla="*/ 1 h 194"/>
                <a:gd name="T88" fmla="*/ 1 w 176"/>
                <a:gd name="T89" fmla="*/ 1 h 194"/>
                <a:gd name="T90" fmla="*/ 1 w 176"/>
                <a:gd name="T91" fmla="*/ 1 h 194"/>
                <a:gd name="T92" fmla="*/ 1 w 176"/>
                <a:gd name="T93" fmla="*/ 0 h 194"/>
                <a:gd name="T94" fmla="*/ 1 w 176"/>
                <a:gd name="T95" fmla="*/ 1 h 1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6"/>
                <a:gd name="T145" fmla="*/ 0 h 194"/>
                <a:gd name="T146" fmla="*/ 176 w 176"/>
                <a:gd name="T147" fmla="*/ 194 h 19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6" h="194">
                  <a:moveTo>
                    <a:pt x="126" y="5"/>
                  </a:moveTo>
                  <a:lnTo>
                    <a:pt x="141" y="18"/>
                  </a:lnTo>
                  <a:lnTo>
                    <a:pt x="153" y="32"/>
                  </a:lnTo>
                  <a:lnTo>
                    <a:pt x="163" y="45"/>
                  </a:lnTo>
                  <a:lnTo>
                    <a:pt x="168" y="57"/>
                  </a:lnTo>
                  <a:lnTo>
                    <a:pt x="172" y="72"/>
                  </a:lnTo>
                  <a:lnTo>
                    <a:pt x="173" y="87"/>
                  </a:lnTo>
                  <a:lnTo>
                    <a:pt x="173" y="105"/>
                  </a:lnTo>
                  <a:lnTo>
                    <a:pt x="170" y="124"/>
                  </a:lnTo>
                  <a:lnTo>
                    <a:pt x="165" y="159"/>
                  </a:lnTo>
                  <a:lnTo>
                    <a:pt x="176" y="194"/>
                  </a:lnTo>
                  <a:lnTo>
                    <a:pt x="145" y="189"/>
                  </a:lnTo>
                  <a:lnTo>
                    <a:pt x="121" y="177"/>
                  </a:lnTo>
                  <a:lnTo>
                    <a:pt x="87" y="151"/>
                  </a:lnTo>
                  <a:lnTo>
                    <a:pt x="54" y="141"/>
                  </a:lnTo>
                  <a:lnTo>
                    <a:pt x="3" y="123"/>
                  </a:lnTo>
                  <a:lnTo>
                    <a:pt x="0" y="114"/>
                  </a:lnTo>
                  <a:lnTo>
                    <a:pt x="47" y="124"/>
                  </a:lnTo>
                  <a:lnTo>
                    <a:pt x="60" y="124"/>
                  </a:lnTo>
                  <a:lnTo>
                    <a:pt x="70" y="107"/>
                  </a:lnTo>
                  <a:lnTo>
                    <a:pt x="87" y="109"/>
                  </a:lnTo>
                  <a:lnTo>
                    <a:pt x="91" y="110"/>
                  </a:lnTo>
                  <a:lnTo>
                    <a:pt x="91" y="106"/>
                  </a:lnTo>
                  <a:lnTo>
                    <a:pt x="81" y="95"/>
                  </a:lnTo>
                  <a:lnTo>
                    <a:pt x="84" y="80"/>
                  </a:lnTo>
                  <a:lnTo>
                    <a:pt x="85" y="64"/>
                  </a:lnTo>
                  <a:lnTo>
                    <a:pt x="87" y="48"/>
                  </a:lnTo>
                  <a:lnTo>
                    <a:pt x="85" y="31"/>
                  </a:lnTo>
                  <a:lnTo>
                    <a:pt x="75" y="10"/>
                  </a:lnTo>
                  <a:lnTo>
                    <a:pt x="84" y="17"/>
                  </a:lnTo>
                  <a:lnTo>
                    <a:pt x="94" y="25"/>
                  </a:lnTo>
                  <a:lnTo>
                    <a:pt x="102" y="32"/>
                  </a:lnTo>
                  <a:lnTo>
                    <a:pt x="109" y="39"/>
                  </a:lnTo>
                  <a:lnTo>
                    <a:pt x="114" y="47"/>
                  </a:lnTo>
                  <a:lnTo>
                    <a:pt x="119" y="56"/>
                  </a:lnTo>
                  <a:lnTo>
                    <a:pt x="123" y="67"/>
                  </a:lnTo>
                  <a:lnTo>
                    <a:pt x="127" y="78"/>
                  </a:lnTo>
                  <a:lnTo>
                    <a:pt x="130" y="73"/>
                  </a:lnTo>
                  <a:lnTo>
                    <a:pt x="129" y="63"/>
                  </a:lnTo>
                  <a:lnTo>
                    <a:pt x="126" y="54"/>
                  </a:lnTo>
                  <a:lnTo>
                    <a:pt x="121" y="45"/>
                  </a:lnTo>
                  <a:lnTo>
                    <a:pt x="114" y="35"/>
                  </a:lnTo>
                  <a:lnTo>
                    <a:pt x="109" y="27"/>
                  </a:lnTo>
                  <a:lnTo>
                    <a:pt x="102" y="18"/>
                  </a:lnTo>
                  <a:lnTo>
                    <a:pt x="95" y="11"/>
                  </a:lnTo>
                  <a:lnTo>
                    <a:pt x="88" y="4"/>
                  </a:lnTo>
                  <a:lnTo>
                    <a:pt x="109" y="0"/>
                  </a:lnTo>
                  <a:lnTo>
                    <a:pt x="126" y="5"/>
                  </a:lnTo>
                  <a:close/>
                </a:path>
              </a:pathLst>
            </a:custGeom>
            <a:solidFill>
              <a:srgbClr val="FFD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30893" name="Freeform 38">
              <a:extLst>
                <a:ext uri="{FF2B5EF4-FFF2-40B4-BE49-F238E27FC236}">
                  <a16:creationId xmlns:a16="http://schemas.microsoft.com/office/drawing/2014/main" id="{3A186DB7-E66A-4B47-98C3-9EEC6E694334}"/>
                </a:ext>
              </a:extLst>
            </p:cNvPr>
            <p:cNvSpPr>
              <a:spLocks/>
            </p:cNvSpPr>
            <p:nvPr/>
          </p:nvSpPr>
          <p:spPr bwMode="auto">
            <a:xfrm>
              <a:off x="-2057" y="3458"/>
              <a:ext cx="57" cy="29"/>
            </a:xfrm>
            <a:custGeom>
              <a:avLst/>
              <a:gdLst>
                <a:gd name="T0" fmla="*/ 0 w 116"/>
                <a:gd name="T1" fmla="*/ 1 h 57"/>
                <a:gd name="T2" fmla="*/ 0 w 116"/>
                <a:gd name="T3" fmla="*/ 1 h 57"/>
                <a:gd name="T4" fmla="*/ 0 w 116"/>
                <a:gd name="T5" fmla="*/ 1 h 57"/>
                <a:gd name="T6" fmla="*/ 0 w 116"/>
                <a:gd name="T7" fmla="*/ 1 h 57"/>
                <a:gd name="T8" fmla="*/ 0 w 116"/>
                <a:gd name="T9" fmla="*/ 1 h 57"/>
                <a:gd name="T10" fmla="*/ 0 w 116"/>
                <a:gd name="T11" fmla="*/ 1 h 57"/>
                <a:gd name="T12" fmla="*/ 0 w 116"/>
                <a:gd name="T13" fmla="*/ 0 h 57"/>
                <a:gd name="T14" fmla="*/ 0 w 116"/>
                <a:gd name="T15" fmla="*/ 1 h 57"/>
                <a:gd name="T16" fmla="*/ 0 w 116"/>
                <a:gd name="T17" fmla="*/ 1 h 57"/>
                <a:gd name="T18" fmla="*/ 0 w 116"/>
                <a:gd name="T19" fmla="*/ 1 h 57"/>
                <a:gd name="T20" fmla="*/ 0 w 116"/>
                <a:gd name="T21" fmla="*/ 1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6"/>
                <a:gd name="T34" fmla="*/ 0 h 57"/>
                <a:gd name="T35" fmla="*/ 116 w 116"/>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6" h="57">
                  <a:moveTo>
                    <a:pt x="0" y="3"/>
                  </a:moveTo>
                  <a:lnTo>
                    <a:pt x="0" y="52"/>
                  </a:lnTo>
                  <a:lnTo>
                    <a:pt x="35" y="57"/>
                  </a:lnTo>
                  <a:lnTo>
                    <a:pt x="116" y="57"/>
                  </a:lnTo>
                  <a:lnTo>
                    <a:pt x="93" y="41"/>
                  </a:lnTo>
                  <a:lnTo>
                    <a:pt x="45" y="30"/>
                  </a:lnTo>
                  <a:lnTo>
                    <a:pt x="28" y="0"/>
                  </a:lnTo>
                  <a:lnTo>
                    <a:pt x="25" y="1"/>
                  </a:lnTo>
                  <a:lnTo>
                    <a:pt x="17" y="2"/>
                  </a:lnTo>
                  <a:lnTo>
                    <a:pt x="7" y="3"/>
                  </a:lnTo>
                  <a:lnTo>
                    <a:pt x="0" y="3"/>
                  </a:lnTo>
                  <a:close/>
                </a:path>
              </a:pathLst>
            </a:custGeom>
            <a:solidFill>
              <a:srgbClr val="FF4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30894" name="Freeform 39">
              <a:extLst>
                <a:ext uri="{FF2B5EF4-FFF2-40B4-BE49-F238E27FC236}">
                  <a16:creationId xmlns:a16="http://schemas.microsoft.com/office/drawing/2014/main" id="{BC7FC525-3DAC-4050-9E4E-2E10D09A7178}"/>
                </a:ext>
              </a:extLst>
            </p:cNvPr>
            <p:cNvSpPr>
              <a:spLocks/>
            </p:cNvSpPr>
            <p:nvPr/>
          </p:nvSpPr>
          <p:spPr bwMode="auto">
            <a:xfrm>
              <a:off x="-2095" y="3489"/>
              <a:ext cx="108" cy="454"/>
            </a:xfrm>
            <a:custGeom>
              <a:avLst/>
              <a:gdLst>
                <a:gd name="T0" fmla="*/ 1 w 215"/>
                <a:gd name="T1" fmla="*/ 0 h 909"/>
                <a:gd name="T2" fmla="*/ 1 w 215"/>
                <a:gd name="T3" fmla="*/ 0 h 909"/>
                <a:gd name="T4" fmla="*/ 1 w 215"/>
                <a:gd name="T5" fmla="*/ 0 h 909"/>
                <a:gd name="T6" fmla="*/ 1 w 215"/>
                <a:gd name="T7" fmla="*/ 0 h 909"/>
                <a:gd name="T8" fmla="*/ 1 w 215"/>
                <a:gd name="T9" fmla="*/ 0 h 909"/>
                <a:gd name="T10" fmla="*/ 1 w 215"/>
                <a:gd name="T11" fmla="*/ 0 h 909"/>
                <a:gd name="T12" fmla="*/ 1 w 215"/>
                <a:gd name="T13" fmla="*/ 0 h 909"/>
                <a:gd name="T14" fmla="*/ 1 w 215"/>
                <a:gd name="T15" fmla="*/ 0 h 909"/>
                <a:gd name="T16" fmla="*/ 0 w 215"/>
                <a:gd name="T17" fmla="*/ 0 h 909"/>
                <a:gd name="T18" fmla="*/ 1 w 215"/>
                <a:gd name="T19" fmla="*/ 0 h 909"/>
                <a:gd name="T20" fmla="*/ 1 w 215"/>
                <a:gd name="T21" fmla="*/ 0 h 909"/>
                <a:gd name="T22" fmla="*/ 1 w 215"/>
                <a:gd name="T23" fmla="*/ 0 h 909"/>
                <a:gd name="T24" fmla="*/ 1 w 215"/>
                <a:gd name="T25" fmla="*/ 0 h 909"/>
                <a:gd name="T26" fmla="*/ 1 w 215"/>
                <a:gd name="T27" fmla="*/ 0 h 909"/>
                <a:gd name="T28" fmla="*/ 1 w 215"/>
                <a:gd name="T29" fmla="*/ 0 h 909"/>
                <a:gd name="T30" fmla="*/ 1 w 215"/>
                <a:gd name="T31" fmla="*/ 0 h 909"/>
                <a:gd name="T32" fmla="*/ 1 w 215"/>
                <a:gd name="T33" fmla="*/ 0 h 909"/>
                <a:gd name="T34" fmla="*/ 1 w 215"/>
                <a:gd name="T35" fmla="*/ 0 h 909"/>
                <a:gd name="T36" fmla="*/ 1 w 215"/>
                <a:gd name="T37" fmla="*/ 0 h 909"/>
                <a:gd name="T38" fmla="*/ 1 w 215"/>
                <a:gd name="T39" fmla="*/ 0 h 909"/>
                <a:gd name="T40" fmla="*/ 1 w 215"/>
                <a:gd name="T41" fmla="*/ 0 h 909"/>
                <a:gd name="T42" fmla="*/ 1 w 215"/>
                <a:gd name="T43" fmla="*/ 0 h 909"/>
                <a:gd name="T44" fmla="*/ 1 w 215"/>
                <a:gd name="T45" fmla="*/ 0 h 909"/>
                <a:gd name="T46" fmla="*/ 1 w 215"/>
                <a:gd name="T47" fmla="*/ 0 h 909"/>
                <a:gd name="T48" fmla="*/ 1 w 215"/>
                <a:gd name="T49" fmla="*/ 0 h 909"/>
                <a:gd name="T50" fmla="*/ 1 w 215"/>
                <a:gd name="T51" fmla="*/ 0 h 909"/>
                <a:gd name="T52" fmla="*/ 1 w 215"/>
                <a:gd name="T53" fmla="*/ 0 h 909"/>
                <a:gd name="T54" fmla="*/ 1 w 215"/>
                <a:gd name="T55" fmla="*/ 0 h 909"/>
                <a:gd name="T56" fmla="*/ 1 w 215"/>
                <a:gd name="T57" fmla="*/ 0 h 909"/>
                <a:gd name="T58" fmla="*/ 1 w 215"/>
                <a:gd name="T59" fmla="*/ 0 h 909"/>
                <a:gd name="T60" fmla="*/ 1 w 215"/>
                <a:gd name="T61" fmla="*/ 0 h 909"/>
                <a:gd name="T62" fmla="*/ 1 w 215"/>
                <a:gd name="T63" fmla="*/ 0 h 909"/>
                <a:gd name="T64" fmla="*/ 1 w 215"/>
                <a:gd name="T65" fmla="*/ 0 h 909"/>
                <a:gd name="T66" fmla="*/ 1 w 215"/>
                <a:gd name="T67" fmla="*/ 0 h 909"/>
                <a:gd name="T68" fmla="*/ 1 w 215"/>
                <a:gd name="T69" fmla="*/ 0 h 909"/>
                <a:gd name="T70" fmla="*/ 1 w 215"/>
                <a:gd name="T71" fmla="*/ 0 h 909"/>
                <a:gd name="T72" fmla="*/ 1 w 215"/>
                <a:gd name="T73" fmla="*/ 0 h 909"/>
                <a:gd name="T74" fmla="*/ 1 w 215"/>
                <a:gd name="T75" fmla="*/ 0 h 909"/>
                <a:gd name="T76" fmla="*/ 1 w 215"/>
                <a:gd name="T77" fmla="*/ 0 h 909"/>
                <a:gd name="T78" fmla="*/ 1 w 215"/>
                <a:gd name="T79" fmla="*/ 0 h 90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5"/>
                <a:gd name="T121" fmla="*/ 0 h 909"/>
                <a:gd name="T122" fmla="*/ 215 w 215"/>
                <a:gd name="T123" fmla="*/ 909 h 90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5" h="909">
                  <a:moveTo>
                    <a:pt x="66" y="0"/>
                  </a:moveTo>
                  <a:lnTo>
                    <a:pt x="64" y="103"/>
                  </a:lnTo>
                  <a:lnTo>
                    <a:pt x="64" y="208"/>
                  </a:lnTo>
                  <a:lnTo>
                    <a:pt x="92" y="370"/>
                  </a:lnTo>
                  <a:lnTo>
                    <a:pt x="96" y="463"/>
                  </a:lnTo>
                  <a:lnTo>
                    <a:pt x="53" y="572"/>
                  </a:lnTo>
                  <a:lnTo>
                    <a:pt x="16" y="723"/>
                  </a:lnTo>
                  <a:lnTo>
                    <a:pt x="4" y="844"/>
                  </a:lnTo>
                  <a:lnTo>
                    <a:pt x="0" y="909"/>
                  </a:lnTo>
                  <a:lnTo>
                    <a:pt x="31" y="903"/>
                  </a:lnTo>
                  <a:lnTo>
                    <a:pt x="70" y="859"/>
                  </a:lnTo>
                  <a:lnTo>
                    <a:pt x="92" y="735"/>
                  </a:lnTo>
                  <a:lnTo>
                    <a:pt x="199" y="599"/>
                  </a:lnTo>
                  <a:lnTo>
                    <a:pt x="172" y="588"/>
                  </a:lnTo>
                  <a:lnTo>
                    <a:pt x="129" y="621"/>
                  </a:lnTo>
                  <a:lnTo>
                    <a:pt x="92" y="621"/>
                  </a:lnTo>
                  <a:lnTo>
                    <a:pt x="101" y="555"/>
                  </a:lnTo>
                  <a:lnTo>
                    <a:pt x="167" y="511"/>
                  </a:lnTo>
                  <a:lnTo>
                    <a:pt x="215" y="479"/>
                  </a:lnTo>
                  <a:lnTo>
                    <a:pt x="204" y="453"/>
                  </a:lnTo>
                  <a:lnTo>
                    <a:pt x="172" y="453"/>
                  </a:lnTo>
                  <a:lnTo>
                    <a:pt x="156" y="402"/>
                  </a:lnTo>
                  <a:lnTo>
                    <a:pt x="204" y="424"/>
                  </a:lnTo>
                  <a:lnTo>
                    <a:pt x="204" y="397"/>
                  </a:lnTo>
                  <a:lnTo>
                    <a:pt x="156" y="370"/>
                  </a:lnTo>
                  <a:lnTo>
                    <a:pt x="129" y="267"/>
                  </a:lnTo>
                  <a:lnTo>
                    <a:pt x="108" y="154"/>
                  </a:lnTo>
                  <a:lnTo>
                    <a:pt x="123" y="77"/>
                  </a:lnTo>
                  <a:lnTo>
                    <a:pt x="145" y="154"/>
                  </a:lnTo>
                  <a:lnTo>
                    <a:pt x="183" y="208"/>
                  </a:lnTo>
                  <a:lnTo>
                    <a:pt x="183" y="154"/>
                  </a:lnTo>
                  <a:lnTo>
                    <a:pt x="156" y="23"/>
                  </a:lnTo>
                  <a:lnTo>
                    <a:pt x="153" y="22"/>
                  </a:lnTo>
                  <a:lnTo>
                    <a:pt x="142" y="19"/>
                  </a:lnTo>
                  <a:lnTo>
                    <a:pt x="127" y="17"/>
                  </a:lnTo>
                  <a:lnTo>
                    <a:pt x="111" y="12"/>
                  </a:lnTo>
                  <a:lnTo>
                    <a:pt x="95" y="9"/>
                  </a:lnTo>
                  <a:lnTo>
                    <a:pt x="80" y="6"/>
                  </a:lnTo>
                  <a:lnTo>
                    <a:pt x="70" y="2"/>
                  </a:lnTo>
                  <a:lnTo>
                    <a:pt x="66" y="0"/>
                  </a:lnTo>
                  <a:close/>
                </a:path>
              </a:pathLst>
            </a:custGeom>
            <a:solidFill>
              <a:srgbClr val="FF4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30895" name="Freeform 40">
              <a:extLst>
                <a:ext uri="{FF2B5EF4-FFF2-40B4-BE49-F238E27FC236}">
                  <a16:creationId xmlns:a16="http://schemas.microsoft.com/office/drawing/2014/main" id="{3D891184-969F-4175-97EA-091698778ACC}"/>
                </a:ext>
              </a:extLst>
            </p:cNvPr>
            <p:cNvSpPr>
              <a:spLocks/>
            </p:cNvSpPr>
            <p:nvPr/>
          </p:nvSpPr>
          <p:spPr bwMode="auto">
            <a:xfrm>
              <a:off x="-2112" y="3696"/>
              <a:ext cx="39" cy="10"/>
            </a:xfrm>
            <a:custGeom>
              <a:avLst/>
              <a:gdLst>
                <a:gd name="T0" fmla="*/ 1 w 77"/>
                <a:gd name="T1" fmla="*/ 1 h 18"/>
                <a:gd name="T2" fmla="*/ 1 w 77"/>
                <a:gd name="T3" fmla="*/ 1 h 18"/>
                <a:gd name="T4" fmla="*/ 1 w 77"/>
                <a:gd name="T5" fmla="*/ 1 h 18"/>
                <a:gd name="T6" fmla="*/ 1 w 77"/>
                <a:gd name="T7" fmla="*/ 1 h 18"/>
                <a:gd name="T8" fmla="*/ 1 w 77"/>
                <a:gd name="T9" fmla="*/ 1 h 18"/>
                <a:gd name="T10" fmla="*/ 1 w 77"/>
                <a:gd name="T11" fmla="*/ 1 h 18"/>
                <a:gd name="T12" fmla="*/ 1 w 77"/>
                <a:gd name="T13" fmla="*/ 1 h 18"/>
                <a:gd name="T14" fmla="*/ 1 w 77"/>
                <a:gd name="T15" fmla="*/ 1 h 18"/>
                <a:gd name="T16" fmla="*/ 1 w 77"/>
                <a:gd name="T17" fmla="*/ 1 h 18"/>
                <a:gd name="T18" fmla="*/ 1 w 77"/>
                <a:gd name="T19" fmla="*/ 1 h 18"/>
                <a:gd name="T20" fmla="*/ 1 w 77"/>
                <a:gd name="T21" fmla="*/ 1 h 18"/>
                <a:gd name="T22" fmla="*/ 1 w 77"/>
                <a:gd name="T23" fmla="*/ 1 h 18"/>
                <a:gd name="T24" fmla="*/ 1 w 77"/>
                <a:gd name="T25" fmla="*/ 1 h 18"/>
                <a:gd name="T26" fmla="*/ 1 w 77"/>
                <a:gd name="T27" fmla="*/ 1 h 18"/>
                <a:gd name="T28" fmla="*/ 1 w 77"/>
                <a:gd name="T29" fmla="*/ 1 h 18"/>
                <a:gd name="T30" fmla="*/ 1 w 77"/>
                <a:gd name="T31" fmla="*/ 1 h 18"/>
                <a:gd name="T32" fmla="*/ 1 w 77"/>
                <a:gd name="T33" fmla="*/ 0 h 18"/>
                <a:gd name="T34" fmla="*/ 1 w 77"/>
                <a:gd name="T35" fmla="*/ 0 h 18"/>
                <a:gd name="T36" fmla="*/ 1 w 77"/>
                <a:gd name="T37" fmla="*/ 0 h 18"/>
                <a:gd name="T38" fmla="*/ 1 w 77"/>
                <a:gd name="T39" fmla="*/ 0 h 18"/>
                <a:gd name="T40" fmla="*/ 1 w 77"/>
                <a:gd name="T41" fmla="*/ 1 h 18"/>
                <a:gd name="T42" fmla="*/ 1 w 77"/>
                <a:gd name="T43" fmla="*/ 1 h 18"/>
                <a:gd name="T44" fmla="*/ 1 w 77"/>
                <a:gd name="T45" fmla="*/ 1 h 18"/>
                <a:gd name="T46" fmla="*/ 1 w 77"/>
                <a:gd name="T47" fmla="*/ 1 h 18"/>
                <a:gd name="T48" fmla="*/ 1 w 77"/>
                <a:gd name="T49" fmla="*/ 1 h 18"/>
                <a:gd name="T50" fmla="*/ 1 w 77"/>
                <a:gd name="T51" fmla="*/ 1 h 18"/>
                <a:gd name="T52" fmla="*/ 1 w 77"/>
                <a:gd name="T53" fmla="*/ 1 h 18"/>
                <a:gd name="T54" fmla="*/ 1 w 77"/>
                <a:gd name="T55" fmla="*/ 1 h 18"/>
                <a:gd name="T56" fmla="*/ 0 w 77"/>
                <a:gd name="T57" fmla="*/ 1 h 18"/>
                <a:gd name="T58" fmla="*/ 1 w 77"/>
                <a:gd name="T59" fmla="*/ 1 h 18"/>
                <a:gd name="T60" fmla="*/ 1 w 77"/>
                <a:gd name="T61" fmla="*/ 1 h 18"/>
                <a:gd name="T62" fmla="*/ 1 w 77"/>
                <a:gd name="T63" fmla="*/ 1 h 18"/>
                <a:gd name="T64" fmla="*/ 1 w 77"/>
                <a:gd name="T65" fmla="*/ 1 h 18"/>
                <a:gd name="T66" fmla="*/ 1 w 77"/>
                <a:gd name="T67" fmla="*/ 1 h 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7"/>
                <a:gd name="T103" fmla="*/ 0 h 18"/>
                <a:gd name="T104" fmla="*/ 77 w 77"/>
                <a:gd name="T105" fmla="*/ 18 h 1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7" h="18">
                  <a:moveTo>
                    <a:pt x="8" y="18"/>
                  </a:moveTo>
                  <a:lnTo>
                    <a:pt x="16" y="18"/>
                  </a:lnTo>
                  <a:lnTo>
                    <a:pt x="23" y="17"/>
                  </a:lnTo>
                  <a:lnTo>
                    <a:pt x="31" y="17"/>
                  </a:lnTo>
                  <a:lnTo>
                    <a:pt x="39" y="17"/>
                  </a:lnTo>
                  <a:lnTo>
                    <a:pt x="46" y="16"/>
                  </a:lnTo>
                  <a:lnTo>
                    <a:pt x="54" y="16"/>
                  </a:lnTo>
                  <a:lnTo>
                    <a:pt x="61" y="16"/>
                  </a:lnTo>
                  <a:lnTo>
                    <a:pt x="69" y="16"/>
                  </a:lnTo>
                  <a:lnTo>
                    <a:pt x="72" y="15"/>
                  </a:lnTo>
                  <a:lnTo>
                    <a:pt x="75" y="14"/>
                  </a:lnTo>
                  <a:lnTo>
                    <a:pt x="76" y="11"/>
                  </a:lnTo>
                  <a:lnTo>
                    <a:pt x="77" y="8"/>
                  </a:lnTo>
                  <a:lnTo>
                    <a:pt x="76" y="4"/>
                  </a:lnTo>
                  <a:lnTo>
                    <a:pt x="75" y="2"/>
                  </a:lnTo>
                  <a:lnTo>
                    <a:pt x="71" y="1"/>
                  </a:lnTo>
                  <a:lnTo>
                    <a:pt x="69" y="0"/>
                  </a:lnTo>
                  <a:lnTo>
                    <a:pt x="61" y="0"/>
                  </a:lnTo>
                  <a:lnTo>
                    <a:pt x="54" y="0"/>
                  </a:lnTo>
                  <a:lnTo>
                    <a:pt x="46" y="0"/>
                  </a:lnTo>
                  <a:lnTo>
                    <a:pt x="38" y="1"/>
                  </a:lnTo>
                  <a:lnTo>
                    <a:pt x="30" y="1"/>
                  </a:lnTo>
                  <a:lnTo>
                    <a:pt x="23" y="1"/>
                  </a:lnTo>
                  <a:lnTo>
                    <a:pt x="15" y="2"/>
                  </a:lnTo>
                  <a:lnTo>
                    <a:pt x="7" y="2"/>
                  </a:lnTo>
                  <a:lnTo>
                    <a:pt x="4" y="3"/>
                  </a:lnTo>
                  <a:lnTo>
                    <a:pt x="2" y="4"/>
                  </a:lnTo>
                  <a:lnTo>
                    <a:pt x="1" y="7"/>
                  </a:lnTo>
                  <a:lnTo>
                    <a:pt x="0" y="10"/>
                  </a:lnTo>
                  <a:lnTo>
                    <a:pt x="1" y="14"/>
                  </a:lnTo>
                  <a:lnTo>
                    <a:pt x="2" y="16"/>
                  </a:lnTo>
                  <a:lnTo>
                    <a:pt x="4" y="17"/>
                  </a:lnTo>
                  <a:lnTo>
                    <a:pt x="8" y="18"/>
                  </a:lnTo>
                  <a:close/>
                </a:path>
              </a:pathLst>
            </a:custGeom>
            <a:solidFill>
              <a:srgbClr val="F9F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grpSp>
      <p:sp>
        <p:nvSpPr>
          <p:cNvPr id="246" name="Minus 245">
            <a:extLst>
              <a:ext uri="{FF2B5EF4-FFF2-40B4-BE49-F238E27FC236}">
                <a16:creationId xmlns:a16="http://schemas.microsoft.com/office/drawing/2014/main" id="{9E5FF502-0028-452C-992B-4969215064B7}"/>
              </a:ext>
            </a:extLst>
          </p:cNvPr>
          <p:cNvSpPr/>
          <p:nvPr/>
        </p:nvSpPr>
        <p:spPr>
          <a:xfrm rot="16200000">
            <a:off x="4914900" y="4152900"/>
            <a:ext cx="990600" cy="457200"/>
          </a:xfrm>
          <a:prstGeom prst="mathMinus">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1" name="Can 250">
            <a:extLst>
              <a:ext uri="{FF2B5EF4-FFF2-40B4-BE49-F238E27FC236}">
                <a16:creationId xmlns:a16="http://schemas.microsoft.com/office/drawing/2014/main" id="{D07219B0-9DF1-46A8-83E7-639A3281B112}"/>
              </a:ext>
            </a:extLst>
          </p:cNvPr>
          <p:cNvSpPr/>
          <p:nvPr/>
        </p:nvSpPr>
        <p:spPr>
          <a:xfrm>
            <a:off x="4953000" y="4572000"/>
            <a:ext cx="533400" cy="914400"/>
          </a:xfrm>
          <a:prstGeom prst="can">
            <a:avLst/>
          </a:prstGeom>
          <a:solidFill>
            <a:schemeClr val="accent6">
              <a:lumMod val="75000"/>
            </a:schemeClr>
          </a:solidFill>
          <a:ln>
            <a:solidFill>
              <a:schemeClr val="tx2">
                <a:lumMod val="50000"/>
              </a:schemeClr>
            </a:solidFill>
          </a:ln>
          <a:effectLst>
            <a:outerShdw blurRad="76200" dir="18900000" sy="23000" kx="-1200000" algn="bl" rotWithShape="0">
              <a:prstClr val="black">
                <a:alpha val="20000"/>
              </a:prstClr>
            </a:outerShdw>
          </a:effectLst>
          <a:scene3d>
            <a:camera prst="perspectiveBelow"/>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66" name="Line 12">
            <a:extLst>
              <a:ext uri="{FF2B5EF4-FFF2-40B4-BE49-F238E27FC236}">
                <a16:creationId xmlns:a16="http://schemas.microsoft.com/office/drawing/2014/main" id="{E7163A0D-809C-4341-A55D-CBB9780B4C4B}"/>
              </a:ext>
            </a:extLst>
          </p:cNvPr>
          <p:cNvSpPr>
            <a:spLocks noChangeShapeType="1"/>
          </p:cNvSpPr>
          <p:nvPr/>
        </p:nvSpPr>
        <p:spPr bwMode="auto">
          <a:xfrm>
            <a:off x="1828800" y="3048000"/>
            <a:ext cx="0" cy="18034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s-CL"/>
          </a:p>
        </p:txBody>
      </p:sp>
      <p:grpSp>
        <p:nvGrpSpPr>
          <p:cNvPr id="3" name="Group 142">
            <a:extLst>
              <a:ext uri="{FF2B5EF4-FFF2-40B4-BE49-F238E27FC236}">
                <a16:creationId xmlns:a16="http://schemas.microsoft.com/office/drawing/2014/main" id="{FC5681C8-D689-4DDD-8F37-38FB337DA67C}"/>
              </a:ext>
            </a:extLst>
          </p:cNvPr>
          <p:cNvGrpSpPr>
            <a:grpSpLocks/>
          </p:cNvGrpSpPr>
          <p:nvPr/>
        </p:nvGrpSpPr>
        <p:grpSpPr bwMode="auto">
          <a:xfrm rot="5132965">
            <a:off x="4729957" y="1083470"/>
            <a:ext cx="2841625" cy="2868612"/>
            <a:chOff x="5290567" y="3886198"/>
            <a:chExt cx="3750762" cy="2831118"/>
          </a:xfrm>
        </p:grpSpPr>
        <p:sp>
          <p:nvSpPr>
            <p:cNvPr id="340" name="Freeform 339">
              <a:extLst>
                <a:ext uri="{FF2B5EF4-FFF2-40B4-BE49-F238E27FC236}">
                  <a16:creationId xmlns:a16="http://schemas.microsoft.com/office/drawing/2014/main" id="{41A4BAD5-EF7D-4496-9199-3BD8992B8124}"/>
                </a:ext>
              </a:extLst>
            </p:cNvPr>
            <p:cNvSpPr/>
            <p:nvPr/>
          </p:nvSpPr>
          <p:spPr>
            <a:xfrm>
              <a:off x="5287252" y="5638719"/>
              <a:ext cx="3750762" cy="1085759"/>
            </a:xfrm>
            <a:custGeom>
              <a:avLst/>
              <a:gdLst>
                <a:gd name="connsiteX0" fmla="*/ 1318055 w 3750761"/>
                <a:gd name="connsiteY0" fmla="*/ 20782 h 1085446"/>
                <a:gd name="connsiteX1" fmla="*/ 1318055 w 3750761"/>
                <a:gd name="connsiteY1" fmla="*/ 20782 h 1085446"/>
                <a:gd name="connsiteX2" fmla="*/ 1151801 w 3750761"/>
                <a:gd name="connsiteY2" fmla="*/ 103909 h 1085446"/>
                <a:gd name="connsiteX3" fmla="*/ 1027110 w 3750761"/>
                <a:gd name="connsiteY3" fmla="*/ 20782 h 1085446"/>
                <a:gd name="connsiteX4" fmla="*/ 964764 w 3750761"/>
                <a:gd name="connsiteY4" fmla="*/ 0 h 1085446"/>
                <a:gd name="connsiteX5" fmla="*/ 819292 w 3750761"/>
                <a:gd name="connsiteY5" fmla="*/ 41563 h 1085446"/>
                <a:gd name="connsiteX6" fmla="*/ 756946 w 3750761"/>
                <a:gd name="connsiteY6" fmla="*/ 166254 h 1085446"/>
                <a:gd name="connsiteX7" fmla="*/ 341310 w 3750761"/>
                <a:gd name="connsiteY7" fmla="*/ 187036 h 1085446"/>
                <a:gd name="connsiteX8" fmla="*/ 216619 w 3750761"/>
                <a:gd name="connsiteY8" fmla="*/ 228600 h 1085446"/>
                <a:gd name="connsiteX9" fmla="*/ 175055 w 3750761"/>
                <a:gd name="connsiteY9" fmla="*/ 290945 h 1085446"/>
                <a:gd name="connsiteX10" fmla="*/ 112710 w 3750761"/>
                <a:gd name="connsiteY10" fmla="*/ 311727 h 1085446"/>
                <a:gd name="connsiteX11" fmla="*/ 50364 w 3750761"/>
                <a:gd name="connsiteY11" fmla="*/ 353291 h 1085446"/>
                <a:gd name="connsiteX12" fmla="*/ 237401 w 3750761"/>
                <a:gd name="connsiteY12" fmla="*/ 519545 h 1085446"/>
                <a:gd name="connsiteX13" fmla="*/ 258182 w 3750761"/>
                <a:gd name="connsiteY13" fmla="*/ 644236 h 1085446"/>
                <a:gd name="connsiteX14" fmla="*/ 445219 w 3750761"/>
                <a:gd name="connsiteY14" fmla="*/ 665018 h 1085446"/>
                <a:gd name="connsiteX15" fmla="*/ 466001 w 3750761"/>
                <a:gd name="connsiteY15" fmla="*/ 768927 h 1085446"/>
                <a:gd name="connsiteX16" fmla="*/ 549128 w 3750761"/>
                <a:gd name="connsiteY16" fmla="*/ 789709 h 1085446"/>
                <a:gd name="connsiteX17" fmla="*/ 881637 w 3750761"/>
                <a:gd name="connsiteY17" fmla="*/ 831272 h 1085446"/>
                <a:gd name="connsiteX18" fmla="*/ 1006328 w 3750761"/>
                <a:gd name="connsiteY18" fmla="*/ 893618 h 1085446"/>
                <a:gd name="connsiteX19" fmla="*/ 1089455 w 3750761"/>
                <a:gd name="connsiteY19" fmla="*/ 976745 h 1085446"/>
                <a:gd name="connsiteX20" fmla="*/ 1131019 w 3750761"/>
                <a:gd name="connsiteY20" fmla="*/ 1039091 h 1085446"/>
                <a:gd name="connsiteX21" fmla="*/ 1421964 w 3750761"/>
                <a:gd name="connsiteY21" fmla="*/ 1018309 h 1085446"/>
                <a:gd name="connsiteX22" fmla="*/ 1484310 w 3750761"/>
                <a:gd name="connsiteY22" fmla="*/ 976745 h 1085446"/>
                <a:gd name="connsiteX23" fmla="*/ 1546655 w 3750761"/>
                <a:gd name="connsiteY23" fmla="*/ 955963 h 1085446"/>
                <a:gd name="connsiteX24" fmla="*/ 1733692 w 3750761"/>
                <a:gd name="connsiteY24" fmla="*/ 976745 h 1085446"/>
                <a:gd name="connsiteX25" fmla="*/ 2066201 w 3750761"/>
                <a:gd name="connsiteY25" fmla="*/ 997527 h 1085446"/>
                <a:gd name="connsiteX26" fmla="*/ 2190892 w 3750761"/>
                <a:gd name="connsiteY26" fmla="*/ 1039091 h 1085446"/>
                <a:gd name="connsiteX27" fmla="*/ 2253237 w 3750761"/>
                <a:gd name="connsiteY27" fmla="*/ 1059872 h 1085446"/>
                <a:gd name="connsiteX28" fmla="*/ 2315582 w 3750761"/>
                <a:gd name="connsiteY28" fmla="*/ 1080654 h 1085446"/>
                <a:gd name="connsiteX29" fmla="*/ 2876692 w 3750761"/>
                <a:gd name="connsiteY29" fmla="*/ 1059872 h 1085446"/>
                <a:gd name="connsiteX30" fmla="*/ 2918255 w 3750761"/>
                <a:gd name="connsiteY30" fmla="*/ 997527 h 1085446"/>
                <a:gd name="connsiteX31" fmla="*/ 2980601 w 3750761"/>
                <a:gd name="connsiteY31" fmla="*/ 976745 h 1085446"/>
                <a:gd name="connsiteX32" fmla="*/ 3188419 w 3750761"/>
                <a:gd name="connsiteY32" fmla="*/ 997527 h 1085446"/>
                <a:gd name="connsiteX33" fmla="*/ 3313110 w 3750761"/>
                <a:gd name="connsiteY33" fmla="*/ 1018309 h 1085446"/>
                <a:gd name="connsiteX34" fmla="*/ 3417019 w 3750761"/>
                <a:gd name="connsiteY34" fmla="*/ 997527 h 1085446"/>
                <a:gd name="connsiteX35" fmla="*/ 3458582 w 3750761"/>
                <a:gd name="connsiteY35" fmla="*/ 935182 h 1085446"/>
                <a:gd name="connsiteX36" fmla="*/ 3624837 w 3750761"/>
                <a:gd name="connsiteY36" fmla="*/ 893618 h 1085446"/>
                <a:gd name="connsiteX37" fmla="*/ 3687182 w 3750761"/>
                <a:gd name="connsiteY37" fmla="*/ 872836 h 1085446"/>
                <a:gd name="connsiteX38" fmla="*/ 3749528 w 3750761"/>
                <a:gd name="connsiteY38" fmla="*/ 831272 h 1085446"/>
                <a:gd name="connsiteX39" fmla="*/ 3728746 w 3750761"/>
                <a:gd name="connsiteY39" fmla="*/ 623454 h 1085446"/>
                <a:gd name="connsiteX40" fmla="*/ 3666401 w 3750761"/>
                <a:gd name="connsiteY40" fmla="*/ 581891 h 1085446"/>
                <a:gd name="connsiteX41" fmla="*/ 3604055 w 3750761"/>
                <a:gd name="connsiteY41" fmla="*/ 457200 h 1085446"/>
                <a:gd name="connsiteX42" fmla="*/ 3624837 w 3750761"/>
                <a:gd name="connsiteY42" fmla="*/ 374072 h 1085446"/>
                <a:gd name="connsiteX43" fmla="*/ 3666401 w 3750761"/>
                <a:gd name="connsiteY43" fmla="*/ 311727 h 1085446"/>
                <a:gd name="connsiteX44" fmla="*/ 3604055 w 3750761"/>
                <a:gd name="connsiteY44" fmla="*/ 145472 h 1085446"/>
                <a:gd name="connsiteX45" fmla="*/ 3541710 w 3750761"/>
                <a:gd name="connsiteY45" fmla="*/ 103909 h 1085446"/>
                <a:gd name="connsiteX46" fmla="*/ 3479364 w 3750761"/>
                <a:gd name="connsiteY46" fmla="*/ 83127 h 1085446"/>
                <a:gd name="connsiteX47" fmla="*/ 3209201 w 3750761"/>
                <a:gd name="connsiteY47" fmla="*/ 103909 h 1085446"/>
                <a:gd name="connsiteX48" fmla="*/ 3146855 w 3750761"/>
                <a:gd name="connsiteY48" fmla="*/ 124691 h 1085446"/>
                <a:gd name="connsiteX49" fmla="*/ 3126073 w 3750761"/>
                <a:gd name="connsiteY49" fmla="*/ 187036 h 1085446"/>
                <a:gd name="connsiteX50" fmla="*/ 2959819 w 3750761"/>
                <a:gd name="connsiteY50" fmla="*/ 187036 h 108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50761" h="1085446">
                  <a:moveTo>
                    <a:pt x="1318055" y="20782"/>
                  </a:moveTo>
                  <a:lnTo>
                    <a:pt x="1318055" y="20782"/>
                  </a:lnTo>
                  <a:cubicBezTo>
                    <a:pt x="1262637" y="48491"/>
                    <a:pt x="1211577" y="87607"/>
                    <a:pt x="1151801" y="103909"/>
                  </a:cubicBezTo>
                  <a:cubicBezTo>
                    <a:pt x="1099198" y="118255"/>
                    <a:pt x="1054467" y="39020"/>
                    <a:pt x="1027110" y="20782"/>
                  </a:cubicBezTo>
                  <a:cubicBezTo>
                    <a:pt x="1008883" y="8631"/>
                    <a:pt x="985546" y="6927"/>
                    <a:pt x="964764" y="0"/>
                  </a:cubicBezTo>
                  <a:cubicBezTo>
                    <a:pt x="964048" y="179"/>
                    <a:pt x="829228" y="31627"/>
                    <a:pt x="819292" y="41563"/>
                  </a:cubicBezTo>
                  <a:cubicBezTo>
                    <a:pt x="796406" y="64449"/>
                    <a:pt x="804055" y="157689"/>
                    <a:pt x="756946" y="166254"/>
                  </a:cubicBezTo>
                  <a:cubicBezTo>
                    <a:pt x="620465" y="191069"/>
                    <a:pt x="479855" y="180109"/>
                    <a:pt x="341310" y="187036"/>
                  </a:cubicBezTo>
                  <a:cubicBezTo>
                    <a:pt x="299746" y="200891"/>
                    <a:pt x="240922" y="192146"/>
                    <a:pt x="216619" y="228600"/>
                  </a:cubicBezTo>
                  <a:cubicBezTo>
                    <a:pt x="202764" y="249382"/>
                    <a:pt x="194558" y="275342"/>
                    <a:pt x="175055" y="290945"/>
                  </a:cubicBezTo>
                  <a:cubicBezTo>
                    <a:pt x="157949" y="304629"/>
                    <a:pt x="132303" y="301930"/>
                    <a:pt x="112710" y="311727"/>
                  </a:cubicBezTo>
                  <a:cubicBezTo>
                    <a:pt x="90370" y="322897"/>
                    <a:pt x="71146" y="339436"/>
                    <a:pt x="50364" y="353291"/>
                  </a:cubicBezTo>
                  <a:cubicBezTo>
                    <a:pt x="98815" y="692440"/>
                    <a:pt x="0" y="334899"/>
                    <a:pt x="237401" y="519545"/>
                  </a:cubicBezTo>
                  <a:cubicBezTo>
                    <a:pt x="270662" y="545415"/>
                    <a:pt x="223662" y="620072"/>
                    <a:pt x="258182" y="644236"/>
                  </a:cubicBezTo>
                  <a:cubicBezTo>
                    <a:pt x="309572" y="680209"/>
                    <a:pt x="382873" y="658091"/>
                    <a:pt x="445219" y="665018"/>
                  </a:cubicBezTo>
                  <a:cubicBezTo>
                    <a:pt x="452146" y="699654"/>
                    <a:pt x="443388" y="741792"/>
                    <a:pt x="466001" y="768927"/>
                  </a:cubicBezTo>
                  <a:cubicBezTo>
                    <a:pt x="484286" y="790869"/>
                    <a:pt x="521246" y="783513"/>
                    <a:pt x="549128" y="789709"/>
                  </a:cubicBezTo>
                  <a:cubicBezTo>
                    <a:pt x="697784" y="822744"/>
                    <a:pt x="683454" y="813256"/>
                    <a:pt x="881637" y="831272"/>
                  </a:cubicBezTo>
                  <a:cubicBezTo>
                    <a:pt x="922708" y="844963"/>
                    <a:pt x="977029" y="856994"/>
                    <a:pt x="1006328" y="893618"/>
                  </a:cubicBezTo>
                  <a:cubicBezTo>
                    <a:pt x="1086937" y="994378"/>
                    <a:pt x="953429" y="931402"/>
                    <a:pt x="1089455" y="976745"/>
                  </a:cubicBezTo>
                  <a:cubicBezTo>
                    <a:pt x="1103310" y="997527"/>
                    <a:pt x="1106235" y="1035993"/>
                    <a:pt x="1131019" y="1039091"/>
                  </a:cubicBezTo>
                  <a:cubicBezTo>
                    <a:pt x="1227497" y="1051151"/>
                    <a:pt x="1326215" y="1035206"/>
                    <a:pt x="1421964" y="1018309"/>
                  </a:cubicBezTo>
                  <a:cubicBezTo>
                    <a:pt x="1446561" y="1013968"/>
                    <a:pt x="1461970" y="987915"/>
                    <a:pt x="1484310" y="976745"/>
                  </a:cubicBezTo>
                  <a:cubicBezTo>
                    <a:pt x="1503903" y="966948"/>
                    <a:pt x="1525873" y="962890"/>
                    <a:pt x="1546655" y="955963"/>
                  </a:cubicBezTo>
                  <a:cubicBezTo>
                    <a:pt x="1609001" y="962890"/>
                    <a:pt x="1671162" y="971743"/>
                    <a:pt x="1733692" y="976745"/>
                  </a:cubicBezTo>
                  <a:cubicBezTo>
                    <a:pt x="1844391" y="985601"/>
                    <a:pt x="1956167" y="982522"/>
                    <a:pt x="2066201" y="997527"/>
                  </a:cubicBezTo>
                  <a:cubicBezTo>
                    <a:pt x="2109611" y="1003447"/>
                    <a:pt x="2149328" y="1025237"/>
                    <a:pt x="2190892" y="1039091"/>
                  </a:cubicBezTo>
                  <a:lnTo>
                    <a:pt x="2253237" y="1059872"/>
                  </a:lnTo>
                  <a:lnTo>
                    <a:pt x="2315582" y="1080654"/>
                  </a:lnTo>
                  <a:cubicBezTo>
                    <a:pt x="2502619" y="1073727"/>
                    <a:pt x="2691282" y="1085446"/>
                    <a:pt x="2876692" y="1059872"/>
                  </a:cubicBezTo>
                  <a:cubicBezTo>
                    <a:pt x="2901434" y="1056459"/>
                    <a:pt x="2898752" y="1013130"/>
                    <a:pt x="2918255" y="997527"/>
                  </a:cubicBezTo>
                  <a:cubicBezTo>
                    <a:pt x="2935361" y="983842"/>
                    <a:pt x="2959819" y="983672"/>
                    <a:pt x="2980601" y="976745"/>
                  </a:cubicBezTo>
                  <a:cubicBezTo>
                    <a:pt x="3049874" y="983672"/>
                    <a:pt x="3119338" y="988892"/>
                    <a:pt x="3188419" y="997527"/>
                  </a:cubicBezTo>
                  <a:cubicBezTo>
                    <a:pt x="3230231" y="1002753"/>
                    <a:pt x="3270973" y="1018309"/>
                    <a:pt x="3313110" y="1018309"/>
                  </a:cubicBezTo>
                  <a:cubicBezTo>
                    <a:pt x="3348432" y="1018309"/>
                    <a:pt x="3382383" y="1004454"/>
                    <a:pt x="3417019" y="997527"/>
                  </a:cubicBezTo>
                  <a:cubicBezTo>
                    <a:pt x="3430873" y="976745"/>
                    <a:pt x="3436242" y="946352"/>
                    <a:pt x="3458582" y="935182"/>
                  </a:cubicBezTo>
                  <a:cubicBezTo>
                    <a:pt x="3509675" y="909635"/>
                    <a:pt x="3570645" y="911682"/>
                    <a:pt x="3624837" y="893618"/>
                  </a:cubicBezTo>
                  <a:cubicBezTo>
                    <a:pt x="3645619" y="886691"/>
                    <a:pt x="3667589" y="882633"/>
                    <a:pt x="3687182" y="872836"/>
                  </a:cubicBezTo>
                  <a:cubicBezTo>
                    <a:pt x="3709522" y="861666"/>
                    <a:pt x="3728746" y="845127"/>
                    <a:pt x="3749528" y="831272"/>
                  </a:cubicBezTo>
                  <a:cubicBezTo>
                    <a:pt x="3742601" y="761999"/>
                    <a:pt x="3750761" y="689500"/>
                    <a:pt x="3728746" y="623454"/>
                  </a:cubicBezTo>
                  <a:cubicBezTo>
                    <a:pt x="3720848" y="599759"/>
                    <a:pt x="3684062" y="599552"/>
                    <a:pt x="3666401" y="581891"/>
                  </a:cubicBezTo>
                  <a:cubicBezTo>
                    <a:pt x="3626115" y="541605"/>
                    <a:pt x="3620958" y="507907"/>
                    <a:pt x="3604055" y="457200"/>
                  </a:cubicBezTo>
                  <a:cubicBezTo>
                    <a:pt x="3610982" y="429491"/>
                    <a:pt x="3613586" y="400325"/>
                    <a:pt x="3624837" y="374072"/>
                  </a:cubicBezTo>
                  <a:cubicBezTo>
                    <a:pt x="3634676" y="351115"/>
                    <a:pt x="3663303" y="336511"/>
                    <a:pt x="3666401" y="311727"/>
                  </a:cubicBezTo>
                  <a:cubicBezTo>
                    <a:pt x="3673010" y="258859"/>
                    <a:pt x="3642380" y="183797"/>
                    <a:pt x="3604055" y="145472"/>
                  </a:cubicBezTo>
                  <a:cubicBezTo>
                    <a:pt x="3586394" y="127811"/>
                    <a:pt x="3564050" y="115079"/>
                    <a:pt x="3541710" y="103909"/>
                  </a:cubicBezTo>
                  <a:cubicBezTo>
                    <a:pt x="3522117" y="94112"/>
                    <a:pt x="3500146" y="90054"/>
                    <a:pt x="3479364" y="83127"/>
                  </a:cubicBezTo>
                  <a:cubicBezTo>
                    <a:pt x="3389310" y="90054"/>
                    <a:pt x="3298824" y="92706"/>
                    <a:pt x="3209201" y="103909"/>
                  </a:cubicBezTo>
                  <a:cubicBezTo>
                    <a:pt x="3187464" y="106626"/>
                    <a:pt x="3162345" y="109201"/>
                    <a:pt x="3146855" y="124691"/>
                  </a:cubicBezTo>
                  <a:cubicBezTo>
                    <a:pt x="3131365" y="140181"/>
                    <a:pt x="3146855" y="180109"/>
                    <a:pt x="3126073" y="187036"/>
                  </a:cubicBezTo>
                  <a:cubicBezTo>
                    <a:pt x="3073499" y="204561"/>
                    <a:pt x="3015237" y="187036"/>
                    <a:pt x="2959819" y="187036"/>
                  </a:cubicBezTo>
                </a:path>
              </a:pathLst>
            </a:custGeom>
            <a:solidFill>
              <a:schemeClr val="bg2">
                <a:lumMod val="75000"/>
              </a:schemeClr>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41" name="Freeform 340">
              <a:extLst>
                <a:ext uri="{FF2B5EF4-FFF2-40B4-BE49-F238E27FC236}">
                  <a16:creationId xmlns:a16="http://schemas.microsoft.com/office/drawing/2014/main" id="{1A56F570-AF1F-4FC9-99A3-8CA0F10D4B98}"/>
                </a:ext>
              </a:extLst>
            </p:cNvPr>
            <p:cNvSpPr/>
            <p:nvPr/>
          </p:nvSpPr>
          <p:spPr>
            <a:xfrm>
              <a:off x="6170210" y="4801927"/>
              <a:ext cx="1070748" cy="1546383"/>
            </a:xfrm>
            <a:custGeom>
              <a:avLst/>
              <a:gdLst>
                <a:gd name="connsiteX0" fmla="*/ 996341 w 1298108"/>
                <a:gd name="connsiteY0" fmla="*/ 1916182 h 2004454"/>
                <a:gd name="connsiteX1" fmla="*/ 996341 w 1298108"/>
                <a:gd name="connsiteY1" fmla="*/ 1916182 h 2004454"/>
                <a:gd name="connsiteX2" fmla="*/ 809305 w 1298108"/>
                <a:gd name="connsiteY2" fmla="*/ 1895400 h 2004454"/>
                <a:gd name="connsiteX3" fmla="*/ 746959 w 1298108"/>
                <a:gd name="connsiteY3" fmla="*/ 1874618 h 2004454"/>
                <a:gd name="connsiteX4" fmla="*/ 726178 w 1298108"/>
                <a:gd name="connsiteY4" fmla="*/ 1812273 h 2004454"/>
                <a:gd name="connsiteX5" fmla="*/ 684614 w 1298108"/>
                <a:gd name="connsiteY5" fmla="*/ 1749928 h 2004454"/>
                <a:gd name="connsiteX6" fmla="*/ 684614 w 1298108"/>
                <a:gd name="connsiteY6" fmla="*/ 1625237 h 2004454"/>
                <a:gd name="connsiteX7" fmla="*/ 705396 w 1298108"/>
                <a:gd name="connsiteY7" fmla="*/ 1542109 h 2004454"/>
                <a:gd name="connsiteX8" fmla="*/ 767741 w 1298108"/>
                <a:gd name="connsiteY8" fmla="*/ 1500546 h 2004454"/>
                <a:gd name="connsiteX9" fmla="*/ 767741 w 1298108"/>
                <a:gd name="connsiteY9" fmla="*/ 1334291 h 2004454"/>
                <a:gd name="connsiteX10" fmla="*/ 643050 w 1298108"/>
                <a:gd name="connsiteY10" fmla="*/ 1292728 h 2004454"/>
                <a:gd name="connsiteX11" fmla="*/ 622269 w 1298108"/>
                <a:gd name="connsiteY11" fmla="*/ 981000 h 2004454"/>
                <a:gd name="connsiteX12" fmla="*/ 497578 w 1298108"/>
                <a:gd name="connsiteY12" fmla="*/ 856309 h 2004454"/>
                <a:gd name="connsiteX13" fmla="*/ 456014 w 1298108"/>
                <a:gd name="connsiteY13" fmla="*/ 793964 h 2004454"/>
                <a:gd name="connsiteX14" fmla="*/ 393669 w 1298108"/>
                <a:gd name="connsiteY14" fmla="*/ 773182 h 2004454"/>
                <a:gd name="connsiteX15" fmla="*/ 331323 w 1298108"/>
                <a:gd name="connsiteY15" fmla="*/ 212073 h 2004454"/>
                <a:gd name="connsiteX16" fmla="*/ 268978 w 1298108"/>
                <a:gd name="connsiteY16" fmla="*/ 170509 h 2004454"/>
                <a:gd name="connsiteX17" fmla="*/ 227414 w 1298108"/>
                <a:gd name="connsiteY17" fmla="*/ 108164 h 2004454"/>
                <a:gd name="connsiteX18" fmla="*/ 268978 w 1298108"/>
                <a:gd name="connsiteY18" fmla="*/ 45818 h 2004454"/>
                <a:gd name="connsiteX19" fmla="*/ 352105 w 1298108"/>
                <a:gd name="connsiteY19" fmla="*/ 66600 h 2004454"/>
                <a:gd name="connsiteX20" fmla="*/ 435232 w 1298108"/>
                <a:gd name="connsiteY20" fmla="*/ 378328 h 2004454"/>
                <a:gd name="connsiteX21" fmla="*/ 497578 w 1298108"/>
                <a:gd name="connsiteY21" fmla="*/ 440673 h 2004454"/>
                <a:gd name="connsiteX22" fmla="*/ 767741 w 1298108"/>
                <a:gd name="connsiteY22" fmla="*/ 503018 h 2004454"/>
                <a:gd name="connsiteX23" fmla="*/ 871650 w 1298108"/>
                <a:gd name="connsiteY23" fmla="*/ 690055 h 2004454"/>
                <a:gd name="connsiteX24" fmla="*/ 809305 w 1298108"/>
                <a:gd name="connsiteY24" fmla="*/ 752400 h 2004454"/>
                <a:gd name="connsiteX25" fmla="*/ 830087 w 1298108"/>
                <a:gd name="connsiteY25" fmla="*/ 814746 h 2004454"/>
                <a:gd name="connsiteX26" fmla="*/ 975559 w 1298108"/>
                <a:gd name="connsiteY26" fmla="*/ 918655 h 2004454"/>
                <a:gd name="connsiteX27" fmla="*/ 1079469 w 1298108"/>
                <a:gd name="connsiteY27" fmla="*/ 939437 h 2004454"/>
                <a:gd name="connsiteX28" fmla="*/ 1183378 w 1298108"/>
                <a:gd name="connsiteY28" fmla="*/ 1043346 h 2004454"/>
                <a:gd name="connsiteX29" fmla="*/ 1141814 w 1298108"/>
                <a:gd name="connsiteY29" fmla="*/ 1105691 h 2004454"/>
                <a:gd name="connsiteX30" fmla="*/ 1141814 w 1298108"/>
                <a:gd name="connsiteY30" fmla="*/ 1271946 h 2004454"/>
                <a:gd name="connsiteX31" fmla="*/ 1204159 w 1298108"/>
                <a:gd name="connsiteY31" fmla="*/ 1313509 h 2004454"/>
                <a:gd name="connsiteX32" fmla="*/ 1224941 w 1298108"/>
                <a:gd name="connsiteY32" fmla="*/ 1375855 h 2004454"/>
                <a:gd name="connsiteX33" fmla="*/ 1287287 w 1298108"/>
                <a:gd name="connsiteY33" fmla="*/ 1438200 h 2004454"/>
                <a:gd name="connsiteX34" fmla="*/ 1266505 w 1298108"/>
                <a:gd name="connsiteY34" fmla="*/ 1666800 h 2004454"/>
                <a:gd name="connsiteX35" fmla="*/ 1245723 w 1298108"/>
                <a:gd name="connsiteY35" fmla="*/ 1749928 h 2004454"/>
                <a:gd name="connsiteX36" fmla="*/ 1183378 w 1298108"/>
                <a:gd name="connsiteY36" fmla="*/ 1791491 h 2004454"/>
                <a:gd name="connsiteX37" fmla="*/ 1058687 w 1298108"/>
                <a:gd name="connsiteY37" fmla="*/ 1833055 h 2004454"/>
                <a:gd name="connsiteX38" fmla="*/ 1017123 w 1298108"/>
                <a:gd name="connsiteY38" fmla="*/ 1895400 h 2004454"/>
                <a:gd name="connsiteX39" fmla="*/ 933996 w 1298108"/>
                <a:gd name="connsiteY39" fmla="*/ 1999309 h 2004454"/>
                <a:gd name="connsiteX40" fmla="*/ 892432 w 1298108"/>
                <a:gd name="connsiteY40" fmla="*/ 1999309 h 200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98108" h="2004454">
                  <a:moveTo>
                    <a:pt x="996341" y="1916182"/>
                  </a:moveTo>
                  <a:lnTo>
                    <a:pt x="996341" y="1916182"/>
                  </a:lnTo>
                  <a:cubicBezTo>
                    <a:pt x="933996" y="1909255"/>
                    <a:pt x="871180" y="1905713"/>
                    <a:pt x="809305" y="1895400"/>
                  </a:cubicBezTo>
                  <a:cubicBezTo>
                    <a:pt x="787697" y="1891799"/>
                    <a:pt x="762449" y="1890108"/>
                    <a:pt x="746959" y="1874618"/>
                  </a:cubicBezTo>
                  <a:cubicBezTo>
                    <a:pt x="731469" y="1859128"/>
                    <a:pt x="735975" y="1831866"/>
                    <a:pt x="726178" y="1812273"/>
                  </a:cubicBezTo>
                  <a:cubicBezTo>
                    <a:pt x="715008" y="1789933"/>
                    <a:pt x="698469" y="1770710"/>
                    <a:pt x="684614" y="1749928"/>
                  </a:cubicBezTo>
                  <a:cubicBezTo>
                    <a:pt x="654773" y="1660405"/>
                    <a:pt x="659036" y="1714759"/>
                    <a:pt x="684614" y="1625237"/>
                  </a:cubicBezTo>
                  <a:cubicBezTo>
                    <a:pt x="692461" y="1597774"/>
                    <a:pt x="689553" y="1565874"/>
                    <a:pt x="705396" y="1542109"/>
                  </a:cubicBezTo>
                  <a:cubicBezTo>
                    <a:pt x="719250" y="1521327"/>
                    <a:pt x="746959" y="1514400"/>
                    <a:pt x="767741" y="1500546"/>
                  </a:cubicBezTo>
                  <a:cubicBezTo>
                    <a:pt x="784140" y="1451349"/>
                    <a:pt x="817897" y="1384447"/>
                    <a:pt x="767741" y="1334291"/>
                  </a:cubicBezTo>
                  <a:cubicBezTo>
                    <a:pt x="736761" y="1303311"/>
                    <a:pt x="643050" y="1292728"/>
                    <a:pt x="643050" y="1292728"/>
                  </a:cubicBezTo>
                  <a:cubicBezTo>
                    <a:pt x="636123" y="1188819"/>
                    <a:pt x="655201" y="1079796"/>
                    <a:pt x="622269" y="981000"/>
                  </a:cubicBezTo>
                  <a:cubicBezTo>
                    <a:pt x="603681" y="925236"/>
                    <a:pt x="530184" y="905217"/>
                    <a:pt x="497578" y="856309"/>
                  </a:cubicBezTo>
                  <a:cubicBezTo>
                    <a:pt x="483723" y="835527"/>
                    <a:pt x="475517" y="809567"/>
                    <a:pt x="456014" y="793964"/>
                  </a:cubicBezTo>
                  <a:cubicBezTo>
                    <a:pt x="438908" y="780280"/>
                    <a:pt x="414451" y="780109"/>
                    <a:pt x="393669" y="773182"/>
                  </a:cubicBezTo>
                  <a:cubicBezTo>
                    <a:pt x="248339" y="555190"/>
                    <a:pt x="429519" y="850352"/>
                    <a:pt x="331323" y="212073"/>
                  </a:cubicBezTo>
                  <a:cubicBezTo>
                    <a:pt x="327525" y="187387"/>
                    <a:pt x="289760" y="184364"/>
                    <a:pt x="268978" y="170509"/>
                  </a:cubicBezTo>
                  <a:cubicBezTo>
                    <a:pt x="255123" y="149727"/>
                    <a:pt x="246211" y="124611"/>
                    <a:pt x="227414" y="108164"/>
                  </a:cubicBezTo>
                  <a:cubicBezTo>
                    <a:pt x="103797" y="0"/>
                    <a:pt x="0" y="12197"/>
                    <a:pt x="268978" y="45818"/>
                  </a:cubicBezTo>
                  <a:cubicBezTo>
                    <a:pt x="296687" y="52745"/>
                    <a:pt x="325853" y="55349"/>
                    <a:pt x="352105" y="66600"/>
                  </a:cubicBezTo>
                  <a:cubicBezTo>
                    <a:pt x="496251" y="128378"/>
                    <a:pt x="388485" y="191341"/>
                    <a:pt x="435232" y="378328"/>
                  </a:cubicBezTo>
                  <a:cubicBezTo>
                    <a:pt x="442360" y="406840"/>
                    <a:pt x="473662" y="423590"/>
                    <a:pt x="497578" y="440673"/>
                  </a:cubicBezTo>
                  <a:cubicBezTo>
                    <a:pt x="587349" y="504795"/>
                    <a:pt x="650068" y="489944"/>
                    <a:pt x="767741" y="503018"/>
                  </a:cubicBezTo>
                  <a:cubicBezTo>
                    <a:pt x="949486" y="684763"/>
                    <a:pt x="1008347" y="644489"/>
                    <a:pt x="871650" y="690055"/>
                  </a:cubicBezTo>
                  <a:cubicBezTo>
                    <a:pt x="850868" y="710837"/>
                    <a:pt x="818599" y="724518"/>
                    <a:pt x="809305" y="752400"/>
                  </a:cubicBezTo>
                  <a:cubicBezTo>
                    <a:pt x="802378" y="773182"/>
                    <a:pt x="817936" y="796519"/>
                    <a:pt x="830087" y="814746"/>
                  </a:cubicBezTo>
                  <a:cubicBezTo>
                    <a:pt x="863401" y="864718"/>
                    <a:pt x="919837" y="900081"/>
                    <a:pt x="975559" y="918655"/>
                  </a:cubicBezTo>
                  <a:cubicBezTo>
                    <a:pt x="1009069" y="929825"/>
                    <a:pt x="1044832" y="932510"/>
                    <a:pt x="1079469" y="939437"/>
                  </a:cubicBezTo>
                  <a:cubicBezTo>
                    <a:pt x="1107179" y="957910"/>
                    <a:pt x="1183378" y="997164"/>
                    <a:pt x="1183378" y="1043346"/>
                  </a:cubicBezTo>
                  <a:cubicBezTo>
                    <a:pt x="1183378" y="1068323"/>
                    <a:pt x="1155669" y="1084909"/>
                    <a:pt x="1141814" y="1105691"/>
                  </a:cubicBezTo>
                  <a:cubicBezTo>
                    <a:pt x="1120503" y="1169623"/>
                    <a:pt x="1099577" y="1198032"/>
                    <a:pt x="1141814" y="1271946"/>
                  </a:cubicBezTo>
                  <a:cubicBezTo>
                    <a:pt x="1154206" y="1293632"/>
                    <a:pt x="1183377" y="1299655"/>
                    <a:pt x="1204159" y="1313509"/>
                  </a:cubicBezTo>
                  <a:cubicBezTo>
                    <a:pt x="1211086" y="1334291"/>
                    <a:pt x="1212790" y="1357628"/>
                    <a:pt x="1224941" y="1375855"/>
                  </a:cubicBezTo>
                  <a:cubicBezTo>
                    <a:pt x="1241244" y="1400309"/>
                    <a:pt x="1283131" y="1409105"/>
                    <a:pt x="1287287" y="1438200"/>
                  </a:cubicBezTo>
                  <a:cubicBezTo>
                    <a:pt x="1298108" y="1513945"/>
                    <a:pt x="1276617" y="1590957"/>
                    <a:pt x="1266505" y="1666800"/>
                  </a:cubicBezTo>
                  <a:cubicBezTo>
                    <a:pt x="1262730" y="1695112"/>
                    <a:pt x="1261566" y="1726163"/>
                    <a:pt x="1245723" y="1749928"/>
                  </a:cubicBezTo>
                  <a:cubicBezTo>
                    <a:pt x="1231869" y="1770710"/>
                    <a:pt x="1206202" y="1781347"/>
                    <a:pt x="1183378" y="1791491"/>
                  </a:cubicBezTo>
                  <a:cubicBezTo>
                    <a:pt x="1143342" y="1809285"/>
                    <a:pt x="1058687" y="1833055"/>
                    <a:pt x="1058687" y="1833055"/>
                  </a:cubicBezTo>
                  <a:cubicBezTo>
                    <a:pt x="1044832" y="1853837"/>
                    <a:pt x="1028293" y="1873060"/>
                    <a:pt x="1017123" y="1895400"/>
                  </a:cubicBezTo>
                  <a:cubicBezTo>
                    <a:pt x="982295" y="1965055"/>
                    <a:pt x="1021577" y="1964277"/>
                    <a:pt x="933996" y="1999309"/>
                  </a:cubicBezTo>
                  <a:cubicBezTo>
                    <a:pt x="921132" y="2004454"/>
                    <a:pt x="906287" y="1999309"/>
                    <a:pt x="892432" y="1999309"/>
                  </a:cubicBezTo>
                </a:path>
              </a:pathLst>
            </a:custGeom>
            <a:solidFill>
              <a:srgbClr val="FF0000"/>
            </a:solidFill>
            <a:ln w="381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0865" name="Cloud Callout 76">
              <a:extLst>
                <a:ext uri="{FF2B5EF4-FFF2-40B4-BE49-F238E27FC236}">
                  <a16:creationId xmlns:a16="http://schemas.microsoft.com/office/drawing/2014/main" id="{1264E5CE-310F-4A8D-AD65-0D484CD5187A}"/>
                </a:ext>
              </a:extLst>
            </p:cNvPr>
            <p:cNvSpPr>
              <a:spLocks noChangeArrowheads="1"/>
            </p:cNvSpPr>
            <p:nvPr/>
          </p:nvSpPr>
          <p:spPr bwMode="auto">
            <a:xfrm>
              <a:off x="6677776" y="3886198"/>
              <a:ext cx="2133600" cy="1904999"/>
            </a:xfrm>
            <a:prstGeom prst="cloudCallout">
              <a:avLst>
                <a:gd name="adj1" fmla="val -20833"/>
                <a:gd name="adj2" fmla="val 62500"/>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43" name="Freeform 342">
              <a:extLst>
                <a:ext uri="{FF2B5EF4-FFF2-40B4-BE49-F238E27FC236}">
                  <a16:creationId xmlns:a16="http://schemas.microsoft.com/office/drawing/2014/main" id="{CCAC9B23-8EE0-4356-99E2-EF71F4E3062A}"/>
                </a:ext>
              </a:extLst>
            </p:cNvPr>
            <p:cNvSpPr/>
            <p:nvPr/>
          </p:nvSpPr>
          <p:spPr>
            <a:xfrm>
              <a:off x="6517656" y="4185917"/>
              <a:ext cx="1753849" cy="2058710"/>
            </a:xfrm>
            <a:custGeom>
              <a:avLst/>
              <a:gdLst>
                <a:gd name="connsiteX0" fmla="*/ 311727 w 789709"/>
                <a:gd name="connsiteY0" fmla="*/ 795195 h 916765"/>
                <a:gd name="connsiteX1" fmla="*/ 311727 w 789709"/>
                <a:gd name="connsiteY1" fmla="*/ 795195 h 916765"/>
                <a:gd name="connsiteX2" fmla="*/ 145473 w 789709"/>
                <a:gd name="connsiteY2" fmla="*/ 732849 h 916765"/>
                <a:gd name="connsiteX3" fmla="*/ 187036 w 789709"/>
                <a:gd name="connsiteY3" fmla="*/ 504249 h 916765"/>
                <a:gd name="connsiteX4" fmla="*/ 228600 w 789709"/>
                <a:gd name="connsiteY4" fmla="*/ 441904 h 916765"/>
                <a:gd name="connsiteX5" fmla="*/ 290946 w 789709"/>
                <a:gd name="connsiteY5" fmla="*/ 421122 h 916765"/>
                <a:gd name="connsiteX6" fmla="*/ 290946 w 789709"/>
                <a:gd name="connsiteY6" fmla="*/ 421122 h 916765"/>
                <a:gd name="connsiteX7" fmla="*/ 270164 w 789709"/>
                <a:gd name="connsiteY7" fmla="*/ 608158 h 916765"/>
                <a:gd name="connsiteX8" fmla="*/ 332509 w 789709"/>
                <a:gd name="connsiteY8" fmla="*/ 587377 h 916765"/>
                <a:gd name="connsiteX9" fmla="*/ 394855 w 789709"/>
                <a:gd name="connsiteY9" fmla="*/ 462686 h 916765"/>
                <a:gd name="connsiteX10" fmla="*/ 311727 w 789709"/>
                <a:gd name="connsiteY10" fmla="*/ 358777 h 916765"/>
                <a:gd name="connsiteX11" fmla="*/ 270164 w 789709"/>
                <a:gd name="connsiteY11" fmla="*/ 296431 h 916765"/>
                <a:gd name="connsiteX12" fmla="*/ 270164 w 789709"/>
                <a:gd name="connsiteY12" fmla="*/ 296431 h 916765"/>
                <a:gd name="connsiteX13" fmla="*/ 581891 w 789709"/>
                <a:gd name="connsiteY13" fmla="*/ 150958 h 916765"/>
                <a:gd name="connsiteX14" fmla="*/ 623455 w 789709"/>
                <a:gd name="connsiteY14" fmla="*/ 88613 h 916765"/>
                <a:gd name="connsiteX15" fmla="*/ 665018 w 789709"/>
                <a:gd name="connsiteY15" fmla="*/ 47049 h 916765"/>
                <a:gd name="connsiteX16" fmla="*/ 665018 w 789709"/>
                <a:gd name="connsiteY16" fmla="*/ 47049 h 916765"/>
                <a:gd name="connsiteX17" fmla="*/ 561109 w 789709"/>
                <a:gd name="connsiteY17" fmla="*/ 337995 h 916765"/>
                <a:gd name="connsiteX18" fmla="*/ 561109 w 789709"/>
                <a:gd name="connsiteY18" fmla="*/ 337995 h 916765"/>
                <a:gd name="connsiteX19" fmla="*/ 706582 w 789709"/>
                <a:gd name="connsiteY19" fmla="*/ 441904 h 916765"/>
                <a:gd name="connsiteX20" fmla="*/ 644236 w 789709"/>
                <a:gd name="connsiteY20" fmla="*/ 483468 h 916765"/>
                <a:gd name="connsiteX21" fmla="*/ 644236 w 789709"/>
                <a:gd name="connsiteY21" fmla="*/ 483468 h 916765"/>
                <a:gd name="connsiteX22" fmla="*/ 519546 w 789709"/>
                <a:gd name="connsiteY22" fmla="*/ 628940 h 916765"/>
                <a:gd name="connsiteX23" fmla="*/ 581891 w 789709"/>
                <a:gd name="connsiteY23" fmla="*/ 649722 h 916765"/>
                <a:gd name="connsiteX24" fmla="*/ 685800 w 789709"/>
                <a:gd name="connsiteY24" fmla="*/ 628940 h 916765"/>
                <a:gd name="connsiteX25" fmla="*/ 706582 w 789709"/>
                <a:gd name="connsiteY25" fmla="*/ 504249 h 916765"/>
                <a:gd name="connsiteX26" fmla="*/ 727364 w 789709"/>
                <a:gd name="connsiteY26" fmla="*/ 441904 h 916765"/>
                <a:gd name="connsiteX27" fmla="*/ 789709 w 789709"/>
                <a:gd name="connsiteY27" fmla="*/ 628940 h 916765"/>
                <a:gd name="connsiteX28" fmla="*/ 768927 w 789709"/>
                <a:gd name="connsiteY28" fmla="*/ 691286 h 916765"/>
                <a:gd name="connsiteX29" fmla="*/ 623455 w 789709"/>
                <a:gd name="connsiteY29" fmla="*/ 753631 h 916765"/>
                <a:gd name="connsiteX30" fmla="*/ 581891 w 789709"/>
                <a:gd name="connsiteY30" fmla="*/ 774413 h 916765"/>
                <a:gd name="connsiteX31" fmla="*/ 623455 w 789709"/>
                <a:gd name="connsiteY31" fmla="*/ 774413 h 916765"/>
                <a:gd name="connsiteX32" fmla="*/ 477982 w 789709"/>
                <a:gd name="connsiteY32" fmla="*/ 899104 h 916765"/>
                <a:gd name="connsiteX33" fmla="*/ 311727 w 789709"/>
                <a:gd name="connsiteY33" fmla="*/ 878322 h 916765"/>
                <a:gd name="connsiteX34" fmla="*/ 207818 w 789709"/>
                <a:gd name="connsiteY34" fmla="*/ 857540 h 916765"/>
                <a:gd name="connsiteX35" fmla="*/ 0 w 789709"/>
                <a:gd name="connsiteY35" fmla="*/ 649722 h 916765"/>
                <a:gd name="connsiteX36" fmla="*/ 187036 w 789709"/>
                <a:gd name="connsiteY36" fmla="*/ 628940 h 916765"/>
                <a:gd name="connsiteX37" fmla="*/ 62346 w 789709"/>
                <a:gd name="connsiteY37" fmla="*/ 525031 h 916765"/>
                <a:gd name="connsiteX38" fmla="*/ 20782 w 789709"/>
                <a:gd name="connsiteY38" fmla="*/ 462686 h 916765"/>
                <a:gd name="connsiteX39" fmla="*/ 62346 w 789709"/>
                <a:gd name="connsiteY39" fmla="*/ 400340 h 916765"/>
                <a:gd name="connsiteX40" fmla="*/ 228600 w 789709"/>
                <a:gd name="connsiteY40" fmla="*/ 358777 h 916765"/>
                <a:gd name="connsiteX41" fmla="*/ 249382 w 789709"/>
                <a:gd name="connsiteY41" fmla="*/ 337995 h 916765"/>
                <a:gd name="connsiteX42" fmla="*/ 374073 w 789709"/>
                <a:gd name="connsiteY42" fmla="*/ 171740 h 916765"/>
                <a:gd name="connsiteX43" fmla="*/ 623455 w 789709"/>
                <a:gd name="connsiteY43" fmla="*/ 150958 h 91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89709" h="916765">
                  <a:moveTo>
                    <a:pt x="311727" y="795195"/>
                  </a:moveTo>
                  <a:lnTo>
                    <a:pt x="311727" y="795195"/>
                  </a:lnTo>
                  <a:cubicBezTo>
                    <a:pt x="256309" y="774413"/>
                    <a:pt x="177249" y="782782"/>
                    <a:pt x="145473" y="732849"/>
                  </a:cubicBezTo>
                  <a:cubicBezTo>
                    <a:pt x="133440" y="713941"/>
                    <a:pt x="162531" y="553258"/>
                    <a:pt x="187036" y="504249"/>
                  </a:cubicBezTo>
                  <a:cubicBezTo>
                    <a:pt x="198206" y="481909"/>
                    <a:pt x="209096" y="457507"/>
                    <a:pt x="228600" y="441904"/>
                  </a:cubicBezTo>
                  <a:cubicBezTo>
                    <a:pt x="245706" y="428219"/>
                    <a:pt x="290946" y="421122"/>
                    <a:pt x="290946" y="421122"/>
                  </a:cubicBezTo>
                  <a:lnTo>
                    <a:pt x="290946" y="421122"/>
                  </a:lnTo>
                  <a:cubicBezTo>
                    <a:pt x="284019" y="483467"/>
                    <a:pt x="254950" y="547302"/>
                    <a:pt x="270164" y="608158"/>
                  </a:cubicBezTo>
                  <a:cubicBezTo>
                    <a:pt x="275477" y="629410"/>
                    <a:pt x="315403" y="601061"/>
                    <a:pt x="332509" y="587377"/>
                  </a:cubicBezTo>
                  <a:cubicBezTo>
                    <a:pt x="369133" y="558078"/>
                    <a:pt x="381165" y="503756"/>
                    <a:pt x="394855" y="462686"/>
                  </a:cubicBezTo>
                  <a:cubicBezTo>
                    <a:pt x="351753" y="290276"/>
                    <a:pt x="414214" y="440766"/>
                    <a:pt x="311727" y="358777"/>
                  </a:cubicBezTo>
                  <a:cubicBezTo>
                    <a:pt x="292223" y="343174"/>
                    <a:pt x="270164" y="296431"/>
                    <a:pt x="270164" y="296431"/>
                  </a:cubicBezTo>
                  <a:lnTo>
                    <a:pt x="270164" y="296431"/>
                  </a:lnTo>
                  <a:cubicBezTo>
                    <a:pt x="615999" y="0"/>
                    <a:pt x="214132" y="298061"/>
                    <a:pt x="581891" y="150958"/>
                  </a:cubicBezTo>
                  <a:cubicBezTo>
                    <a:pt x="605081" y="141682"/>
                    <a:pt x="607852" y="108116"/>
                    <a:pt x="623455" y="88613"/>
                  </a:cubicBezTo>
                  <a:cubicBezTo>
                    <a:pt x="635695" y="73313"/>
                    <a:pt x="651164" y="60904"/>
                    <a:pt x="665018" y="47049"/>
                  </a:cubicBezTo>
                  <a:lnTo>
                    <a:pt x="665018" y="47049"/>
                  </a:lnTo>
                  <a:cubicBezTo>
                    <a:pt x="642262" y="365634"/>
                    <a:pt x="741465" y="337995"/>
                    <a:pt x="561109" y="337995"/>
                  </a:cubicBezTo>
                  <a:lnTo>
                    <a:pt x="561109" y="337995"/>
                  </a:lnTo>
                  <a:cubicBezTo>
                    <a:pt x="609600" y="372631"/>
                    <a:pt x="677017" y="390165"/>
                    <a:pt x="706582" y="441904"/>
                  </a:cubicBezTo>
                  <a:cubicBezTo>
                    <a:pt x="718974" y="463590"/>
                    <a:pt x="644236" y="483468"/>
                    <a:pt x="644236" y="483468"/>
                  </a:cubicBezTo>
                  <a:lnTo>
                    <a:pt x="644236" y="483468"/>
                  </a:lnTo>
                  <a:cubicBezTo>
                    <a:pt x="602673" y="531959"/>
                    <a:pt x="541971" y="569140"/>
                    <a:pt x="519546" y="628940"/>
                  </a:cubicBezTo>
                  <a:cubicBezTo>
                    <a:pt x="511854" y="649451"/>
                    <a:pt x="559985" y="649722"/>
                    <a:pt x="581891" y="649722"/>
                  </a:cubicBezTo>
                  <a:cubicBezTo>
                    <a:pt x="617213" y="649722"/>
                    <a:pt x="651164" y="635867"/>
                    <a:pt x="685800" y="628940"/>
                  </a:cubicBezTo>
                  <a:cubicBezTo>
                    <a:pt x="692727" y="587376"/>
                    <a:pt x="697441" y="545383"/>
                    <a:pt x="706582" y="504249"/>
                  </a:cubicBezTo>
                  <a:cubicBezTo>
                    <a:pt x="711334" y="482865"/>
                    <a:pt x="709137" y="429753"/>
                    <a:pt x="727364" y="441904"/>
                  </a:cubicBezTo>
                  <a:cubicBezTo>
                    <a:pt x="750840" y="457555"/>
                    <a:pt x="781849" y="597501"/>
                    <a:pt x="789709" y="628940"/>
                  </a:cubicBezTo>
                  <a:cubicBezTo>
                    <a:pt x="782782" y="649722"/>
                    <a:pt x="782612" y="674180"/>
                    <a:pt x="768927" y="691286"/>
                  </a:cubicBezTo>
                  <a:cubicBezTo>
                    <a:pt x="729080" y="741094"/>
                    <a:pt x="677908" y="735480"/>
                    <a:pt x="623455" y="753631"/>
                  </a:cubicBezTo>
                  <a:cubicBezTo>
                    <a:pt x="608760" y="758529"/>
                    <a:pt x="595746" y="767486"/>
                    <a:pt x="581891" y="774413"/>
                  </a:cubicBezTo>
                  <a:lnTo>
                    <a:pt x="623455" y="774413"/>
                  </a:lnTo>
                  <a:cubicBezTo>
                    <a:pt x="574964" y="815977"/>
                    <a:pt x="538571" y="878908"/>
                    <a:pt x="477982" y="899104"/>
                  </a:cubicBezTo>
                  <a:cubicBezTo>
                    <a:pt x="424998" y="916765"/>
                    <a:pt x="366927" y="886814"/>
                    <a:pt x="311727" y="878322"/>
                  </a:cubicBezTo>
                  <a:cubicBezTo>
                    <a:pt x="276815" y="872951"/>
                    <a:pt x="207818" y="857540"/>
                    <a:pt x="207818" y="857540"/>
                  </a:cubicBezTo>
                  <a:lnTo>
                    <a:pt x="0" y="649722"/>
                  </a:lnTo>
                  <a:lnTo>
                    <a:pt x="187036" y="628940"/>
                  </a:lnTo>
                  <a:cubicBezTo>
                    <a:pt x="207037" y="615606"/>
                    <a:pt x="64155" y="526237"/>
                    <a:pt x="62346" y="525031"/>
                  </a:cubicBezTo>
                  <a:cubicBezTo>
                    <a:pt x="48491" y="504249"/>
                    <a:pt x="20782" y="487663"/>
                    <a:pt x="20782" y="462686"/>
                  </a:cubicBezTo>
                  <a:cubicBezTo>
                    <a:pt x="20782" y="437709"/>
                    <a:pt x="44685" y="418001"/>
                    <a:pt x="62346" y="400340"/>
                  </a:cubicBezTo>
                  <a:cubicBezTo>
                    <a:pt x="123122" y="339564"/>
                    <a:pt x="141856" y="358777"/>
                    <a:pt x="228600" y="358777"/>
                  </a:cubicBezTo>
                  <a:lnTo>
                    <a:pt x="249382" y="337995"/>
                  </a:lnTo>
                  <a:cubicBezTo>
                    <a:pt x="319024" y="152281"/>
                    <a:pt x="252540" y="171740"/>
                    <a:pt x="374073" y="171740"/>
                  </a:cubicBezTo>
                  <a:lnTo>
                    <a:pt x="623455" y="150958"/>
                  </a:lnTo>
                </a:path>
              </a:pathLst>
            </a:custGeom>
            <a:solidFill>
              <a:srgbClr val="FFC000"/>
            </a:solidFill>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44" name="Freeform 343">
              <a:extLst>
                <a:ext uri="{FF2B5EF4-FFF2-40B4-BE49-F238E27FC236}">
                  <a16:creationId xmlns:a16="http://schemas.microsoft.com/office/drawing/2014/main" id="{93E051B6-CE39-47A3-A88D-4FE1B5354F66}"/>
                </a:ext>
              </a:extLst>
            </p:cNvPr>
            <p:cNvSpPr/>
            <p:nvPr/>
          </p:nvSpPr>
          <p:spPr>
            <a:xfrm rot="19715858">
              <a:off x="6599303" y="4872680"/>
              <a:ext cx="1294956" cy="1526015"/>
            </a:xfrm>
            <a:custGeom>
              <a:avLst/>
              <a:gdLst>
                <a:gd name="connsiteX0" fmla="*/ 311727 w 789709"/>
                <a:gd name="connsiteY0" fmla="*/ 795195 h 916765"/>
                <a:gd name="connsiteX1" fmla="*/ 311727 w 789709"/>
                <a:gd name="connsiteY1" fmla="*/ 795195 h 916765"/>
                <a:gd name="connsiteX2" fmla="*/ 145473 w 789709"/>
                <a:gd name="connsiteY2" fmla="*/ 732849 h 916765"/>
                <a:gd name="connsiteX3" fmla="*/ 187036 w 789709"/>
                <a:gd name="connsiteY3" fmla="*/ 504249 h 916765"/>
                <a:gd name="connsiteX4" fmla="*/ 228600 w 789709"/>
                <a:gd name="connsiteY4" fmla="*/ 441904 h 916765"/>
                <a:gd name="connsiteX5" fmla="*/ 290946 w 789709"/>
                <a:gd name="connsiteY5" fmla="*/ 421122 h 916765"/>
                <a:gd name="connsiteX6" fmla="*/ 290946 w 789709"/>
                <a:gd name="connsiteY6" fmla="*/ 421122 h 916765"/>
                <a:gd name="connsiteX7" fmla="*/ 270164 w 789709"/>
                <a:gd name="connsiteY7" fmla="*/ 608158 h 916765"/>
                <a:gd name="connsiteX8" fmla="*/ 332509 w 789709"/>
                <a:gd name="connsiteY8" fmla="*/ 587377 h 916765"/>
                <a:gd name="connsiteX9" fmla="*/ 394855 w 789709"/>
                <a:gd name="connsiteY9" fmla="*/ 462686 h 916765"/>
                <a:gd name="connsiteX10" fmla="*/ 311727 w 789709"/>
                <a:gd name="connsiteY10" fmla="*/ 358777 h 916765"/>
                <a:gd name="connsiteX11" fmla="*/ 270164 w 789709"/>
                <a:gd name="connsiteY11" fmla="*/ 296431 h 916765"/>
                <a:gd name="connsiteX12" fmla="*/ 270164 w 789709"/>
                <a:gd name="connsiteY12" fmla="*/ 296431 h 916765"/>
                <a:gd name="connsiteX13" fmla="*/ 581891 w 789709"/>
                <a:gd name="connsiteY13" fmla="*/ 150958 h 916765"/>
                <a:gd name="connsiteX14" fmla="*/ 623455 w 789709"/>
                <a:gd name="connsiteY14" fmla="*/ 88613 h 916765"/>
                <a:gd name="connsiteX15" fmla="*/ 665018 w 789709"/>
                <a:gd name="connsiteY15" fmla="*/ 47049 h 916765"/>
                <a:gd name="connsiteX16" fmla="*/ 665018 w 789709"/>
                <a:gd name="connsiteY16" fmla="*/ 47049 h 916765"/>
                <a:gd name="connsiteX17" fmla="*/ 561109 w 789709"/>
                <a:gd name="connsiteY17" fmla="*/ 337995 h 916765"/>
                <a:gd name="connsiteX18" fmla="*/ 561109 w 789709"/>
                <a:gd name="connsiteY18" fmla="*/ 337995 h 916765"/>
                <a:gd name="connsiteX19" fmla="*/ 706582 w 789709"/>
                <a:gd name="connsiteY19" fmla="*/ 441904 h 916765"/>
                <a:gd name="connsiteX20" fmla="*/ 644236 w 789709"/>
                <a:gd name="connsiteY20" fmla="*/ 483468 h 916765"/>
                <a:gd name="connsiteX21" fmla="*/ 644236 w 789709"/>
                <a:gd name="connsiteY21" fmla="*/ 483468 h 916765"/>
                <a:gd name="connsiteX22" fmla="*/ 519546 w 789709"/>
                <a:gd name="connsiteY22" fmla="*/ 628940 h 916765"/>
                <a:gd name="connsiteX23" fmla="*/ 581891 w 789709"/>
                <a:gd name="connsiteY23" fmla="*/ 649722 h 916765"/>
                <a:gd name="connsiteX24" fmla="*/ 685800 w 789709"/>
                <a:gd name="connsiteY24" fmla="*/ 628940 h 916765"/>
                <a:gd name="connsiteX25" fmla="*/ 706582 w 789709"/>
                <a:gd name="connsiteY25" fmla="*/ 504249 h 916765"/>
                <a:gd name="connsiteX26" fmla="*/ 727364 w 789709"/>
                <a:gd name="connsiteY26" fmla="*/ 441904 h 916765"/>
                <a:gd name="connsiteX27" fmla="*/ 789709 w 789709"/>
                <a:gd name="connsiteY27" fmla="*/ 628940 h 916765"/>
                <a:gd name="connsiteX28" fmla="*/ 768927 w 789709"/>
                <a:gd name="connsiteY28" fmla="*/ 691286 h 916765"/>
                <a:gd name="connsiteX29" fmla="*/ 623455 w 789709"/>
                <a:gd name="connsiteY29" fmla="*/ 753631 h 916765"/>
                <a:gd name="connsiteX30" fmla="*/ 581891 w 789709"/>
                <a:gd name="connsiteY30" fmla="*/ 774413 h 916765"/>
                <a:gd name="connsiteX31" fmla="*/ 623455 w 789709"/>
                <a:gd name="connsiteY31" fmla="*/ 774413 h 916765"/>
                <a:gd name="connsiteX32" fmla="*/ 477982 w 789709"/>
                <a:gd name="connsiteY32" fmla="*/ 899104 h 916765"/>
                <a:gd name="connsiteX33" fmla="*/ 311727 w 789709"/>
                <a:gd name="connsiteY33" fmla="*/ 878322 h 916765"/>
                <a:gd name="connsiteX34" fmla="*/ 207818 w 789709"/>
                <a:gd name="connsiteY34" fmla="*/ 857540 h 916765"/>
                <a:gd name="connsiteX35" fmla="*/ 0 w 789709"/>
                <a:gd name="connsiteY35" fmla="*/ 649722 h 916765"/>
                <a:gd name="connsiteX36" fmla="*/ 187036 w 789709"/>
                <a:gd name="connsiteY36" fmla="*/ 628940 h 916765"/>
                <a:gd name="connsiteX37" fmla="*/ 62346 w 789709"/>
                <a:gd name="connsiteY37" fmla="*/ 525031 h 916765"/>
                <a:gd name="connsiteX38" fmla="*/ 20782 w 789709"/>
                <a:gd name="connsiteY38" fmla="*/ 462686 h 916765"/>
                <a:gd name="connsiteX39" fmla="*/ 62346 w 789709"/>
                <a:gd name="connsiteY39" fmla="*/ 400340 h 916765"/>
                <a:gd name="connsiteX40" fmla="*/ 228600 w 789709"/>
                <a:gd name="connsiteY40" fmla="*/ 358777 h 916765"/>
                <a:gd name="connsiteX41" fmla="*/ 249382 w 789709"/>
                <a:gd name="connsiteY41" fmla="*/ 337995 h 916765"/>
                <a:gd name="connsiteX42" fmla="*/ 374073 w 789709"/>
                <a:gd name="connsiteY42" fmla="*/ 171740 h 916765"/>
                <a:gd name="connsiteX43" fmla="*/ 623455 w 789709"/>
                <a:gd name="connsiteY43" fmla="*/ 150958 h 91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89709" h="916765">
                  <a:moveTo>
                    <a:pt x="311727" y="795195"/>
                  </a:moveTo>
                  <a:lnTo>
                    <a:pt x="311727" y="795195"/>
                  </a:lnTo>
                  <a:cubicBezTo>
                    <a:pt x="256309" y="774413"/>
                    <a:pt x="177249" y="782782"/>
                    <a:pt x="145473" y="732849"/>
                  </a:cubicBezTo>
                  <a:cubicBezTo>
                    <a:pt x="133440" y="713941"/>
                    <a:pt x="162531" y="553258"/>
                    <a:pt x="187036" y="504249"/>
                  </a:cubicBezTo>
                  <a:cubicBezTo>
                    <a:pt x="198206" y="481909"/>
                    <a:pt x="209096" y="457507"/>
                    <a:pt x="228600" y="441904"/>
                  </a:cubicBezTo>
                  <a:cubicBezTo>
                    <a:pt x="245706" y="428219"/>
                    <a:pt x="290946" y="421122"/>
                    <a:pt x="290946" y="421122"/>
                  </a:cubicBezTo>
                  <a:lnTo>
                    <a:pt x="290946" y="421122"/>
                  </a:lnTo>
                  <a:cubicBezTo>
                    <a:pt x="284019" y="483467"/>
                    <a:pt x="254950" y="547302"/>
                    <a:pt x="270164" y="608158"/>
                  </a:cubicBezTo>
                  <a:cubicBezTo>
                    <a:pt x="275477" y="629410"/>
                    <a:pt x="315403" y="601061"/>
                    <a:pt x="332509" y="587377"/>
                  </a:cubicBezTo>
                  <a:cubicBezTo>
                    <a:pt x="369133" y="558078"/>
                    <a:pt x="381165" y="503756"/>
                    <a:pt x="394855" y="462686"/>
                  </a:cubicBezTo>
                  <a:cubicBezTo>
                    <a:pt x="351753" y="290276"/>
                    <a:pt x="414214" y="440766"/>
                    <a:pt x="311727" y="358777"/>
                  </a:cubicBezTo>
                  <a:cubicBezTo>
                    <a:pt x="292223" y="343174"/>
                    <a:pt x="270164" y="296431"/>
                    <a:pt x="270164" y="296431"/>
                  </a:cubicBezTo>
                  <a:lnTo>
                    <a:pt x="270164" y="296431"/>
                  </a:lnTo>
                  <a:cubicBezTo>
                    <a:pt x="615999" y="0"/>
                    <a:pt x="214132" y="298061"/>
                    <a:pt x="581891" y="150958"/>
                  </a:cubicBezTo>
                  <a:cubicBezTo>
                    <a:pt x="605081" y="141682"/>
                    <a:pt x="607852" y="108116"/>
                    <a:pt x="623455" y="88613"/>
                  </a:cubicBezTo>
                  <a:cubicBezTo>
                    <a:pt x="635695" y="73313"/>
                    <a:pt x="651164" y="60904"/>
                    <a:pt x="665018" y="47049"/>
                  </a:cubicBezTo>
                  <a:lnTo>
                    <a:pt x="665018" y="47049"/>
                  </a:lnTo>
                  <a:cubicBezTo>
                    <a:pt x="642262" y="365634"/>
                    <a:pt x="741465" y="337995"/>
                    <a:pt x="561109" y="337995"/>
                  </a:cubicBezTo>
                  <a:lnTo>
                    <a:pt x="561109" y="337995"/>
                  </a:lnTo>
                  <a:cubicBezTo>
                    <a:pt x="609600" y="372631"/>
                    <a:pt x="677017" y="390165"/>
                    <a:pt x="706582" y="441904"/>
                  </a:cubicBezTo>
                  <a:cubicBezTo>
                    <a:pt x="718974" y="463590"/>
                    <a:pt x="644236" y="483468"/>
                    <a:pt x="644236" y="483468"/>
                  </a:cubicBezTo>
                  <a:lnTo>
                    <a:pt x="644236" y="483468"/>
                  </a:lnTo>
                  <a:cubicBezTo>
                    <a:pt x="602673" y="531959"/>
                    <a:pt x="541971" y="569140"/>
                    <a:pt x="519546" y="628940"/>
                  </a:cubicBezTo>
                  <a:cubicBezTo>
                    <a:pt x="511854" y="649451"/>
                    <a:pt x="559985" y="649722"/>
                    <a:pt x="581891" y="649722"/>
                  </a:cubicBezTo>
                  <a:cubicBezTo>
                    <a:pt x="617213" y="649722"/>
                    <a:pt x="651164" y="635867"/>
                    <a:pt x="685800" y="628940"/>
                  </a:cubicBezTo>
                  <a:cubicBezTo>
                    <a:pt x="692727" y="587376"/>
                    <a:pt x="697441" y="545383"/>
                    <a:pt x="706582" y="504249"/>
                  </a:cubicBezTo>
                  <a:cubicBezTo>
                    <a:pt x="711334" y="482865"/>
                    <a:pt x="709137" y="429753"/>
                    <a:pt x="727364" y="441904"/>
                  </a:cubicBezTo>
                  <a:cubicBezTo>
                    <a:pt x="750840" y="457555"/>
                    <a:pt x="781849" y="597501"/>
                    <a:pt x="789709" y="628940"/>
                  </a:cubicBezTo>
                  <a:cubicBezTo>
                    <a:pt x="782782" y="649722"/>
                    <a:pt x="782612" y="674180"/>
                    <a:pt x="768927" y="691286"/>
                  </a:cubicBezTo>
                  <a:cubicBezTo>
                    <a:pt x="729080" y="741094"/>
                    <a:pt x="677908" y="735480"/>
                    <a:pt x="623455" y="753631"/>
                  </a:cubicBezTo>
                  <a:cubicBezTo>
                    <a:pt x="608760" y="758529"/>
                    <a:pt x="595746" y="767486"/>
                    <a:pt x="581891" y="774413"/>
                  </a:cubicBezTo>
                  <a:lnTo>
                    <a:pt x="623455" y="774413"/>
                  </a:lnTo>
                  <a:cubicBezTo>
                    <a:pt x="574964" y="815977"/>
                    <a:pt x="538571" y="878908"/>
                    <a:pt x="477982" y="899104"/>
                  </a:cubicBezTo>
                  <a:cubicBezTo>
                    <a:pt x="424998" y="916765"/>
                    <a:pt x="366927" y="886814"/>
                    <a:pt x="311727" y="878322"/>
                  </a:cubicBezTo>
                  <a:cubicBezTo>
                    <a:pt x="276815" y="872951"/>
                    <a:pt x="207818" y="857540"/>
                    <a:pt x="207818" y="857540"/>
                  </a:cubicBezTo>
                  <a:lnTo>
                    <a:pt x="0" y="649722"/>
                  </a:lnTo>
                  <a:lnTo>
                    <a:pt x="187036" y="628940"/>
                  </a:lnTo>
                  <a:cubicBezTo>
                    <a:pt x="207037" y="615606"/>
                    <a:pt x="64155" y="526237"/>
                    <a:pt x="62346" y="525031"/>
                  </a:cubicBezTo>
                  <a:cubicBezTo>
                    <a:pt x="48491" y="504249"/>
                    <a:pt x="20782" y="487663"/>
                    <a:pt x="20782" y="462686"/>
                  </a:cubicBezTo>
                  <a:cubicBezTo>
                    <a:pt x="20782" y="437709"/>
                    <a:pt x="44685" y="418001"/>
                    <a:pt x="62346" y="400340"/>
                  </a:cubicBezTo>
                  <a:cubicBezTo>
                    <a:pt x="123122" y="339564"/>
                    <a:pt x="141856" y="358777"/>
                    <a:pt x="228600" y="358777"/>
                  </a:cubicBezTo>
                  <a:lnTo>
                    <a:pt x="249382" y="337995"/>
                  </a:lnTo>
                  <a:cubicBezTo>
                    <a:pt x="319024" y="152281"/>
                    <a:pt x="252540" y="171740"/>
                    <a:pt x="374073" y="171740"/>
                  </a:cubicBezTo>
                  <a:lnTo>
                    <a:pt x="623455" y="150958"/>
                  </a:lnTo>
                </a:path>
              </a:pathLst>
            </a:custGeom>
            <a:solidFill>
              <a:srgbClr val="FF0000"/>
            </a:solidFill>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45" name="Freeform 344">
              <a:extLst>
                <a:ext uri="{FF2B5EF4-FFF2-40B4-BE49-F238E27FC236}">
                  <a16:creationId xmlns:a16="http://schemas.microsoft.com/office/drawing/2014/main" id="{7D5053BD-B026-49CD-8388-C939C26B6FC8}"/>
                </a:ext>
              </a:extLst>
            </p:cNvPr>
            <p:cNvSpPr/>
            <p:nvPr/>
          </p:nvSpPr>
          <p:spPr>
            <a:xfrm>
              <a:off x="6372707" y="4428117"/>
              <a:ext cx="1297052" cy="2003875"/>
            </a:xfrm>
            <a:custGeom>
              <a:avLst/>
              <a:gdLst>
                <a:gd name="connsiteX0" fmla="*/ 996341 w 1298108"/>
                <a:gd name="connsiteY0" fmla="*/ 1916182 h 2004454"/>
                <a:gd name="connsiteX1" fmla="*/ 996341 w 1298108"/>
                <a:gd name="connsiteY1" fmla="*/ 1916182 h 2004454"/>
                <a:gd name="connsiteX2" fmla="*/ 809305 w 1298108"/>
                <a:gd name="connsiteY2" fmla="*/ 1895400 h 2004454"/>
                <a:gd name="connsiteX3" fmla="*/ 746959 w 1298108"/>
                <a:gd name="connsiteY3" fmla="*/ 1874618 h 2004454"/>
                <a:gd name="connsiteX4" fmla="*/ 726178 w 1298108"/>
                <a:gd name="connsiteY4" fmla="*/ 1812273 h 2004454"/>
                <a:gd name="connsiteX5" fmla="*/ 684614 w 1298108"/>
                <a:gd name="connsiteY5" fmla="*/ 1749928 h 2004454"/>
                <a:gd name="connsiteX6" fmla="*/ 684614 w 1298108"/>
                <a:gd name="connsiteY6" fmla="*/ 1625237 h 2004454"/>
                <a:gd name="connsiteX7" fmla="*/ 705396 w 1298108"/>
                <a:gd name="connsiteY7" fmla="*/ 1542109 h 2004454"/>
                <a:gd name="connsiteX8" fmla="*/ 767741 w 1298108"/>
                <a:gd name="connsiteY8" fmla="*/ 1500546 h 2004454"/>
                <a:gd name="connsiteX9" fmla="*/ 767741 w 1298108"/>
                <a:gd name="connsiteY9" fmla="*/ 1334291 h 2004454"/>
                <a:gd name="connsiteX10" fmla="*/ 643050 w 1298108"/>
                <a:gd name="connsiteY10" fmla="*/ 1292728 h 2004454"/>
                <a:gd name="connsiteX11" fmla="*/ 622269 w 1298108"/>
                <a:gd name="connsiteY11" fmla="*/ 981000 h 2004454"/>
                <a:gd name="connsiteX12" fmla="*/ 497578 w 1298108"/>
                <a:gd name="connsiteY12" fmla="*/ 856309 h 2004454"/>
                <a:gd name="connsiteX13" fmla="*/ 456014 w 1298108"/>
                <a:gd name="connsiteY13" fmla="*/ 793964 h 2004454"/>
                <a:gd name="connsiteX14" fmla="*/ 393669 w 1298108"/>
                <a:gd name="connsiteY14" fmla="*/ 773182 h 2004454"/>
                <a:gd name="connsiteX15" fmla="*/ 331323 w 1298108"/>
                <a:gd name="connsiteY15" fmla="*/ 212073 h 2004454"/>
                <a:gd name="connsiteX16" fmla="*/ 268978 w 1298108"/>
                <a:gd name="connsiteY16" fmla="*/ 170509 h 2004454"/>
                <a:gd name="connsiteX17" fmla="*/ 227414 w 1298108"/>
                <a:gd name="connsiteY17" fmla="*/ 108164 h 2004454"/>
                <a:gd name="connsiteX18" fmla="*/ 268978 w 1298108"/>
                <a:gd name="connsiteY18" fmla="*/ 45818 h 2004454"/>
                <a:gd name="connsiteX19" fmla="*/ 352105 w 1298108"/>
                <a:gd name="connsiteY19" fmla="*/ 66600 h 2004454"/>
                <a:gd name="connsiteX20" fmla="*/ 435232 w 1298108"/>
                <a:gd name="connsiteY20" fmla="*/ 378328 h 2004454"/>
                <a:gd name="connsiteX21" fmla="*/ 497578 w 1298108"/>
                <a:gd name="connsiteY21" fmla="*/ 440673 h 2004454"/>
                <a:gd name="connsiteX22" fmla="*/ 767741 w 1298108"/>
                <a:gd name="connsiteY22" fmla="*/ 503018 h 2004454"/>
                <a:gd name="connsiteX23" fmla="*/ 871650 w 1298108"/>
                <a:gd name="connsiteY23" fmla="*/ 690055 h 2004454"/>
                <a:gd name="connsiteX24" fmla="*/ 809305 w 1298108"/>
                <a:gd name="connsiteY24" fmla="*/ 752400 h 2004454"/>
                <a:gd name="connsiteX25" fmla="*/ 830087 w 1298108"/>
                <a:gd name="connsiteY25" fmla="*/ 814746 h 2004454"/>
                <a:gd name="connsiteX26" fmla="*/ 975559 w 1298108"/>
                <a:gd name="connsiteY26" fmla="*/ 918655 h 2004454"/>
                <a:gd name="connsiteX27" fmla="*/ 1079469 w 1298108"/>
                <a:gd name="connsiteY27" fmla="*/ 939437 h 2004454"/>
                <a:gd name="connsiteX28" fmla="*/ 1183378 w 1298108"/>
                <a:gd name="connsiteY28" fmla="*/ 1043346 h 2004454"/>
                <a:gd name="connsiteX29" fmla="*/ 1141814 w 1298108"/>
                <a:gd name="connsiteY29" fmla="*/ 1105691 h 2004454"/>
                <a:gd name="connsiteX30" fmla="*/ 1141814 w 1298108"/>
                <a:gd name="connsiteY30" fmla="*/ 1271946 h 2004454"/>
                <a:gd name="connsiteX31" fmla="*/ 1204159 w 1298108"/>
                <a:gd name="connsiteY31" fmla="*/ 1313509 h 2004454"/>
                <a:gd name="connsiteX32" fmla="*/ 1224941 w 1298108"/>
                <a:gd name="connsiteY32" fmla="*/ 1375855 h 2004454"/>
                <a:gd name="connsiteX33" fmla="*/ 1287287 w 1298108"/>
                <a:gd name="connsiteY33" fmla="*/ 1438200 h 2004454"/>
                <a:gd name="connsiteX34" fmla="*/ 1266505 w 1298108"/>
                <a:gd name="connsiteY34" fmla="*/ 1666800 h 2004454"/>
                <a:gd name="connsiteX35" fmla="*/ 1245723 w 1298108"/>
                <a:gd name="connsiteY35" fmla="*/ 1749928 h 2004454"/>
                <a:gd name="connsiteX36" fmla="*/ 1183378 w 1298108"/>
                <a:gd name="connsiteY36" fmla="*/ 1791491 h 2004454"/>
                <a:gd name="connsiteX37" fmla="*/ 1058687 w 1298108"/>
                <a:gd name="connsiteY37" fmla="*/ 1833055 h 2004454"/>
                <a:gd name="connsiteX38" fmla="*/ 1017123 w 1298108"/>
                <a:gd name="connsiteY38" fmla="*/ 1895400 h 2004454"/>
                <a:gd name="connsiteX39" fmla="*/ 933996 w 1298108"/>
                <a:gd name="connsiteY39" fmla="*/ 1999309 h 2004454"/>
                <a:gd name="connsiteX40" fmla="*/ 892432 w 1298108"/>
                <a:gd name="connsiteY40" fmla="*/ 1999309 h 200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98108" h="2004454">
                  <a:moveTo>
                    <a:pt x="996341" y="1916182"/>
                  </a:moveTo>
                  <a:lnTo>
                    <a:pt x="996341" y="1916182"/>
                  </a:lnTo>
                  <a:cubicBezTo>
                    <a:pt x="933996" y="1909255"/>
                    <a:pt x="871180" y="1905713"/>
                    <a:pt x="809305" y="1895400"/>
                  </a:cubicBezTo>
                  <a:cubicBezTo>
                    <a:pt x="787697" y="1891799"/>
                    <a:pt x="762449" y="1890108"/>
                    <a:pt x="746959" y="1874618"/>
                  </a:cubicBezTo>
                  <a:cubicBezTo>
                    <a:pt x="731469" y="1859128"/>
                    <a:pt x="735975" y="1831866"/>
                    <a:pt x="726178" y="1812273"/>
                  </a:cubicBezTo>
                  <a:cubicBezTo>
                    <a:pt x="715008" y="1789933"/>
                    <a:pt x="698469" y="1770710"/>
                    <a:pt x="684614" y="1749928"/>
                  </a:cubicBezTo>
                  <a:cubicBezTo>
                    <a:pt x="654773" y="1660405"/>
                    <a:pt x="659036" y="1714759"/>
                    <a:pt x="684614" y="1625237"/>
                  </a:cubicBezTo>
                  <a:cubicBezTo>
                    <a:pt x="692461" y="1597774"/>
                    <a:pt x="689553" y="1565874"/>
                    <a:pt x="705396" y="1542109"/>
                  </a:cubicBezTo>
                  <a:cubicBezTo>
                    <a:pt x="719250" y="1521327"/>
                    <a:pt x="746959" y="1514400"/>
                    <a:pt x="767741" y="1500546"/>
                  </a:cubicBezTo>
                  <a:cubicBezTo>
                    <a:pt x="784140" y="1451349"/>
                    <a:pt x="817897" y="1384447"/>
                    <a:pt x="767741" y="1334291"/>
                  </a:cubicBezTo>
                  <a:cubicBezTo>
                    <a:pt x="736761" y="1303311"/>
                    <a:pt x="643050" y="1292728"/>
                    <a:pt x="643050" y="1292728"/>
                  </a:cubicBezTo>
                  <a:cubicBezTo>
                    <a:pt x="636123" y="1188819"/>
                    <a:pt x="655201" y="1079796"/>
                    <a:pt x="622269" y="981000"/>
                  </a:cubicBezTo>
                  <a:cubicBezTo>
                    <a:pt x="603681" y="925236"/>
                    <a:pt x="530184" y="905217"/>
                    <a:pt x="497578" y="856309"/>
                  </a:cubicBezTo>
                  <a:cubicBezTo>
                    <a:pt x="483723" y="835527"/>
                    <a:pt x="475517" y="809567"/>
                    <a:pt x="456014" y="793964"/>
                  </a:cubicBezTo>
                  <a:cubicBezTo>
                    <a:pt x="438908" y="780280"/>
                    <a:pt x="414451" y="780109"/>
                    <a:pt x="393669" y="773182"/>
                  </a:cubicBezTo>
                  <a:cubicBezTo>
                    <a:pt x="248339" y="555190"/>
                    <a:pt x="429519" y="850352"/>
                    <a:pt x="331323" y="212073"/>
                  </a:cubicBezTo>
                  <a:cubicBezTo>
                    <a:pt x="327525" y="187387"/>
                    <a:pt x="289760" y="184364"/>
                    <a:pt x="268978" y="170509"/>
                  </a:cubicBezTo>
                  <a:cubicBezTo>
                    <a:pt x="255123" y="149727"/>
                    <a:pt x="246211" y="124611"/>
                    <a:pt x="227414" y="108164"/>
                  </a:cubicBezTo>
                  <a:cubicBezTo>
                    <a:pt x="103797" y="0"/>
                    <a:pt x="0" y="12197"/>
                    <a:pt x="268978" y="45818"/>
                  </a:cubicBezTo>
                  <a:cubicBezTo>
                    <a:pt x="296687" y="52745"/>
                    <a:pt x="325853" y="55349"/>
                    <a:pt x="352105" y="66600"/>
                  </a:cubicBezTo>
                  <a:cubicBezTo>
                    <a:pt x="496251" y="128378"/>
                    <a:pt x="388485" y="191341"/>
                    <a:pt x="435232" y="378328"/>
                  </a:cubicBezTo>
                  <a:cubicBezTo>
                    <a:pt x="442360" y="406840"/>
                    <a:pt x="473662" y="423590"/>
                    <a:pt x="497578" y="440673"/>
                  </a:cubicBezTo>
                  <a:cubicBezTo>
                    <a:pt x="587349" y="504795"/>
                    <a:pt x="650068" y="489944"/>
                    <a:pt x="767741" y="503018"/>
                  </a:cubicBezTo>
                  <a:cubicBezTo>
                    <a:pt x="949486" y="684763"/>
                    <a:pt x="1008347" y="644489"/>
                    <a:pt x="871650" y="690055"/>
                  </a:cubicBezTo>
                  <a:cubicBezTo>
                    <a:pt x="850868" y="710837"/>
                    <a:pt x="818599" y="724518"/>
                    <a:pt x="809305" y="752400"/>
                  </a:cubicBezTo>
                  <a:cubicBezTo>
                    <a:pt x="802378" y="773182"/>
                    <a:pt x="817936" y="796519"/>
                    <a:pt x="830087" y="814746"/>
                  </a:cubicBezTo>
                  <a:cubicBezTo>
                    <a:pt x="863401" y="864718"/>
                    <a:pt x="919837" y="900081"/>
                    <a:pt x="975559" y="918655"/>
                  </a:cubicBezTo>
                  <a:cubicBezTo>
                    <a:pt x="1009069" y="929825"/>
                    <a:pt x="1044832" y="932510"/>
                    <a:pt x="1079469" y="939437"/>
                  </a:cubicBezTo>
                  <a:cubicBezTo>
                    <a:pt x="1107179" y="957910"/>
                    <a:pt x="1183378" y="997164"/>
                    <a:pt x="1183378" y="1043346"/>
                  </a:cubicBezTo>
                  <a:cubicBezTo>
                    <a:pt x="1183378" y="1068323"/>
                    <a:pt x="1155669" y="1084909"/>
                    <a:pt x="1141814" y="1105691"/>
                  </a:cubicBezTo>
                  <a:cubicBezTo>
                    <a:pt x="1120503" y="1169623"/>
                    <a:pt x="1099577" y="1198032"/>
                    <a:pt x="1141814" y="1271946"/>
                  </a:cubicBezTo>
                  <a:cubicBezTo>
                    <a:pt x="1154206" y="1293632"/>
                    <a:pt x="1183377" y="1299655"/>
                    <a:pt x="1204159" y="1313509"/>
                  </a:cubicBezTo>
                  <a:cubicBezTo>
                    <a:pt x="1211086" y="1334291"/>
                    <a:pt x="1212790" y="1357628"/>
                    <a:pt x="1224941" y="1375855"/>
                  </a:cubicBezTo>
                  <a:cubicBezTo>
                    <a:pt x="1241244" y="1400309"/>
                    <a:pt x="1283131" y="1409105"/>
                    <a:pt x="1287287" y="1438200"/>
                  </a:cubicBezTo>
                  <a:cubicBezTo>
                    <a:pt x="1298108" y="1513945"/>
                    <a:pt x="1276617" y="1590957"/>
                    <a:pt x="1266505" y="1666800"/>
                  </a:cubicBezTo>
                  <a:cubicBezTo>
                    <a:pt x="1262730" y="1695112"/>
                    <a:pt x="1261566" y="1726163"/>
                    <a:pt x="1245723" y="1749928"/>
                  </a:cubicBezTo>
                  <a:cubicBezTo>
                    <a:pt x="1231869" y="1770710"/>
                    <a:pt x="1206202" y="1781347"/>
                    <a:pt x="1183378" y="1791491"/>
                  </a:cubicBezTo>
                  <a:cubicBezTo>
                    <a:pt x="1143342" y="1809285"/>
                    <a:pt x="1058687" y="1833055"/>
                    <a:pt x="1058687" y="1833055"/>
                  </a:cubicBezTo>
                  <a:cubicBezTo>
                    <a:pt x="1044832" y="1853837"/>
                    <a:pt x="1028293" y="1873060"/>
                    <a:pt x="1017123" y="1895400"/>
                  </a:cubicBezTo>
                  <a:cubicBezTo>
                    <a:pt x="982295" y="1965055"/>
                    <a:pt x="1021577" y="1964277"/>
                    <a:pt x="933996" y="1999309"/>
                  </a:cubicBezTo>
                  <a:cubicBezTo>
                    <a:pt x="921132" y="2004454"/>
                    <a:pt x="906287" y="1999309"/>
                    <a:pt x="892432" y="1999309"/>
                  </a:cubicBezTo>
                </a:path>
              </a:pathLst>
            </a:custGeom>
            <a:solidFill>
              <a:srgbClr val="FFFF00"/>
            </a:solidFill>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46" name="Freeform 345">
              <a:extLst>
                <a:ext uri="{FF2B5EF4-FFF2-40B4-BE49-F238E27FC236}">
                  <a16:creationId xmlns:a16="http://schemas.microsoft.com/office/drawing/2014/main" id="{87DF44EA-534D-44B1-9A80-0F3B4CE400F1}"/>
                </a:ext>
              </a:extLst>
            </p:cNvPr>
            <p:cNvSpPr/>
            <p:nvPr/>
          </p:nvSpPr>
          <p:spPr>
            <a:xfrm rot="3628476">
              <a:off x="6513410" y="4419931"/>
              <a:ext cx="1298836" cy="2005296"/>
            </a:xfrm>
            <a:custGeom>
              <a:avLst/>
              <a:gdLst>
                <a:gd name="connsiteX0" fmla="*/ 996341 w 1298108"/>
                <a:gd name="connsiteY0" fmla="*/ 1916182 h 2004454"/>
                <a:gd name="connsiteX1" fmla="*/ 996341 w 1298108"/>
                <a:gd name="connsiteY1" fmla="*/ 1916182 h 2004454"/>
                <a:gd name="connsiteX2" fmla="*/ 809305 w 1298108"/>
                <a:gd name="connsiteY2" fmla="*/ 1895400 h 2004454"/>
                <a:gd name="connsiteX3" fmla="*/ 746959 w 1298108"/>
                <a:gd name="connsiteY3" fmla="*/ 1874618 h 2004454"/>
                <a:gd name="connsiteX4" fmla="*/ 726178 w 1298108"/>
                <a:gd name="connsiteY4" fmla="*/ 1812273 h 2004454"/>
                <a:gd name="connsiteX5" fmla="*/ 684614 w 1298108"/>
                <a:gd name="connsiteY5" fmla="*/ 1749928 h 2004454"/>
                <a:gd name="connsiteX6" fmla="*/ 684614 w 1298108"/>
                <a:gd name="connsiteY6" fmla="*/ 1625237 h 2004454"/>
                <a:gd name="connsiteX7" fmla="*/ 705396 w 1298108"/>
                <a:gd name="connsiteY7" fmla="*/ 1542109 h 2004454"/>
                <a:gd name="connsiteX8" fmla="*/ 767741 w 1298108"/>
                <a:gd name="connsiteY8" fmla="*/ 1500546 h 2004454"/>
                <a:gd name="connsiteX9" fmla="*/ 767741 w 1298108"/>
                <a:gd name="connsiteY9" fmla="*/ 1334291 h 2004454"/>
                <a:gd name="connsiteX10" fmla="*/ 643050 w 1298108"/>
                <a:gd name="connsiteY10" fmla="*/ 1292728 h 2004454"/>
                <a:gd name="connsiteX11" fmla="*/ 622269 w 1298108"/>
                <a:gd name="connsiteY11" fmla="*/ 981000 h 2004454"/>
                <a:gd name="connsiteX12" fmla="*/ 497578 w 1298108"/>
                <a:gd name="connsiteY12" fmla="*/ 856309 h 2004454"/>
                <a:gd name="connsiteX13" fmla="*/ 456014 w 1298108"/>
                <a:gd name="connsiteY13" fmla="*/ 793964 h 2004454"/>
                <a:gd name="connsiteX14" fmla="*/ 393669 w 1298108"/>
                <a:gd name="connsiteY14" fmla="*/ 773182 h 2004454"/>
                <a:gd name="connsiteX15" fmla="*/ 331323 w 1298108"/>
                <a:gd name="connsiteY15" fmla="*/ 212073 h 2004454"/>
                <a:gd name="connsiteX16" fmla="*/ 268978 w 1298108"/>
                <a:gd name="connsiteY16" fmla="*/ 170509 h 2004454"/>
                <a:gd name="connsiteX17" fmla="*/ 227414 w 1298108"/>
                <a:gd name="connsiteY17" fmla="*/ 108164 h 2004454"/>
                <a:gd name="connsiteX18" fmla="*/ 268978 w 1298108"/>
                <a:gd name="connsiteY18" fmla="*/ 45818 h 2004454"/>
                <a:gd name="connsiteX19" fmla="*/ 352105 w 1298108"/>
                <a:gd name="connsiteY19" fmla="*/ 66600 h 2004454"/>
                <a:gd name="connsiteX20" fmla="*/ 435232 w 1298108"/>
                <a:gd name="connsiteY20" fmla="*/ 378328 h 2004454"/>
                <a:gd name="connsiteX21" fmla="*/ 497578 w 1298108"/>
                <a:gd name="connsiteY21" fmla="*/ 440673 h 2004454"/>
                <a:gd name="connsiteX22" fmla="*/ 767741 w 1298108"/>
                <a:gd name="connsiteY22" fmla="*/ 503018 h 2004454"/>
                <a:gd name="connsiteX23" fmla="*/ 871650 w 1298108"/>
                <a:gd name="connsiteY23" fmla="*/ 690055 h 2004454"/>
                <a:gd name="connsiteX24" fmla="*/ 809305 w 1298108"/>
                <a:gd name="connsiteY24" fmla="*/ 752400 h 2004454"/>
                <a:gd name="connsiteX25" fmla="*/ 830087 w 1298108"/>
                <a:gd name="connsiteY25" fmla="*/ 814746 h 2004454"/>
                <a:gd name="connsiteX26" fmla="*/ 975559 w 1298108"/>
                <a:gd name="connsiteY26" fmla="*/ 918655 h 2004454"/>
                <a:gd name="connsiteX27" fmla="*/ 1079469 w 1298108"/>
                <a:gd name="connsiteY27" fmla="*/ 939437 h 2004454"/>
                <a:gd name="connsiteX28" fmla="*/ 1183378 w 1298108"/>
                <a:gd name="connsiteY28" fmla="*/ 1043346 h 2004454"/>
                <a:gd name="connsiteX29" fmla="*/ 1141814 w 1298108"/>
                <a:gd name="connsiteY29" fmla="*/ 1105691 h 2004454"/>
                <a:gd name="connsiteX30" fmla="*/ 1141814 w 1298108"/>
                <a:gd name="connsiteY30" fmla="*/ 1271946 h 2004454"/>
                <a:gd name="connsiteX31" fmla="*/ 1204159 w 1298108"/>
                <a:gd name="connsiteY31" fmla="*/ 1313509 h 2004454"/>
                <a:gd name="connsiteX32" fmla="*/ 1224941 w 1298108"/>
                <a:gd name="connsiteY32" fmla="*/ 1375855 h 2004454"/>
                <a:gd name="connsiteX33" fmla="*/ 1287287 w 1298108"/>
                <a:gd name="connsiteY33" fmla="*/ 1438200 h 2004454"/>
                <a:gd name="connsiteX34" fmla="*/ 1266505 w 1298108"/>
                <a:gd name="connsiteY34" fmla="*/ 1666800 h 2004454"/>
                <a:gd name="connsiteX35" fmla="*/ 1245723 w 1298108"/>
                <a:gd name="connsiteY35" fmla="*/ 1749928 h 2004454"/>
                <a:gd name="connsiteX36" fmla="*/ 1183378 w 1298108"/>
                <a:gd name="connsiteY36" fmla="*/ 1791491 h 2004454"/>
                <a:gd name="connsiteX37" fmla="*/ 1058687 w 1298108"/>
                <a:gd name="connsiteY37" fmla="*/ 1833055 h 2004454"/>
                <a:gd name="connsiteX38" fmla="*/ 1017123 w 1298108"/>
                <a:gd name="connsiteY38" fmla="*/ 1895400 h 2004454"/>
                <a:gd name="connsiteX39" fmla="*/ 933996 w 1298108"/>
                <a:gd name="connsiteY39" fmla="*/ 1999309 h 2004454"/>
                <a:gd name="connsiteX40" fmla="*/ 892432 w 1298108"/>
                <a:gd name="connsiteY40" fmla="*/ 1999309 h 200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98108" h="2004454">
                  <a:moveTo>
                    <a:pt x="996341" y="1916182"/>
                  </a:moveTo>
                  <a:lnTo>
                    <a:pt x="996341" y="1916182"/>
                  </a:lnTo>
                  <a:cubicBezTo>
                    <a:pt x="933996" y="1909255"/>
                    <a:pt x="871180" y="1905713"/>
                    <a:pt x="809305" y="1895400"/>
                  </a:cubicBezTo>
                  <a:cubicBezTo>
                    <a:pt x="787697" y="1891799"/>
                    <a:pt x="762449" y="1890108"/>
                    <a:pt x="746959" y="1874618"/>
                  </a:cubicBezTo>
                  <a:cubicBezTo>
                    <a:pt x="731469" y="1859128"/>
                    <a:pt x="735975" y="1831866"/>
                    <a:pt x="726178" y="1812273"/>
                  </a:cubicBezTo>
                  <a:cubicBezTo>
                    <a:pt x="715008" y="1789933"/>
                    <a:pt x="698469" y="1770710"/>
                    <a:pt x="684614" y="1749928"/>
                  </a:cubicBezTo>
                  <a:cubicBezTo>
                    <a:pt x="654773" y="1660405"/>
                    <a:pt x="659036" y="1714759"/>
                    <a:pt x="684614" y="1625237"/>
                  </a:cubicBezTo>
                  <a:cubicBezTo>
                    <a:pt x="692461" y="1597774"/>
                    <a:pt x="689553" y="1565874"/>
                    <a:pt x="705396" y="1542109"/>
                  </a:cubicBezTo>
                  <a:cubicBezTo>
                    <a:pt x="719250" y="1521327"/>
                    <a:pt x="746959" y="1514400"/>
                    <a:pt x="767741" y="1500546"/>
                  </a:cubicBezTo>
                  <a:cubicBezTo>
                    <a:pt x="784140" y="1451349"/>
                    <a:pt x="817897" y="1384447"/>
                    <a:pt x="767741" y="1334291"/>
                  </a:cubicBezTo>
                  <a:cubicBezTo>
                    <a:pt x="736761" y="1303311"/>
                    <a:pt x="643050" y="1292728"/>
                    <a:pt x="643050" y="1292728"/>
                  </a:cubicBezTo>
                  <a:cubicBezTo>
                    <a:pt x="636123" y="1188819"/>
                    <a:pt x="655201" y="1079796"/>
                    <a:pt x="622269" y="981000"/>
                  </a:cubicBezTo>
                  <a:cubicBezTo>
                    <a:pt x="603681" y="925236"/>
                    <a:pt x="530184" y="905217"/>
                    <a:pt x="497578" y="856309"/>
                  </a:cubicBezTo>
                  <a:cubicBezTo>
                    <a:pt x="483723" y="835527"/>
                    <a:pt x="475517" y="809567"/>
                    <a:pt x="456014" y="793964"/>
                  </a:cubicBezTo>
                  <a:cubicBezTo>
                    <a:pt x="438908" y="780280"/>
                    <a:pt x="414451" y="780109"/>
                    <a:pt x="393669" y="773182"/>
                  </a:cubicBezTo>
                  <a:cubicBezTo>
                    <a:pt x="248339" y="555190"/>
                    <a:pt x="429519" y="850352"/>
                    <a:pt x="331323" y="212073"/>
                  </a:cubicBezTo>
                  <a:cubicBezTo>
                    <a:pt x="327525" y="187387"/>
                    <a:pt x="289760" y="184364"/>
                    <a:pt x="268978" y="170509"/>
                  </a:cubicBezTo>
                  <a:cubicBezTo>
                    <a:pt x="255123" y="149727"/>
                    <a:pt x="246211" y="124611"/>
                    <a:pt x="227414" y="108164"/>
                  </a:cubicBezTo>
                  <a:cubicBezTo>
                    <a:pt x="103797" y="0"/>
                    <a:pt x="0" y="12197"/>
                    <a:pt x="268978" y="45818"/>
                  </a:cubicBezTo>
                  <a:cubicBezTo>
                    <a:pt x="296687" y="52745"/>
                    <a:pt x="325853" y="55349"/>
                    <a:pt x="352105" y="66600"/>
                  </a:cubicBezTo>
                  <a:cubicBezTo>
                    <a:pt x="496251" y="128378"/>
                    <a:pt x="388485" y="191341"/>
                    <a:pt x="435232" y="378328"/>
                  </a:cubicBezTo>
                  <a:cubicBezTo>
                    <a:pt x="442360" y="406840"/>
                    <a:pt x="473662" y="423590"/>
                    <a:pt x="497578" y="440673"/>
                  </a:cubicBezTo>
                  <a:cubicBezTo>
                    <a:pt x="587349" y="504795"/>
                    <a:pt x="650068" y="489944"/>
                    <a:pt x="767741" y="503018"/>
                  </a:cubicBezTo>
                  <a:cubicBezTo>
                    <a:pt x="949486" y="684763"/>
                    <a:pt x="1008347" y="644489"/>
                    <a:pt x="871650" y="690055"/>
                  </a:cubicBezTo>
                  <a:cubicBezTo>
                    <a:pt x="850868" y="710837"/>
                    <a:pt x="818599" y="724518"/>
                    <a:pt x="809305" y="752400"/>
                  </a:cubicBezTo>
                  <a:cubicBezTo>
                    <a:pt x="802378" y="773182"/>
                    <a:pt x="817936" y="796519"/>
                    <a:pt x="830087" y="814746"/>
                  </a:cubicBezTo>
                  <a:cubicBezTo>
                    <a:pt x="863401" y="864718"/>
                    <a:pt x="919837" y="900081"/>
                    <a:pt x="975559" y="918655"/>
                  </a:cubicBezTo>
                  <a:cubicBezTo>
                    <a:pt x="1009069" y="929825"/>
                    <a:pt x="1044832" y="932510"/>
                    <a:pt x="1079469" y="939437"/>
                  </a:cubicBezTo>
                  <a:cubicBezTo>
                    <a:pt x="1107179" y="957910"/>
                    <a:pt x="1183378" y="997164"/>
                    <a:pt x="1183378" y="1043346"/>
                  </a:cubicBezTo>
                  <a:cubicBezTo>
                    <a:pt x="1183378" y="1068323"/>
                    <a:pt x="1155669" y="1084909"/>
                    <a:pt x="1141814" y="1105691"/>
                  </a:cubicBezTo>
                  <a:cubicBezTo>
                    <a:pt x="1120503" y="1169623"/>
                    <a:pt x="1099577" y="1198032"/>
                    <a:pt x="1141814" y="1271946"/>
                  </a:cubicBezTo>
                  <a:cubicBezTo>
                    <a:pt x="1154206" y="1293632"/>
                    <a:pt x="1183377" y="1299655"/>
                    <a:pt x="1204159" y="1313509"/>
                  </a:cubicBezTo>
                  <a:cubicBezTo>
                    <a:pt x="1211086" y="1334291"/>
                    <a:pt x="1212790" y="1357628"/>
                    <a:pt x="1224941" y="1375855"/>
                  </a:cubicBezTo>
                  <a:cubicBezTo>
                    <a:pt x="1241244" y="1400309"/>
                    <a:pt x="1283131" y="1409105"/>
                    <a:pt x="1287287" y="1438200"/>
                  </a:cubicBezTo>
                  <a:cubicBezTo>
                    <a:pt x="1298108" y="1513945"/>
                    <a:pt x="1276617" y="1590957"/>
                    <a:pt x="1266505" y="1666800"/>
                  </a:cubicBezTo>
                  <a:cubicBezTo>
                    <a:pt x="1262730" y="1695112"/>
                    <a:pt x="1261566" y="1726163"/>
                    <a:pt x="1245723" y="1749928"/>
                  </a:cubicBezTo>
                  <a:cubicBezTo>
                    <a:pt x="1231869" y="1770710"/>
                    <a:pt x="1206202" y="1781347"/>
                    <a:pt x="1183378" y="1791491"/>
                  </a:cubicBezTo>
                  <a:cubicBezTo>
                    <a:pt x="1143342" y="1809285"/>
                    <a:pt x="1058687" y="1833055"/>
                    <a:pt x="1058687" y="1833055"/>
                  </a:cubicBezTo>
                  <a:cubicBezTo>
                    <a:pt x="1044832" y="1853837"/>
                    <a:pt x="1028293" y="1873060"/>
                    <a:pt x="1017123" y="1895400"/>
                  </a:cubicBezTo>
                  <a:cubicBezTo>
                    <a:pt x="982295" y="1965055"/>
                    <a:pt x="1021577" y="1964277"/>
                    <a:pt x="933996" y="1999309"/>
                  </a:cubicBezTo>
                  <a:cubicBezTo>
                    <a:pt x="921132" y="2004454"/>
                    <a:pt x="906287" y="1999309"/>
                    <a:pt x="892432" y="1999309"/>
                  </a:cubicBezTo>
                </a:path>
              </a:pathLst>
            </a:custGeom>
            <a:solidFill>
              <a:srgbClr val="FFC000"/>
            </a:solidFill>
            <a:ln w="381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47" name="Freeform 346">
              <a:extLst>
                <a:ext uri="{FF2B5EF4-FFF2-40B4-BE49-F238E27FC236}">
                  <a16:creationId xmlns:a16="http://schemas.microsoft.com/office/drawing/2014/main" id="{47FFB1F8-703F-4177-9C2C-1A5ACB283C03}"/>
                </a:ext>
              </a:extLst>
            </p:cNvPr>
            <p:cNvSpPr/>
            <p:nvPr/>
          </p:nvSpPr>
          <p:spPr>
            <a:xfrm flipH="1">
              <a:off x="7055730" y="5569959"/>
              <a:ext cx="833968" cy="838211"/>
            </a:xfrm>
            <a:custGeom>
              <a:avLst/>
              <a:gdLst>
                <a:gd name="connsiteX0" fmla="*/ 996341 w 1298108"/>
                <a:gd name="connsiteY0" fmla="*/ 1916182 h 2004454"/>
                <a:gd name="connsiteX1" fmla="*/ 996341 w 1298108"/>
                <a:gd name="connsiteY1" fmla="*/ 1916182 h 2004454"/>
                <a:gd name="connsiteX2" fmla="*/ 809305 w 1298108"/>
                <a:gd name="connsiteY2" fmla="*/ 1895400 h 2004454"/>
                <a:gd name="connsiteX3" fmla="*/ 746959 w 1298108"/>
                <a:gd name="connsiteY3" fmla="*/ 1874618 h 2004454"/>
                <a:gd name="connsiteX4" fmla="*/ 726178 w 1298108"/>
                <a:gd name="connsiteY4" fmla="*/ 1812273 h 2004454"/>
                <a:gd name="connsiteX5" fmla="*/ 684614 w 1298108"/>
                <a:gd name="connsiteY5" fmla="*/ 1749928 h 2004454"/>
                <a:gd name="connsiteX6" fmla="*/ 684614 w 1298108"/>
                <a:gd name="connsiteY6" fmla="*/ 1625237 h 2004454"/>
                <a:gd name="connsiteX7" fmla="*/ 705396 w 1298108"/>
                <a:gd name="connsiteY7" fmla="*/ 1542109 h 2004454"/>
                <a:gd name="connsiteX8" fmla="*/ 767741 w 1298108"/>
                <a:gd name="connsiteY8" fmla="*/ 1500546 h 2004454"/>
                <a:gd name="connsiteX9" fmla="*/ 767741 w 1298108"/>
                <a:gd name="connsiteY9" fmla="*/ 1334291 h 2004454"/>
                <a:gd name="connsiteX10" fmla="*/ 643050 w 1298108"/>
                <a:gd name="connsiteY10" fmla="*/ 1292728 h 2004454"/>
                <a:gd name="connsiteX11" fmla="*/ 622269 w 1298108"/>
                <a:gd name="connsiteY11" fmla="*/ 981000 h 2004454"/>
                <a:gd name="connsiteX12" fmla="*/ 497578 w 1298108"/>
                <a:gd name="connsiteY12" fmla="*/ 856309 h 2004454"/>
                <a:gd name="connsiteX13" fmla="*/ 456014 w 1298108"/>
                <a:gd name="connsiteY13" fmla="*/ 793964 h 2004454"/>
                <a:gd name="connsiteX14" fmla="*/ 393669 w 1298108"/>
                <a:gd name="connsiteY14" fmla="*/ 773182 h 2004454"/>
                <a:gd name="connsiteX15" fmla="*/ 331323 w 1298108"/>
                <a:gd name="connsiteY15" fmla="*/ 212073 h 2004454"/>
                <a:gd name="connsiteX16" fmla="*/ 268978 w 1298108"/>
                <a:gd name="connsiteY16" fmla="*/ 170509 h 2004454"/>
                <a:gd name="connsiteX17" fmla="*/ 227414 w 1298108"/>
                <a:gd name="connsiteY17" fmla="*/ 108164 h 2004454"/>
                <a:gd name="connsiteX18" fmla="*/ 268978 w 1298108"/>
                <a:gd name="connsiteY18" fmla="*/ 45818 h 2004454"/>
                <a:gd name="connsiteX19" fmla="*/ 352105 w 1298108"/>
                <a:gd name="connsiteY19" fmla="*/ 66600 h 2004454"/>
                <a:gd name="connsiteX20" fmla="*/ 435232 w 1298108"/>
                <a:gd name="connsiteY20" fmla="*/ 378328 h 2004454"/>
                <a:gd name="connsiteX21" fmla="*/ 497578 w 1298108"/>
                <a:gd name="connsiteY21" fmla="*/ 440673 h 2004454"/>
                <a:gd name="connsiteX22" fmla="*/ 767741 w 1298108"/>
                <a:gd name="connsiteY22" fmla="*/ 503018 h 2004454"/>
                <a:gd name="connsiteX23" fmla="*/ 871650 w 1298108"/>
                <a:gd name="connsiteY23" fmla="*/ 690055 h 2004454"/>
                <a:gd name="connsiteX24" fmla="*/ 809305 w 1298108"/>
                <a:gd name="connsiteY24" fmla="*/ 752400 h 2004454"/>
                <a:gd name="connsiteX25" fmla="*/ 830087 w 1298108"/>
                <a:gd name="connsiteY25" fmla="*/ 814746 h 2004454"/>
                <a:gd name="connsiteX26" fmla="*/ 975559 w 1298108"/>
                <a:gd name="connsiteY26" fmla="*/ 918655 h 2004454"/>
                <a:gd name="connsiteX27" fmla="*/ 1079469 w 1298108"/>
                <a:gd name="connsiteY27" fmla="*/ 939437 h 2004454"/>
                <a:gd name="connsiteX28" fmla="*/ 1183378 w 1298108"/>
                <a:gd name="connsiteY28" fmla="*/ 1043346 h 2004454"/>
                <a:gd name="connsiteX29" fmla="*/ 1141814 w 1298108"/>
                <a:gd name="connsiteY29" fmla="*/ 1105691 h 2004454"/>
                <a:gd name="connsiteX30" fmla="*/ 1141814 w 1298108"/>
                <a:gd name="connsiteY30" fmla="*/ 1271946 h 2004454"/>
                <a:gd name="connsiteX31" fmla="*/ 1204159 w 1298108"/>
                <a:gd name="connsiteY31" fmla="*/ 1313509 h 2004454"/>
                <a:gd name="connsiteX32" fmla="*/ 1224941 w 1298108"/>
                <a:gd name="connsiteY32" fmla="*/ 1375855 h 2004454"/>
                <a:gd name="connsiteX33" fmla="*/ 1287287 w 1298108"/>
                <a:gd name="connsiteY33" fmla="*/ 1438200 h 2004454"/>
                <a:gd name="connsiteX34" fmla="*/ 1266505 w 1298108"/>
                <a:gd name="connsiteY34" fmla="*/ 1666800 h 2004454"/>
                <a:gd name="connsiteX35" fmla="*/ 1245723 w 1298108"/>
                <a:gd name="connsiteY35" fmla="*/ 1749928 h 2004454"/>
                <a:gd name="connsiteX36" fmla="*/ 1183378 w 1298108"/>
                <a:gd name="connsiteY36" fmla="*/ 1791491 h 2004454"/>
                <a:gd name="connsiteX37" fmla="*/ 1058687 w 1298108"/>
                <a:gd name="connsiteY37" fmla="*/ 1833055 h 2004454"/>
                <a:gd name="connsiteX38" fmla="*/ 1017123 w 1298108"/>
                <a:gd name="connsiteY38" fmla="*/ 1895400 h 2004454"/>
                <a:gd name="connsiteX39" fmla="*/ 933996 w 1298108"/>
                <a:gd name="connsiteY39" fmla="*/ 1999309 h 2004454"/>
                <a:gd name="connsiteX40" fmla="*/ 892432 w 1298108"/>
                <a:gd name="connsiteY40" fmla="*/ 1999309 h 200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98108" h="2004454">
                  <a:moveTo>
                    <a:pt x="996341" y="1916182"/>
                  </a:moveTo>
                  <a:lnTo>
                    <a:pt x="996341" y="1916182"/>
                  </a:lnTo>
                  <a:cubicBezTo>
                    <a:pt x="933996" y="1909255"/>
                    <a:pt x="871180" y="1905713"/>
                    <a:pt x="809305" y="1895400"/>
                  </a:cubicBezTo>
                  <a:cubicBezTo>
                    <a:pt x="787697" y="1891799"/>
                    <a:pt x="762449" y="1890108"/>
                    <a:pt x="746959" y="1874618"/>
                  </a:cubicBezTo>
                  <a:cubicBezTo>
                    <a:pt x="731469" y="1859128"/>
                    <a:pt x="735975" y="1831866"/>
                    <a:pt x="726178" y="1812273"/>
                  </a:cubicBezTo>
                  <a:cubicBezTo>
                    <a:pt x="715008" y="1789933"/>
                    <a:pt x="698469" y="1770710"/>
                    <a:pt x="684614" y="1749928"/>
                  </a:cubicBezTo>
                  <a:cubicBezTo>
                    <a:pt x="654773" y="1660405"/>
                    <a:pt x="659036" y="1714759"/>
                    <a:pt x="684614" y="1625237"/>
                  </a:cubicBezTo>
                  <a:cubicBezTo>
                    <a:pt x="692461" y="1597774"/>
                    <a:pt x="689553" y="1565874"/>
                    <a:pt x="705396" y="1542109"/>
                  </a:cubicBezTo>
                  <a:cubicBezTo>
                    <a:pt x="719250" y="1521327"/>
                    <a:pt x="746959" y="1514400"/>
                    <a:pt x="767741" y="1500546"/>
                  </a:cubicBezTo>
                  <a:cubicBezTo>
                    <a:pt x="784140" y="1451349"/>
                    <a:pt x="817897" y="1384447"/>
                    <a:pt x="767741" y="1334291"/>
                  </a:cubicBezTo>
                  <a:cubicBezTo>
                    <a:pt x="736761" y="1303311"/>
                    <a:pt x="643050" y="1292728"/>
                    <a:pt x="643050" y="1292728"/>
                  </a:cubicBezTo>
                  <a:cubicBezTo>
                    <a:pt x="636123" y="1188819"/>
                    <a:pt x="655201" y="1079796"/>
                    <a:pt x="622269" y="981000"/>
                  </a:cubicBezTo>
                  <a:cubicBezTo>
                    <a:pt x="603681" y="925236"/>
                    <a:pt x="530184" y="905217"/>
                    <a:pt x="497578" y="856309"/>
                  </a:cubicBezTo>
                  <a:cubicBezTo>
                    <a:pt x="483723" y="835527"/>
                    <a:pt x="475517" y="809567"/>
                    <a:pt x="456014" y="793964"/>
                  </a:cubicBezTo>
                  <a:cubicBezTo>
                    <a:pt x="438908" y="780280"/>
                    <a:pt x="414451" y="780109"/>
                    <a:pt x="393669" y="773182"/>
                  </a:cubicBezTo>
                  <a:cubicBezTo>
                    <a:pt x="248339" y="555190"/>
                    <a:pt x="429519" y="850352"/>
                    <a:pt x="331323" y="212073"/>
                  </a:cubicBezTo>
                  <a:cubicBezTo>
                    <a:pt x="327525" y="187387"/>
                    <a:pt x="289760" y="184364"/>
                    <a:pt x="268978" y="170509"/>
                  </a:cubicBezTo>
                  <a:cubicBezTo>
                    <a:pt x="255123" y="149727"/>
                    <a:pt x="246211" y="124611"/>
                    <a:pt x="227414" y="108164"/>
                  </a:cubicBezTo>
                  <a:cubicBezTo>
                    <a:pt x="103797" y="0"/>
                    <a:pt x="0" y="12197"/>
                    <a:pt x="268978" y="45818"/>
                  </a:cubicBezTo>
                  <a:cubicBezTo>
                    <a:pt x="296687" y="52745"/>
                    <a:pt x="325853" y="55349"/>
                    <a:pt x="352105" y="66600"/>
                  </a:cubicBezTo>
                  <a:cubicBezTo>
                    <a:pt x="496251" y="128378"/>
                    <a:pt x="388485" y="191341"/>
                    <a:pt x="435232" y="378328"/>
                  </a:cubicBezTo>
                  <a:cubicBezTo>
                    <a:pt x="442360" y="406840"/>
                    <a:pt x="473662" y="423590"/>
                    <a:pt x="497578" y="440673"/>
                  </a:cubicBezTo>
                  <a:cubicBezTo>
                    <a:pt x="587349" y="504795"/>
                    <a:pt x="650068" y="489944"/>
                    <a:pt x="767741" y="503018"/>
                  </a:cubicBezTo>
                  <a:cubicBezTo>
                    <a:pt x="949486" y="684763"/>
                    <a:pt x="1008347" y="644489"/>
                    <a:pt x="871650" y="690055"/>
                  </a:cubicBezTo>
                  <a:cubicBezTo>
                    <a:pt x="850868" y="710837"/>
                    <a:pt x="818599" y="724518"/>
                    <a:pt x="809305" y="752400"/>
                  </a:cubicBezTo>
                  <a:cubicBezTo>
                    <a:pt x="802378" y="773182"/>
                    <a:pt x="817936" y="796519"/>
                    <a:pt x="830087" y="814746"/>
                  </a:cubicBezTo>
                  <a:cubicBezTo>
                    <a:pt x="863401" y="864718"/>
                    <a:pt x="919837" y="900081"/>
                    <a:pt x="975559" y="918655"/>
                  </a:cubicBezTo>
                  <a:cubicBezTo>
                    <a:pt x="1009069" y="929825"/>
                    <a:pt x="1044832" y="932510"/>
                    <a:pt x="1079469" y="939437"/>
                  </a:cubicBezTo>
                  <a:cubicBezTo>
                    <a:pt x="1107179" y="957910"/>
                    <a:pt x="1183378" y="997164"/>
                    <a:pt x="1183378" y="1043346"/>
                  </a:cubicBezTo>
                  <a:cubicBezTo>
                    <a:pt x="1183378" y="1068323"/>
                    <a:pt x="1155669" y="1084909"/>
                    <a:pt x="1141814" y="1105691"/>
                  </a:cubicBezTo>
                  <a:cubicBezTo>
                    <a:pt x="1120503" y="1169623"/>
                    <a:pt x="1099577" y="1198032"/>
                    <a:pt x="1141814" y="1271946"/>
                  </a:cubicBezTo>
                  <a:cubicBezTo>
                    <a:pt x="1154206" y="1293632"/>
                    <a:pt x="1183377" y="1299655"/>
                    <a:pt x="1204159" y="1313509"/>
                  </a:cubicBezTo>
                  <a:cubicBezTo>
                    <a:pt x="1211086" y="1334291"/>
                    <a:pt x="1212790" y="1357628"/>
                    <a:pt x="1224941" y="1375855"/>
                  </a:cubicBezTo>
                  <a:cubicBezTo>
                    <a:pt x="1241244" y="1400309"/>
                    <a:pt x="1283131" y="1409105"/>
                    <a:pt x="1287287" y="1438200"/>
                  </a:cubicBezTo>
                  <a:cubicBezTo>
                    <a:pt x="1298108" y="1513945"/>
                    <a:pt x="1276617" y="1590957"/>
                    <a:pt x="1266505" y="1666800"/>
                  </a:cubicBezTo>
                  <a:cubicBezTo>
                    <a:pt x="1262730" y="1695112"/>
                    <a:pt x="1261566" y="1726163"/>
                    <a:pt x="1245723" y="1749928"/>
                  </a:cubicBezTo>
                  <a:cubicBezTo>
                    <a:pt x="1231869" y="1770710"/>
                    <a:pt x="1206202" y="1781347"/>
                    <a:pt x="1183378" y="1791491"/>
                  </a:cubicBezTo>
                  <a:cubicBezTo>
                    <a:pt x="1143342" y="1809285"/>
                    <a:pt x="1058687" y="1833055"/>
                    <a:pt x="1058687" y="1833055"/>
                  </a:cubicBezTo>
                  <a:cubicBezTo>
                    <a:pt x="1044832" y="1853837"/>
                    <a:pt x="1028293" y="1873060"/>
                    <a:pt x="1017123" y="1895400"/>
                  </a:cubicBezTo>
                  <a:cubicBezTo>
                    <a:pt x="982295" y="1965055"/>
                    <a:pt x="1021577" y="1964277"/>
                    <a:pt x="933996" y="1999309"/>
                  </a:cubicBezTo>
                  <a:cubicBezTo>
                    <a:pt x="921132" y="2004454"/>
                    <a:pt x="906287" y="1999309"/>
                    <a:pt x="892432" y="1999309"/>
                  </a:cubicBezTo>
                </a:path>
              </a:pathLst>
            </a:custGeom>
            <a:solidFill>
              <a:srgbClr val="FF0000"/>
            </a:solidFill>
            <a:ln w="381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48" name="Freeform 347">
              <a:extLst>
                <a:ext uri="{FF2B5EF4-FFF2-40B4-BE49-F238E27FC236}">
                  <a16:creationId xmlns:a16="http://schemas.microsoft.com/office/drawing/2014/main" id="{7EEFF9A4-531A-4902-A4F2-160873F01B05}"/>
                </a:ext>
              </a:extLst>
            </p:cNvPr>
            <p:cNvSpPr/>
            <p:nvPr/>
          </p:nvSpPr>
          <p:spPr>
            <a:xfrm>
              <a:off x="6269518" y="6140759"/>
              <a:ext cx="1466778" cy="444957"/>
            </a:xfrm>
            <a:custGeom>
              <a:avLst/>
              <a:gdLst>
                <a:gd name="connsiteX0" fmla="*/ 207818 w 1466651"/>
                <a:gd name="connsiteY0" fmla="*/ 85401 h 444115"/>
                <a:gd name="connsiteX1" fmla="*/ 207818 w 1466651"/>
                <a:gd name="connsiteY1" fmla="*/ 85401 h 444115"/>
                <a:gd name="connsiteX2" fmla="*/ 415637 w 1466651"/>
                <a:gd name="connsiteY2" fmla="*/ 106183 h 444115"/>
                <a:gd name="connsiteX3" fmla="*/ 457200 w 1466651"/>
                <a:gd name="connsiteY3" fmla="*/ 168529 h 444115"/>
                <a:gd name="connsiteX4" fmla="*/ 914400 w 1466651"/>
                <a:gd name="connsiteY4" fmla="*/ 189311 h 444115"/>
                <a:gd name="connsiteX5" fmla="*/ 955964 w 1466651"/>
                <a:gd name="connsiteY5" fmla="*/ 251656 h 444115"/>
                <a:gd name="connsiteX6" fmla="*/ 1018309 w 1466651"/>
                <a:gd name="connsiteY6" fmla="*/ 272438 h 444115"/>
                <a:gd name="connsiteX7" fmla="*/ 1184564 w 1466651"/>
                <a:gd name="connsiteY7" fmla="*/ 293220 h 444115"/>
                <a:gd name="connsiteX8" fmla="*/ 1246909 w 1466651"/>
                <a:gd name="connsiteY8" fmla="*/ 272438 h 444115"/>
                <a:gd name="connsiteX9" fmla="*/ 1350818 w 1466651"/>
                <a:gd name="connsiteY9" fmla="*/ 126965 h 444115"/>
                <a:gd name="connsiteX10" fmla="*/ 1433946 w 1466651"/>
                <a:gd name="connsiteY10" fmla="*/ 147747 h 444115"/>
                <a:gd name="connsiteX11" fmla="*/ 1433946 w 1466651"/>
                <a:gd name="connsiteY11" fmla="*/ 314001 h 444115"/>
                <a:gd name="connsiteX12" fmla="*/ 1226127 w 1466651"/>
                <a:gd name="connsiteY12" fmla="*/ 334783 h 444115"/>
                <a:gd name="connsiteX13" fmla="*/ 1205346 w 1466651"/>
                <a:gd name="connsiteY13" fmla="*/ 397129 h 444115"/>
                <a:gd name="connsiteX14" fmla="*/ 976746 w 1466651"/>
                <a:gd name="connsiteY14" fmla="*/ 397129 h 444115"/>
                <a:gd name="connsiteX15" fmla="*/ 914400 w 1466651"/>
                <a:gd name="connsiteY15" fmla="*/ 376347 h 444115"/>
                <a:gd name="connsiteX16" fmla="*/ 789709 w 1466651"/>
                <a:gd name="connsiteY16" fmla="*/ 314001 h 444115"/>
                <a:gd name="connsiteX17" fmla="*/ 581891 w 1466651"/>
                <a:gd name="connsiteY17" fmla="*/ 293220 h 444115"/>
                <a:gd name="connsiteX18" fmla="*/ 166255 w 1466651"/>
                <a:gd name="connsiteY18" fmla="*/ 230874 h 444115"/>
                <a:gd name="connsiteX19" fmla="*/ 83127 w 1466651"/>
                <a:gd name="connsiteY19" fmla="*/ 168529 h 444115"/>
                <a:gd name="connsiteX20" fmla="*/ 0 w 1466651"/>
                <a:gd name="connsiteY20" fmla="*/ 126965 h 444115"/>
                <a:gd name="connsiteX21" fmla="*/ 20782 w 1466651"/>
                <a:gd name="connsiteY21" fmla="*/ 64620 h 444115"/>
                <a:gd name="connsiteX22" fmla="*/ 207818 w 1466651"/>
                <a:gd name="connsiteY22" fmla="*/ 23056 h 44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6651" h="444115">
                  <a:moveTo>
                    <a:pt x="207818" y="85401"/>
                  </a:moveTo>
                  <a:lnTo>
                    <a:pt x="207818" y="85401"/>
                  </a:lnTo>
                  <a:cubicBezTo>
                    <a:pt x="277091" y="92328"/>
                    <a:pt x="349591" y="84168"/>
                    <a:pt x="415637" y="106183"/>
                  </a:cubicBezTo>
                  <a:cubicBezTo>
                    <a:pt x="439332" y="114081"/>
                    <a:pt x="432563" y="164423"/>
                    <a:pt x="457200" y="168529"/>
                  </a:cubicBezTo>
                  <a:cubicBezTo>
                    <a:pt x="607682" y="193610"/>
                    <a:pt x="762000" y="182384"/>
                    <a:pt x="914400" y="189311"/>
                  </a:cubicBezTo>
                  <a:cubicBezTo>
                    <a:pt x="928255" y="210093"/>
                    <a:pt x="936461" y="236053"/>
                    <a:pt x="955964" y="251656"/>
                  </a:cubicBezTo>
                  <a:cubicBezTo>
                    <a:pt x="973070" y="265340"/>
                    <a:pt x="996757" y="268519"/>
                    <a:pt x="1018309" y="272438"/>
                  </a:cubicBezTo>
                  <a:cubicBezTo>
                    <a:pt x="1073258" y="282429"/>
                    <a:pt x="1129146" y="286293"/>
                    <a:pt x="1184564" y="293220"/>
                  </a:cubicBezTo>
                  <a:cubicBezTo>
                    <a:pt x="1205346" y="286293"/>
                    <a:pt x="1234177" y="290264"/>
                    <a:pt x="1246909" y="272438"/>
                  </a:cubicBezTo>
                  <a:cubicBezTo>
                    <a:pt x="1368136" y="102720"/>
                    <a:pt x="1210542" y="173725"/>
                    <a:pt x="1350818" y="126965"/>
                  </a:cubicBezTo>
                  <a:cubicBezTo>
                    <a:pt x="1378527" y="133892"/>
                    <a:pt x="1411643" y="129904"/>
                    <a:pt x="1433946" y="147747"/>
                  </a:cubicBezTo>
                  <a:cubicBezTo>
                    <a:pt x="1466651" y="173911"/>
                    <a:pt x="1457807" y="300986"/>
                    <a:pt x="1433946" y="314001"/>
                  </a:cubicBezTo>
                  <a:cubicBezTo>
                    <a:pt x="1372828" y="347338"/>
                    <a:pt x="1295400" y="327856"/>
                    <a:pt x="1226127" y="334783"/>
                  </a:cubicBezTo>
                  <a:cubicBezTo>
                    <a:pt x="1219200" y="355565"/>
                    <a:pt x="1220836" y="381639"/>
                    <a:pt x="1205346" y="397129"/>
                  </a:cubicBezTo>
                  <a:cubicBezTo>
                    <a:pt x="1158360" y="444115"/>
                    <a:pt x="990496" y="398848"/>
                    <a:pt x="976746" y="397129"/>
                  </a:cubicBezTo>
                  <a:cubicBezTo>
                    <a:pt x="955964" y="390202"/>
                    <a:pt x="933993" y="386144"/>
                    <a:pt x="914400" y="376347"/>
                  </a:cubicBezTo>
                  <a:cubicBezTo>
                    <a:pt x="845900" y="342097"/>
                    <a:pt x="865162" y="325609"/>
                    <a:pt x="789709" y="314001"/>
                  </a:cubicBezTo>
                  <a:cubicBezTo>
                    <a:pt x="720900" y="303415"/>
                    <a:pt x="651164" y="300147"/>
                    <a:pt x="581891" y="293220"/>
                  </a:cubicBezTo>
                  <a:cubicBezTo>
                    <a:pt x="399253" y="171459"/>
                    <a:pt x="649044" y="322833"/>
                    <a:pt x="166255" y="230874"/>
                  </a:cubicBezTo>
                  <a:cubicBezTo>
                    <a:pt x="132230" y="224393"/>
                    <a:pt x="112499" y="186886"/>
                    <a:pt x="83127" y="168529"/>
                  </a:cubicBezTo>
                  <a:cubicBezTo>
                    <a:pt x="56856" y="152110"/>
                    <a:pt x="27709" y="140820"/>
                    <a:pt x="0" y="126965"/>
                  </a:cubicBezTo>
                  <a:cubicBezTo>
                    <a:pt x="6927" y="106183"/>
                    <a:pt x="7098" y="81726"/>
                    <a:pt x="20782" y="64620"/>
                  </a:cubicBezTo>
                  <a:cubicBezTo>
                    <a:pt x="72478" y="0"/>
                    <a:pt x="133422" y="23056"/>
                    <a:pt x="207818" y="23056"/>
                  </a:cubicBezTo>
                </a:path>
              </a:pathLst>
            </a:custGeom>
            <a:solidFill>
              <a:schemeClr val="bg2">
                <a:lumMod val="50000"/>
              </a:schemeClr>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30768" name="Line 12">
            <a:extLst>
              <a:ext uri="{FF2B5EF4-FFF2-40B4-BE49-F238E27FC236}">
                <a16:creationId xmlns:a16="http://schemas.microsoft.com/office/drawing/2014/main" id="{8B598668-5B02-4208-B45B-2BD7727DFFCC}"/>
              </a:ext>
            </a:extLst>
          </p:cNvPr>
          <p:cNvSpPr>
            <a:spLocks noChangeShapeType="1"/>
          </p:cNvSpPr>
          <p:nvPr/>
        </p:nvSpPr>
        <p:spPr bwMode="auto">
          <a:xfrm>
            <a:off x="2819400" y="3048000"/>
            <a:ext cx="0" cy="18034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30769" name="Line 12">
            <a:extLst>
              <a:ext uri="{FF2B5EF4-FFF2-40B4-BE49-F238E27FC236}">
                <a16:creationId xmlns:a16="http://schemas.microsoft.com/office/drawing/2014/main" id="{6170281D-2961-4997-9A6E-F4DC984890AD}"/>
              </a:ext>
            </a:extLst>
          </p:cNvPr>
          <p:cNvSpPr>
            <a:spLocks noChangeShapeType="1"/>
          </p:cNvSpPr>
          <p:nvPr/>
        </p:nvSpPr>
        <p:spPr bwMode="auto">
          <a:xfrm flipH="1" flipV="1">
            <a:off x="1524000" y="3048000"/>
            <a:ext cx="1600200" cy="254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s-CL"/>
          </a:p>
        </p:txBody>
      </p:sp>
      <p:cxnSp>
        <p:nvCxnSpPr>
          <p:cNvPr id="358" name="Straight Connector 357">
            <a:extLst>
              <a:ext uri="{FF2B5EF4-FFF2-40B4-BE49-F238E27FC236}">
                <a16:creationId xmlns:a16="http://schemas.microsoft.com/office/drawing/2014/main" id="{EAE889F0-9DE5-4CCD-9CA6-01182CA2D2EE}"/>
              </a:ext>
            </a:extLst>
          </p:cNvPr>
          <p:cNvCxnSpPr>
            <a:cxnSpLocks/>
          </p:cNvCxnSpPr>
          <p:nvPr/>
        </p:nvCxnSpPr>
        <p:spPr>
          <a:xfrm>
            <a:off x="6019800" y="4800600"/>
            <a:ext cx="6172200" cy="50800"/>
          </a:xfrm>
          <a:prstGeom prst="line">
            <a:avLst/>
          </a:prstGeom>
        </p:spPr>
        <p:style>
          <a:lnRef idx="2">
            <a:schemeClr val="dk1"/>
          </a:lnRef>
          <a:fillRef idx="0">
            <a:schemeClr val="dk1"/>
          </a:fillRef>
          <a:effectRef idx="1">
            <a:schemeClr val="dk1"/>
          </a:effectRef>
          <a:fontRef idx="minor">
            <a:schemeClr val="tx1"/>
          </a:fontRef>
        </p:style>
      </p:cxnSp>
      <p:sp>
        <p:nvSpPr>
          <p:cNvPr id="360" name="L-Shape 359">
            <a:extLst>
              <a:ext uri="{FF2B5EF4-FFF2-40B4-BE49-F238E27FC236}">
                <a16:creationId xmlns:a16="http://schemas.microsoft.com/office/drawing/2014/main" id="{E8761ACA-8085-4706-83BC-3664153ECB31}"/>
              </a:ext>
            </a:extLst>
          </p:cNvPr>
          <p:cNvSpPr/>
          <p:nvPr/>
        </p:nvSpPr>
        <p:spPr>
          <a:xfrm flipH="1" flipV="1">
            <a:off x="0" y="685800"/>
            <a:ext cx="4953000" cy="838200"/>
          </a:xfrm>
          <a:prstGeom prst="corner">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74" name="Text Box 41">
            <a:extLst>
              <a:ext uri="{FF2B5EF4-FFF2-40B4-BE49-F238E27FC236}">
                <a16:creationId xmlns:a16="http://schemas.microsoft.com/office/drawing/2014/main" id="{9B61A7BA-F5C8-4D1A-9E01-9A45210F0DDC}"/>
              </a:ext>
            </a:extLst>
          </p:cNvPr>
          <p:cNvSpPr txBox="1">
            <a:spLocks noChangeArrowheads="1"/>
          </p:cNvSpPr>
          <p:nvPr/>
        </p:nvSpPr>
        <p:spPr bwMode="auto">
          <a:xfrm>
            <a:off x="8215713" y="2227262"/>
            <a:ext cx="4114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PR" altLang="es-CL" sz="2400" dirty="0">
                <a:solidFill>
                  <a:srgbClr val="0000FF"/>
                </a:solidFill>
                <a:latin typeface="Arial Black" panose="020B0A04020102020204" pitchFamily="34" charset="0"/>
              </a:rPr>
              <a:t>Explosión primaria de Polvo en el Equipo</a:t>
            </a:r>
          </a:p>
        </p:txBody>
      </p:sp>
      <p:sp>
        <p:nvSpPr>
          <p:cNvPr id="367" name="Half Frame 366">
            <a:extLst>
              <a:ext uri="{FF2B5EF4-FFF2-40B4-BE49-F238E27FC236}">
                <a16:creationId xmlns:a16="http://schemas.microsoft.com/office/drawing/2014/main" id="{CA5CCFC9-BB99-4703-BD8A-214BDC0F831E}"/>
              </a:ext>
            </a:extLst>
          </p:cNvPr>
          <p:cNvSpPr/>
          <p:nvPr/>
        </p:nvSpPr>
        <p:spPr>
          <a:xfrm rot="16200000" flipH="1" flipV="1">
            <a:off x="5295900" y="1257300"/>
            <a:ext cx="228600" cy="304800"/>
          </a:xfrm>
          <a:prstGeom prst="halfFrame">
            <a:avLst>
              <a:gd name="adj1" fmla="val 33333"/>
              <a:gd name="adj2" fmla="val 38354"/>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nvGrpSpPr>
          <p:cNvPr id="4" name="Group 138">
            <a:extLst>
              <a:ext uri="{FF2B5EF4-FFF2-40B4-BE49-F238E27FC236}">
                <a16:creationId xmlns:a16="http://schemas.microsoft.com/office/drawing/2014/main" id="{94DBC69B-E22A-4D56-AA5E-CD83A5941A3A}"/>
              </a:ext>
            </a:extLst>
          </p:cNvPr>
          <p:cNvGrpSpPr>
            <a:grpSpLocks/>
          </p:cNvGrpSpPr>
          <p:nvPr/>
        </p:nvGrpSpPr>
        <p:grpSpPr bwMode="auto">
          <a:xfrm>
            <a:off x="1524000" y="762000"/>
            <a:ext cx="685800" cy="304800"/>
            <a:chOff x="3276600" y="3390900"/>
            <a:chExt cx="876300" cy="647700"/>
          </a:xfrm>
        </p:grpSpPr>
        <p:sp>
          <p:nvSpPr>
            <p:cNvPr id="30855" name="Oval 47">
              <a:extLst>
                <a:ext uri="{FF2B5EF4-FFF2-40B4-BE49-F238E27FC236}">
                  <a16:creationId xmlns:a16="http://schemas.microsoft.com/office/drawing/2014/main" id="{ECC39F94-354C-4932-810E-62895822D9D9}"/>
                </a:ext>
              </a:extLst>
            </p:cNvPr>
            <p:cNvSpPr>
              <a:spLocks noChangeArrowheads="1"/>
            </p:cNvSpPr>
            <p:nvPr/>
          </p:nvSpPr>
          <p:spPr bwMode="auto">
            <a:xfrm flipH="1">
              <a:off x="3543300" y="33909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0856" name="Oval 52">
              <a:extLst>
                <a:ext uri="{FF2B5EF4-FFF2-40B4-BE49-F238E27FC236}">
                  <a16:creationId xmlns:a16="http://schemas.microsoft.com/office/drawing/2014/main" id="{60775C13-3E99-4942-A811-BB5AD35EF506}"/>
                </a:ext>
              </a:extLst>
            </p:cNvPr>
            <p:cNvSpPr>
              <a:spLocks noChangeArrowheads="1"/>
            </p:cNvSpPr>
            <p:nvPr/>
          </p:nvSpPr>
          <p:spPr bwMode="auto">
            <a:xfrm flipH="1">
              <a:off x="3695700" y="35234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0857" name="Oval 54">
              <a:extLst>
                <a:ext uri="{FF2B5EF4-FFF2-40B4-BE49-F238E27FC236}">
                  <a16:creationId xmlns:a16="http://schemas.microsoft.com/office/drawing/2014/main" id="{0425930E-2400-46DC-87A2-310637647A8B}"/>
                </a:ext>
              </a:extLst>
            </p:cNvPr>
            <p:cNvSpPr>
              <a:spLocks noChangeArrowheads="1"/>
            </p:cNvSpPr>
            <p:nvPr/>
          </p:nvSpPr>
          <p:spPr bwMode="auto">
            <a:xfrm flipH="1">
              <a:off x="3924300" y="35234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0858" name="Oval 57">
              <a:extLst>
                <a:ext uri="{FF2B5EF4-FFF2-40B4-BE49-F238E27FC236}">
                  <a16:creationId xmlns:a16="http://schemas.microsoft.com/office/drawing/2014/main" id="{8523D152-BAB0-4B6B-9DE1-2CD8CC33B052}"/>
                </a:ext>
              </a:extLst>
            </p:cNvPr>
            <p:cNvSpPr>
              <a:spLocks noChangeArrowheads="1"/>
            </p:cNvSpPr>
            <p:nvPr/>
          </p:nvSpPr>
          <p:spPr bwMode="auto">
            <a:xfrm flipH="1" flipV="1">
              <a:off x="3390900" y="3790146"/>
              <a:ext cx="76200" cy="45719"/>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0859" name="Oval 64">
              <a:extLst>
                <a:ext uri="{FF2B5EF4-FFF2-40B4-BE49-F238E27FC236}">
                  <a16:creationId xmlns:a16="http://schemas.microsoft.com/office/drawing/2014/main" id="{664B2C3F-C720-4BCC-BB80-34FA480EB04B}"/>
                </a:ext>
              </a:extLst>
            </p:cNvPr>
            <p:cNvSpPr>
              <a:spLocks noChangeArrowheads="1"/>
            </p:cNvSpPr>
            <p:nvPr/>
          </p:nvSpPr>
          <p:spPr bwMode="auto">
            <a:xfrm>
              <a:off x="3429000" y="39624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0860" name="Oval 65">
              <a:extLst>
                <a:ext uri="{FF2B5EF4-FFF2-40B4-BE49-F238E27FC236}">
                  <a16:creationId xmlns:a16="http://schemas.microsoft.com/office/drawing/2014/main" id="{691F791C-AEB9-4FA0-8D19-52ABF863470E}"/>
                </a:ext>
              </a:extLst>
            </p:cNvPr>
            <p:cNvSpPr>
              <a:spLocks noChangeArrowheads="1"/>
            </p:cNvSpPr>
            <p:nvPr/>
          </p:nvSpPr>
          <p:spPr bwMode="auto">
            <a:xfrm flipH="1">
              <a:off x="3314700" y="36576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0861" name="Oval 69">
              <a:extLst>
                <a:ext uri="{FF2B5EF4-FFF2-40B4-BE49-F238E27FC236}">
                  <a16:creationId xmlns:a16="http://schemas.microsoft.com/office/drawing/2014/main" id="{691DDAB7-DF42-499C-8BEF-23BDEB45D97E}"/>
                </a:ext>
              </a:extLst>
            </p:cNvPr>
            <p:cNvSpPr>
              <a:spLocks noChangeArrowheads="1"/>
            </p:cNvSpPr>
            <p:nvPr/>
          </p:nvSpPr>
          <p:spPr bwMode="auto">
            <a:xfrm flipH="1">
              <a:off x="4076700" y="36957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0862" name="Oval 70">
              <a:extLst>
                <a:ext uri="{FF2B5EF4-FFF2-40B4-BE49-F238E27FC236}">
                  <a16:creationId xmlns:a16="http://schemas.microsoft.com/office/drawing/2014/main" id="{3ADCD263-66DD-44C9-B038-3E22ACF97004}"/>
                </a:ext>
              </a:extLst>
            </p:cNvPr>
            <p:cNvSpPr>
              <a:spLocks noChangeArrowheads="1"/>
            </p:cNvSpPr>
            <p:nvPr/>
          </p:nvSpPr>
          <p:spPr bwMode="auto">
            <a:xfrm flipV="1">
              <a:off x="3276600" y="38862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grpSp>
      <p:grpSp>
        <p:nvGrpSpPr>
          <p:cNvPr id="5" name="Group 154">
            <a:extLst>
              <a:ext uri="{FF2B5EF4-FFF2-40B4-BE49-F238E27FC236}">
                <a16:creationId xmlns:a16="http://schemas.microsoft.com/office/drawing/2014/main" id="{F22A72B9-031C-444E-8954-4E4D22003C3D}"/>
              </a:ext>
            </a:extLst>
          </p:cNvPr>
          <p:cNvGrpSpPr>
            <a:grpSpLocks/>
          </p:cNvGrpSpPr>
          <p:nvPr/>
        </p:nvGrpSpPr>
        <p:grpSpPr bwMode="auto">
          <a:xfrm>
            <a:off x="3733800" y="762000"/>
            <a:ext cx="914400" cy="304800"/>
            <a:chOff x="2247900" y="3332947"/>
            <a:chExt cx="1600200" cy="838200"/>
          </a:xfrm>
        </p:grpSpPr>
        <p:sp>
          <p:nvSpPr>
            <p:cNvPr id="30843" name="Oval 90">
              <a:extLst>
                <a:ext uri="{FF2B5EF4-FFF2-40B4-BE49-F238E27FC236}">
                  <a16:creationId xmlns:a16="http://schemas.microsoft.com/office/drawing/2014/main" id="{FE77D7DC-E6B1-45F4-A71B-D30F6A91E90D}"/>
                </a:ext>
              </a:extLst>
            </p:cNvPr>
            <p:cNvSpPr>
              <a:spLocks noChangeArrowheads="1"/>
            </p:cNvSpPr>
            <p:nvPr/>
          </p:nvSpPr>
          <p:spPr bwMode="auto">
            <a:xfrm>
              <a:off x="2247900" y="3904447"/>
              <a:ext cx="228600" cy="2286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0844" name="Oval 91">
              <a:extLst>
                <a:ext uri="{FF2B5EF4-FFF2-40B4-BE49-F238E27FC236}">
                  <a16:creationId xmlns:a16="http://schemas.microsoft.com/office/drawing/2014/main" id="{8CC3AE39-2759-432A-832F-6EDF714A6D0D}"/>
                </a:ext>
              </a:extLst>
            </p:cNvPr>
            <p:cNvSpPr>
              <a:spLocks noChangeArrowheads="1"/>
            </p:cNvSpPr>
            <p:nvPr/>
          </p:nvSpPr>
          <p:spPr bwMode="auto">
            <a:xfrm flipH="1">
              <a:off x="2705100" y="35996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0845" name="Oval 92">
              <a:extLst>
                <a:ext uri="{FF2B5EF4-FFF2-40B4-BE49-F238E27FC236}">
                  <a16:creationId xmlns:a16="http://schemas.microsoft.com/office/drawing/2014/main" id="{625F339C-2D74-4E8A-BDDB-2DB713B25CC2}"/>
                </a:ext>
              </a:extLst>
            </p:cNvPr>
            <p:cNvSpPr>
              <a:spLocks noChangeArrowheads="1"/>
            </p:cNvSpPr>
            <p:nvPr/>
          </p:nvSpPr>
          <p:spPr bwMode="auto">
            <a:xfrm>
              <a:off x="2857500" y="3904447"/>
              <a:ext cx="266700" cy="2667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0846" name="Oval 93">
              <a:extLst>
                <a:ext uri="{FF2B5EF4-FFF2-40B4-BE49-F238E27FC236}">
                  <a16:creationId xmlns:a16="http://schemas.microsoft.com/office/drawing/2014/main" id="{31A28596-1E49-443D-8D4D-D208CA1A7C62}"/>
                </a:ext>
              </a:extLst>
            </p:cNvPr>
            <p:cNvSpPr>
              <a:spLocks noChangeArrowheads="1"/>
            </p:cNvSpPr>
            <p:nvPr/>
          </p:nvSpPr>
          <p:spPr bwMode="auto">
            <a:xfrm flipH="1">
              <a:off x="3009900" y="34091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0847" name="Oval 94">
              <a:extLst>
                <a:ext uri="{FF2B5EF4-FFF2-40B4-BE49-F238E27FC236}">
                  <a16:creationId xmlns:a16="http://schemas.microsoft.com/office/drawing/2014/main" id="{8966177B-32E1-4A84-B46E-74D873E75399}"/>
                </a:ext>
              </a:extLst>
            </p:cNvPr>
            <p:cNvSpPr>
              <a:spLocks noChangeArrowheads="1"/>
            </p:cNvSpPr>
            <p:nvPr/>
          </p:nvSpPr>
          <p:spPr bwMode="auto">
            <a:xfrm>
              <a:off x="2628900" y="3752047"/>
              <a:ext cx="190500" cy="1905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0848" name="Oval 95">
              <a:extLst>
                <a:ext uri="{FF2B5EF4-FFF2-40B4-BE49-F238E27FC236}">
                  <a16:creationId xmlns:a16="http://schemas.microsoft.com/office/drawing/2014/main" id="{CDF8C56B-460D-40A8-9AFA-5640545F7B7D}"/>
                </a:ext>
              </a:extLst>
            </p:cNvPr>
            <p:cNvSpPr>
              <a:spLocks noChangeArrowheads="1"/>
            </p:cNvSpPr>
            <p:nvPr/>
          </p:nvSpPr>
          <p:spPr bwMode="auto">
            <a:xfrm flipH="1">
              <a:off x="3390900" y="33329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0849" name="Oval 96">
              <a:extLst>
                <a:ext uri="{FF2B5EF4-FFF2-40B4-BE49-F238E27FC236}">
                  <a16:creationId xmlns:a16="http://schemas.microsoft.com/office/drawing/2014/main" id="{5629CB0C-7081-4AC4-80FC-A29B317FFFD5}"/>
                </a:ext>
              </a:extLst>
            </p:cNvPr>
            <p:cNvSpPr>
              <a:spLocks noChangeArrowheads="1"/>
            </p:cNvSpPr>
            <p:nvPr/>
          </p:nvSpPr>
          <p:spPr bwMode="auto">
            <a:xfrm flipH="1" flipV="1">
              <a:off x="3695700" y="3599647"/>
              <a:ext cx="152400" cy="1524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0850" name="Oval 97">
              <a:extLst>
                <a:ext uri="{FF2B5EF4-FFF2-40B4-BE49-F238E27FC236}">
                  <a16:creationId xmlns:a16="http://schemas.microsoft.com/office/drawing/2014/main" id="{EA435DA8-671E-4C80-B154-CAD2B1EA663E}"/>
                </a:ext>
              </a:extLst>
            </p:cNvPr>
            <p:cNvSpPr>
              <a:spLocks noChangeArrowheads="1"/>
            </p:cNvSpPr>
            <p:nvPr/>
          </p:nvSpPr>
          <p:spPr bwMode="auto">
            <a:xfrm flipH="1" flipV="1">
              <a:off x="3619500" y="3866345"/>
              <a:ext cx="76200" cy="114301"/>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0851" name="Oval 98">
              <a:extLst>
                <a:ext uri="{FF2B5EF4-FFF2-40B4-BE49-F238E27FC236}">
                  <a16:creationId xmlns:a16="http://schemas.microsoft.com/office/drawing/2014/main" id="{C49E7274-E032-4C62-B20C-C5DA2D420ACD}"/>
                </a:ext>
              </a:extLst>
            </p:cNvPr>
            <p:cNvSpPr>
              <a:spLocks noChangeArrowheads="1"/>
            </p:cNvSpPr>
            <p:nvPr/>
          </p:nvSpPr>
          <p:spPr bwMode="auto">
            <a:xfrm flipH="1">
              <a:off x="3009900" y="36758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0852" name="Oval 99">
              <a:extLst>
                <a:ext uri="{FF2B5EF4-FFF2-40B4-BE49-F238E27FC236}">
                  <a16:creationId xmlns:a16="http://schemas.microsoft.com/office/drawing/2014/main" id="{EDC024FC-8CD1-4736-8C23-5B7AF48E35A1}"/>
                </a:ext>
              </a:extLst>
            </p:cNvPr>
            <p:cNvSpPr>
              <a:spLocks noChangeArrowheads="1"/>
            </p:cNvSpPr>
            <p:nvPr/>
          </p:nvSpPr>
          <p:spPr bwMode="auto">
            <a:xfrm flipH="1">
              <a:off x="3314700" y="34853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0853" name="Oval 100">
              <a:extLst>
                <a:ext uri="{FF2B5EF4-FFF2-40B4-BE49-F238E27FC236}">
                  <a16:creationId xmlns:a16="http://schemas.microsoft.com/office/drawing/2014/main" id="{AD6A678D-A825-4CCD-8DD2-CEB1BA56BC36}"/>
                </a:ext>
              </a:extLst>
            </p:cNvPr>
            <p:cNvSpPr>
              <a:spLocks noChangeArrowheads="1"/>
            </p:cNvSpPr>
            <p:nvPr/>
          </p:nvSpPr>
          <p:spPr bwMode="auto">
            <a:xfrm>
              <a:off x="3162300" y="3904447"/>
              <a:ext cx="190500" cy="1905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0854" name="Oval 101">
              <a:extLst>
                <a:ext uri="{FF2B5EF4-FFF2-40B4-BE49-F238E27FC236}">
                  <a16:creationId xmlns:a16="http://schemas.microsoft.com/office/drawing/2014/main" id="{4429849B-8A3F-4E24-A14A-9F846F3F495B}"/>
                </a:ext>
              </a:extLst>
            </p:cNvPr>
            <p:cNvSpPr>
              <a:spLocks noChangeArrowheads="1"/>
            </p:cNvSpPr>
            <p:nvPr/>
          </p:nvSpPr>
          <p:spPr bwMode="auto">
            <a:xfrm flipH="1" flipV="1">
              <a:off x="3771900" y="4018745"/>
              <a:ext cx="76200" cy="114301"/>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grpSp>
      <p:grpSp>
        <p:nvGrpSpPr>
          <p:cNvPr id="6" name="Group 138">
            <a:extLst>
              <a:ext uri="{FF2B5EF4-FFF2-40B4-BE49-F238E27FC236}">
                <a16:creationId xmlns:a16="http://schemas.microsoft.com/office/drawing/2014/main" id="{DD42B950-CE9A-4B55-8886-5674EF88FF92}"/>
              </a:ext>
            </a:extLst>
          </p:cNvPr>
          <p:cNvGrpSpPr>
            <a:grpSpLocks/>
          </p:cNvGrpSpPr>
          <p:nvPr/>
        </p:nvGrpSpPr>
        <p:grpSpPr bwMode="auto">
          <a:xfrm>
            <a:off x="2209800" y="762000"/>
            <a:ext cx="685800" cy="304800"/>
            <a:chOff x="3276600" y="3390900"/>
            <a:chExt cx="876300" cy="647700"/>
          </a:xfrm>
        </p:grpSpPr>
        <p:sp>
          <p:nvSpPr>
            <p:cNvPr id="30835" name="Oval 47">
              <a:extLst>
                <a:ext uri="{FF2B5EF4-FFF2-40B4-BE49-F238E27FC236}">
                  <a16:creationId xmlns:a16="http://schemas.microsoft.com/office/drawing/2014/main" id="{AAEA37A7-795E-4781-BDF9-610CFD37EB5D}"/>
                </a:ext>
              </a:extLst>
            </p:cNvPr>
            <p:cNvSpPr>
              <a:spLocks noChangeArrowheads="1"/>
            </p:cNvSpPr>
            <p:nvPr/>
          </p:nvSpPr>
          <p:spPr bwMode="auto">
            <a:xfrm flipH="1">
              <a:off x="3543300" y="33909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0836" name="Oval 52">
              <a:extLst>
                <a:ext uri="{FF2B5EF4-FFF2-40B4-BE49-F238E27FC236}">
                  <a16:creationId xmlns:a16="http://schemas.microsoft.com/office/drawing/2014/main" id="{92F5ADF2-524A-4A45-9E2C-C41F89175926}"/>
                </a:ext>
              </a:extLst>
            </p:cNvPr>
            <p:cNvSpPr>
              <a:spLocks noChangeArrowheads="1"/>
            </p:cNvSpPr>
            <p:nvPr/>
          </p:nvSpPr>
          <p:spPr bwMode="auto">
            <a:xfrm flipH="1">
              <a:off x="3695700" y="35234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0837" name="Oval 54">
              <a:extLst>
                <a:ext uri="{FF2B5EF4-FFF2-40B4-BE49-F238E27FC236}">
                  <a16:creationId xmlns:a16="http://schemas.microsoft.com/office/drawing/2014/main" id="{2442AD7E-6CCD-4103-869E-566421199C0C}"/>
                </a:ext>
              </a:extLst>
            </p:cNvPr>
            <p:cNvSpPr>
              <a:spLocks noChangeArrowheads="1"/>
            </p:cNvSpPr>
            <p:nvPr/>
          </p:nvSpPr>
          <p:spPr bwMode="auto">
            <a:xfrm flipH="1">
              <a:off x="3924300" y="35234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0838" name="Oval 57">
              <a:extLst>
                <a:ext uri="{FF2B5EF4-FFF2-40B4-BE49-F238E27FC236}">
                  <a16:creationId xmlns:a16="http://schemas.microsoft.com/office/drawing/2014/main" id="{7E10B57C-B53F-4D91-B067-2C82BC6CC073}"/>
                </a:ext>
              </a:extLst>
            </p:cNvPr>
            <p:cNvSpPr>
              <a:spLocks noChangeArrowheads="1"/>
            </p:cNvSpPr>
            <p:nvPr/>
          </p:nvSpPr>
          <p:spPr bwMode="auto">
            <a:xfrm flipH="1" flipV="1">
              <a:off x="3390900" y="3790146"/>
              <a:ext cx="76200" cy="45719"/>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0839" name="Oval 64">
              <a:extLst>
                <a:ext uri="{FF2B5EF4-FFF2-40B4-BE49-F238E27FC236}">
                  <a16:creationId xmlns:a16="http://schemas.microsoft.com/office/drawing/2014/main" id="{144EA044-23A2-4893-8D78-2DA7B80574EF}"/>
                </a:ext>
              </a:extLst>
            </p:cNvPr>
            <p:cNvSpPr>
              <a:spLocks noChangeArrowheads="1"/>
            </p:cNvSpPr>
            <p:nvPr/>
          </p:nvSpPr>
          <p:spPr bwMode="auto">
            <a:xfrm>
              <a:off x="3429000" y="39624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0840" name="Oval 65">
              <a:extLst>
                <a:ext uri="{FF2B5EF4-FFF2-40B4-BE49-F238E27FC236}">
                  <a16:creationId xmlns:a16="http://schemas.microsoft.com/office/drawing/2014/main" id="{415D5C34-F5DD-4CA6-B928-3B4337A802D0}"/>
                </a:ext>
              </a:extLst>
            </p:cNvPr>
            <p:cNvSpPr>
              <a:spLocks noChangeArrowheads="1"/>
            </p:cNvSpPr>
            <p:nvPr/>
          </p:nvSpPr>
          <p:spPr bwMode="auto">
            <a:xfrm flipH="1">
              <a:off x="3314700" y="36576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0841" name="Oval 69">
              <a:extLst>
                <a:ext uri="{FF2B5EF4-FFF2-40B4-BE49-F238E27FC236}">
                  <a16:creationId xmlns:a16="http://schemas.microsoft.com/office/drawing/2014/main" id="{11023206-DE38-4ED0-A08B-92523C83D1E2}"/>
                </a:ext>
              </a:extLst>
            </p:cNvPr>
            <p:cNvSpPr>
              <a:spLocks noChangeArrowheads="1"/>
            </p:cNvSpPr>
            <p:nvPr/>
          </p:nvSpPr>
          <p:spPr bwMode="auto">
            <a:xfrm flipH="1">
              <a:off x="4076700" y="36957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0842" name="Oval 70">
              <a:extLst>
                <a:ext uri="{FF2B5EF4-FFF2-40B4-BE49-F238E27FC236}">
                  <a16:creationId xmlns:a16="http://schemas.microsoft.com/office/drawing/2014/main" id="{7A28FB3C-2E97-4469-AC35-DB5436AC8B98}"/>
                </a:ext>
              </a:extLst>
            </p:cNvPr>
            <p:cNvSpPr>
              <a:spLocks noChangeArrowheads="1"/>
            </p:cNvSpPr>
            <p:nvPr/>
          </p:nvSpPr>
          <p:spPr bwMode="auto">
            <a:xfrm flipV="1">
              <a:off x="3276600" y="38862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grpSp>
      <p:grpSp>
        <p:nvGrpSpPr>
          <p:cNvPr id="7" name="Group 138">
            <a:extLst>
              <a:ext uri="{FF2B5EF4-FFF2-40B4-BE49-F238E27FC236}">
                <a16:creationId xmlns:a16="http://schemas.microsoft.com/office/drawing/2014/main" id="{1DA94274-BB4D-4177-BA6E-D1C1F99BC112}"/>
              </a:ext>
            </a:extLst>
          </p:cNvPr>
          <p:cNvGrpSpPr>
            <a:grpSpLocks/>
          </p:cNvGrpSpPr>
          <p:nvPr/>
        </p:nvGrpSpPr>
        <p:grpSpPr bwMode="auto">
          <a:xfrm>
            <a:off x="2667000" y="685800"/>
            <a:ext cx="685800" cy="304800"/>
            <a:chOff x="3276600" y="3390900"/>
            <a:chExt cx="876300" cy="647700"/>
          </a:xfrm>
        </p:grpSpPr>
        <p:sp>
          <p:nvSpPr>
            <p:cNvPr id="30827" name="Oval 47">
              <a:extLst>
                <a:ext uri="{FF2B5EF4-FFF2-40B4-BE49-F238E27FC236}">
                  <a16:creationId xmlns:a16="http://schemas.microsoft.com/office/drawing/2014/main" id="{D2F91943-E788-4541-BAB4-5F12141A9C4B}"/>
                </a:ext>
              </a:extLst>
            </p:cNvPr>
            <p:cNvSpPr>
              <a:spLocks noChangeArrowheads="1"/>
            </p:cNvSpPr>
            <p:nvPr/>
          </p:nvSpPr>
          <p:spPr bwMode="auto">
            <a:xfrm flipH="1">
              <a:off x="3543300" y="33909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0828" name="Oval 52">
              <a:extLst>
                <a:ext uri="{FF2B5EF4-FFF2-40B4-BE49-F238E27FC236}">
                  <a16:creationId xmlns:a16="http://schemas.microsoft.com/office/drawing/2014/main" id="{1FFC91B3-5C07-4E10-A73A-7AEFF863ED0C}"/>
                </a:ext>
              </a:extLst>
            </p:cNvPr>
            <p:cNvSpPr>
              <a:spLocks noChangeArrowheads="1"/>
            </p:cNvSpPr>
            <p:nvPr/>
          </p:nvSpPr>
          <p:spPr bwMode="auto">
            <a:xfrm flipH="1">
              <a:off x="3695700" y="35234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0829" name="Oval 54">
              <a:extLst>
                <a:ext uri="{FF2B5EF4-FFF2-40B4-BE49-F238E27FC236}">
                  <a16:creationId xmlns:a16="http://schemas.microsoft.com/office/drawing/2014/main" id="{986CA11C-CC71-401E-83D6-2475598A211C}"/>
                </a:ext>
              </a:extLst>
            </p:cNvPr>
            <p:cNvSpPr>
              <a:spLocks noChangeArrowheads="1"/>
            </p:cNvSpPr>
            <p:nvPr/>
          </p:nvSpPr>
          <p:spPr bwMode="auto">
            <a:xfrm flipH="1">
              <a:off x="3924300" y="35234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0830" name="Oval 57">
              <a:extLst>
                <a:ext uri="{FF2B5EF4-FFF2-40B4-BE49-F238E27FC236}">
                  <a16:creationId xmlns:a16="http://schemas.microsoft.com/office/drawing/2014/main" id="{2B375478-0D1E-4A00-B09D-DD6EE4A98DF5}"/>
                </a:ext>
              </a:extLst>
            </p:cNvPr>
            <p:cNvSpPr>
              <a:spLocks noChangeArrowheads="1"/>
            </p:cNvSpPr>
            <p:nvPr/>
          </p:nvSpPr>
          <p:spPr bwMode="auto">
            <a:xfrm flipH="1" flipV="1">
              <a:off x="3390900" y="3790146"/>
              <a:ext cx="76200" cy="45719"/>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0831" name="Oval 64">
              <a:extLst>
                <a:ext uri="{FF2B5EF4-FFF2-40B4-BE49-F238E27FC236}">
                  <a16:creationId xmlns:a16="http://schemas.microsoft.com/office/drawing/2014/main" id="{4811EC0E-9EAA-408E-A61F-719744EC6EF5}"/>
                </a:ext>
              </a:extLst>
            </p:cNvPr>
            <p:cNvSpPr>
              <a:spLocks noChangeArrowheads="1"/>
            </p:cNvSpPr>
            <p:nvPr/>
          </p:nvSpPr>
          <p:spPr bwMode="auto">
            <a:xfrm>
              <a:off x="3429000" y="39624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0832" name="Oval 65">
              <a:extLst>
                <a:ext uri="{FF2B5EF4-FFF2-40B4-BE49-F238E27FC236}">
                  <a16:creationId xmlns:a16="http://schemas.microsoft.com/office/drawing/2014/main" id="{6D03E97C-D428-4478-968B-557AECB21DA7}"/>
                </a:ext>
              </a:extLst>
            </p:cNvPr>
            <p:cNvSpPr>
              <a:spLocks noChangeArrowheads="1"/>
            </p:cNvSpPr>
            <p:nvPr/>
          </p:nvSpPr>
          <p:spPr bwMode="auto">
            <a:xfrm flipH="1">
              <a:off x="3314700" y="36576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0833" name="Oval 69">
              <a:extLst>
                <a:ext uri="{FF2B5EF4-FFF2-40B4-BE49-F238E27FC236}">
                  <a16:creationId xmlns:a16="http://schemas.microsoft.com/office/drawing/2014/main" id="{9FA76174-A261-408E-8953-61F624B8240C}"/>
                </a:ext>
              </a:extLst>
            </p:cNvPr>
            <p:cNvSpPr>
              <a:spLocks noChangeArrowheads="1"/>
            </p:cNvSpPr>
            <p:nvPr/>
          </p:nvSpPr>
          <p:spPr bwMode="auto">
            <a:xfrm flipH="1">
              <a:off x="4076700" y="36957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0834" name="Oval 70">
              <a:extLst>
                <a:ext uri="{FF2B5EF4-FFF2-40B4-BE49-F238E27FC236}">
                  <a16:creationId xmlns:a16="http://schemas.microsoft.com/office/drawing/2014/main" id="{E8E2B501-3592-4302-B939-40B12D678522}"/>
                </a:ext>
              </a:extLst>
            </p:cNvPr>
            <p:cNvSpPr>
              <a:spLocks noChangeArrowheads="1"/>
            </p:cNvSpPr>
            <p:nvPr/>
          </p:nvSpPr>
          <p:spPr bwMode="auto">
            <a:xfrm flipV="1">
              <a:off x="3276600" y="38862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grpSp>
      <p:grpSp>
        <p:nvGrpSpPr>
          <p:cNvPr id="8" name="Group 138">
            <a:extLst>
              <a:ext uri="{FF2B5EF4-FFF2-40B4-BE49-F238E27FC236}">
                <a16:creationId xmlns:a16="http://schemas.microsoft.com/office/drawing/2014/main" id="{D7C1CCA3-475B-44CB-9AE1-8A0371EDC979}"/>
              </a:ext>
            </a:extLst>
          </p:cNvPr>
          <p:cNvGrpSpPr>
            <a:grpSpLocks/>
          </p:cNvGrpSpPr>
          <p:nvPr/>
        </p:nvGrpSpPr>
        <p:grpSpPr bwMode="auto">
          <a:xfrm>
            <a:off x="2971800" y="762000"/>
            <a:ext cx="685800" cy="304800"/>
            <a:chOff x="3276600" y="3390900"/>
            <a:chExt cx="876300" cy="647700"/>
          </a:xfrm>
        </p:grpSpPr>
        <p:sp>
          <p:nvSpPr>
            <p:cNvPr id="30819" name="Oval 47">
              <a:extLst>
                <a:ext uri="{FF2B5EF4-FFF2-40B4-BE49-F238E27FC236}">
                  <a16:creationId xmlns:a16="http://schemas.microsoft.com/office/drawing/2014/main" id="{9372537B-84E2-4CD2-AB53-AD1E65E7E2E7}"/>
                </a:ext>
              </a:extLst>
            </p:cNvPr>
            <p:cNvSpPr>
              <a:spLocks noChangeArrowheads="1"/>
            </p:cNvSpPr>
            <p:nvPr/>
          </p:nvSpPr>
          <p:spPr bwMode="auto">
            <a:xfrm flipH="1">
              <a:off x="3543300" y="33909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0820" name="Oval 52">
              <a:extLst>
                <a:ext uri="{FF2B5EF4-FFF2-40B4-BE49-F238E27FC236}">
                  <a16:creationId xmlns:a16="http://schemas.microsoft.com/office/drawing/2014/main" id="{582BA16E-2B15-427A-8E17-0699CB617B8C}"/>
                </a:ext>
              </a:extLst>
            </p:cNvPr>
            <p:cNvSpPr>
              <a:spLocks noChangeArrowheads="1"/>
            </p:cNvSpPr>
            <p:nvPr/>
          </p:nvSpPr>
          <p:spPr bwMode="auto">
            <a:xfrm flipH="1">
              <a:off x="3695700" y="35234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0821" name="Oval 54">
              <a:extLst>
                <a:ext uri="{FF2B5EF4-FFF2-40B4-BE49-F238E27FC236}">
                  <a16:creationId xmlns:a16="http://schemas.microsoft.com/office/drawing/2014/main" id="{6408F650-B487-4779-8BBD-2E14CE887AE9}"/>
                </a:ext>
              </a:extLst>
            </p:cNvPr>
            <p:cNvSpPr>
              <a:spLocks noChangeArrowheads="1"/>
            </p:cNvSpPr>
            <p:nvPr/>
          </p:nvSpPr>
          <p:spPr bwMode="auto">
            <a:xfrm flipH="1">
              <a:off x="3924300" y="35234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0822" name="Oval 57">
              <a:extLst>
                <a:ext uri="{FF2B5EF4-FFF2-40B4-BE49-F238E27FC236}">
                  <a16:creationId xmlns:a16="http://schemas.microsoft.com/office/drawing/2014/main" id="{2F02060F-6005-4BDA-81D9-30E2A1F6A44C}"/>
                </a:ext>
              </a:extLst>
            </p:cNvPr>
            <p:cNvSpPr>
              <a:spLocks noChangeArrowheads="1"/>
            </p:cNvSpPr>
            <p:nvPr/>
          </p:nvSpPr>
          <p:spPr bwMode="auto">
            <a:xfrm flipH="1" flipV="1">
              <a:off x="3390900" y="3790146"/>
              <a:ext cx="76200" cy="45719"/>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0823" name="Oval 64">
              <a:extLst>
                <a:ext uri="{FF2B5EF4-FFF2-40B4-BE49-F238E27FC236}">
                  <a16:creationId xmlns:a16="http://schemas.microsoft.com/office/drawing/2014/main" id="{0A022CF8-24B2-42B2-BA99-E52DBBFC9D8B}"/>
                </a:ext>
              </a:extLst>
            </p:cNvPr>
            <p:cNvSpPr>
              <a:spLocks noChangeArrowheads="1"/>
            </p:cNvSpPr>
            <p:nvPr/>
          </p:nvSpPr>
          <p:spPr bwMode="auto">
            <a:xfrm>
              <a:off x="3429000" y="39624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0824" name="Oval 65">
              <a:extLst>
                <a:ext uri="{FF2B5EF4-FFF2-40B4-BE49-F238E27FC236}">
                  <a16:creationId xmlns:a16="http://schemas.microsoft.com/office/drawing/2014/main" id="{7ED84E2D-A9E1-43D1-9260-C3A289839467}"/>
                </a:ext>
              </a:extLst>
            </p:cNvPr>
            <p:cNvSpPr>
              <a:spLocks noChangeArrowheads="1"/>
            </p:cNvSpPr>
            <p:nvPr/>
          </p:nvSpPr>
          <p:spPr bwMode="auto">
            <a:xfrm flipH="1">
              <a:off x="3314700" y="36576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0825" name="Oval 69">
              <a:extLst>
                <a:ext uri="{FF2B5EF4-FFF2-40B4-BE49-F238E27FC236}">
                  <a16:creationId xmlns:a16="http://schemas.microsoft.com/office/drawing/2014/main" id="{C8119B1F-9D6B-44BF-83EB-714CDD97F5B2}"/>
                </a:ext>
              </a:extLst>
            </p:cNvPr>
            <p:cNvSpPr>
              <a:spLocks noChangeArrowheads="1"/>
            </p:cNvSpPr>
            <p:nvPr/>
          </p:nvSpPr>
          <p:spPr bwMode="auto">
            <a:xfrm flipH="1">
              <a:off x="4076700" y="36957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0826" name="Oval 70">
              <a:extLst>
                <a:ext uri="{FF2B5EF4-FFF2-40B4-BE49-F238E27FC236}">
                  <a16:creationId xmlns:a16="http://schemas.microsoft.com/office/drawing/2014/main" id="{9FD5B740-8AC8-4291-99D1-D66B2975681C}"/>
                </a:ext>
              </a:extLst>
            </p:cNvPr>
            <p:cNvSpPr>
              <a:spLocks noChangeArrowheads="1"/>
            </p:cNvSpPr>
            <p:nvPr/>
          </p:nvSpPr>
          <p:spPr bwMode="auto">
            <a:xfrm flipV="1">
              <a:off x="3276600" y="38862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grpSp>
      <p:grpSp>
        <p:nvGrpSpPr>
          <p:cNvPr id="9" name="Group 138">
            <a:extLst>
              <a:ext uri="{FF2B5EF4-FFF2-40B4-BE49-F238E27FC236}">
                <a16:creationId xmlns:a16="http://schemas.microsoft.com/office/drawing/2014/main" id="{A332BD4D-0F3C-4E44-9C5C-58BC30F6A8E5}"/>
              </a:ext>
            </a:extLst>
          </p:cNvPr>
          <p:cNvGrpSpPr>
            <a:grpSpLocks/>
          </p:cNvGrpSpPr>
          <p:nvPr/>
        </p:nvGrpSpPr>
        <p:grpSpPr bwMode="auto">
          <a:xfrm rot="5841577">
            <a:off x="4424363" y="1046163"/>
            <a:ext cx="685800" cy="304800"/>
            <a:chOff x="3276600" y="3390900"/>
            <a:chExt cx="876300" cy="647700"/>
          </a:xfrm>
        </p:grpSpPr>
        <p:sp>
          <p:nvSpPr>
            <p:cNvPr id="30811" name="Oval 47">
              <a:extLst>
                <a:ext uri="{FF2B5EF4-FFF2-40B4-BE49-F238E27FC236}">
                  <a16:creationId xmlns:a16="http://schemas.microsoft.com/office/drawing/2014/main" id="{09F46244-2712-4489-BA5F-79A550F08808}"/>
                </a:ext>
              </a:extLst>
            </p:cNvPr>
            <p:cNvSpPr>
              <a:spLocks noChangeArrowheads="1"/>
            </p:cNvSpPr>
            <p:nvPr/>
          </p:nvSpPr>
          <p:spPr bwMode="auto">
            <a:xfrm flipH="1">
              <a:off x="3543300" y="33909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0812" name="Oval 52">
              <a:extLst>
                <a:ext uri="{FF2B5EF4-FFF2-40B4-BE49-F238E27FC236}">
                  <a16:creationId xmlns:a16="http://schemas.microsoft.com/office/drawing/2014/main" id="{69F66F2B-28CA-4EE2-BF31-895D5B4E79D5}"/>
                </a:ext>
              </a:extLst>
            </p:cNvPr>
            <p:cNvSpPr>
              <a:spLocks noChangeArrowheads="1"/>
            </p:cNvSpPr>
            <p:nvPr/>
          </p:nvSpPr>
          <p:spPr bwMode="auto">
            <a:xfrm flipH="1">
              <a:off x="3695700" y="35234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0813" name="Oval 54">
              <a:extLst>
                <a:ext uri="{FF2B5EF4-FFF2-40B4-BE49-F238E27FC236}">
                  <a16:creationId xmlns:a16="http://schemas.microsoft.com/office/drawing/2014/main" id="{30339CF8-96B1-496E-9910-CD117EDF7203}"/>
                </a:ext>
              </a:extLst>
            </p:cNvPr>
            <p:cNvSpPr>
              <a:spLocks noChangeArrowheads="1"/>
            </p:cNvSpPr>
            <p:nvPr/>
          </p:nvSpPr>
          <p:spPr bwMode="auto">
            <a:xfrm flipH="1">
              <a:off x="3924300" y="35234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0814" name="Oval 57">
              <a:extLst>
                <a:ext uri="{FF2B5EF4-FFF2-40B4-BE49-F238E27FC236}">
                  <a16:creationId xmlns:a16="http://schemas.microsoft.com/office/drawing/2014/main" id="{22E4876F-EBF1-427F-921E-6BC265ED0FF3}"/>
                </a:ext>
              </a:extLst>
            </p:cNvPr>
            <p:cNvSpPr>
              <a:spLocks noChangeArrowheads="1"/>
            </p:cNvSpPr>
            <p:nvPr/>
          </p:nvSpPr>
          <p:spPr bwMode="auto">
            <a:xfrm flipH="1" flipV="1">
              <a:off x="3390900" y="3790146"/>
              <a:ext cx="76200" cy="45719"/>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0815" name="Oval 64">
              <a:extLst>
                <a:ext uri="{FF2B5EF4-FFF2-40B4-BE49-F238E27FC236}">
                  <a16:creationId xmlns:a16="http://schemas.microsoft.com/office/drawing/2014/main" id="{840BE098-A0B5-486D-9452-4279006A95E5}"/>
                </a:ext>
              </a:extLst>
            </p:cNvPr>
            <p:cNvSpPr>
              <a:spLocks noChangeArrowheads="1"/>
            </p:cNvSpPr>
            <p:nvPr/>
          </p:nvSpPr>
          <p:spPr bwMode="auto">
            <a:xfrm>
              <a:off x="3429000" y="39624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0816" name="Oval 65">
              <a:extLst>
                <a:ext uri="{FF2B5EF4-FFF2-40B4-BE49-F238E27FC236}">
                  <a16:creationId xmlns:a16="http://schemas.microsoft.com/office/drawing/2014/main" id="{1F5D502F-DC6E-4E03-B5B5-21C42C74637D}"/>
                </a:ext>
              </a:extLst>
            </p:cNvPr>
            <p:cNvSpPr>
              <a:spLocks noChangeArrowheads="1"/>
            </p:cNvSpPr>
            <p:nvPr/>
          </p:nvSpPr>
          <p:spPr bwMode="auto">
            <a:xfrm flipH="1">
              <a:off x="3314700" y="36576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0817" name="Oval 69">
              <a:extLst>
                <a:ext uri="{FF2B5EF4-FFF2-40B4-BE49-F238E27FC236}">
                  <a16:creationId xmlns:a16="http://schemas.microsoft.com/office/drawing/2014/main" id="{16EDD9AD-1825-49A9-82F8-5295580C68C1}"/>
                </a:ext>
              </a:extLst>
            </p:cNvPr>
            <p:cNvSpPr>
              <a:spLocks noChangeArrowheads="1"/>
            </p:cNvSpPr>
            <p:nvPr/>
          </p:nvSpPr>
          <p:spPr bwMode="auto">
            <a:xfrm flipH="1">
              <a:off x="4076700" y="36957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0818" name="Oval 70">
              <a:extLst>
                <a:ext uri="{FF2B5EF4-FFF2-40B4-BE49-F238E27FC236}">
                  <a16:creationId xmlns:a16="http://schemas.microsoft.com/office/drawing/2014/main" id="{A874674A-5071-4494-B183-1A650A854556}"/>
                </a:ext>
              </a:extLst>
            </p:cNvPr>
            <p:cNvSpPr>
              <a:spLocks noChangeArrowheads="1"/>
            </p:cNvSpPr>
            <p:nvPr/>
          </p:nvSpPr>
          <p:spPr bwMode="auto">
            <a:xfrm flipV="1">
              <a:off x="3276600" y="38862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grpSp>
      <p:cxnSp>
        <p:nvCxnSpPr>
          <p:cNvPr id="426" name="Straight Connector 425">
            <a:extLst>
              <a:ext uri="{FF2B5EF4-FFF2-40B4-BE49-F238E27FC236}">
                <a16:creationId xmlns:a16="http://schemas.microsoft.com/office/drawing/2014/main" id="{D16575D1-FCD6-425F-A3D9-10D6EBE0C27D}"/>
              </a:ext>
            </a:extLst>
          </p:cNvPr>
          <p:cNvCxnSpPr/>
          <p:nvPr/>
        </p:nvCxnSpPr>
        <p:spPr>
          <a:xfrm>
            <a:off x="3886200" y="4800600"/>
            <a:ext cx="381000" cy="0"/>
          </a:xfrm>
          <a:prstGeom prst="line">
            <a:avLst/>
          </a:prstGeom>
        </p:spPr>
        <p:style>
          <a:lnRef idx="2">
            <a:schemeClr val="dk1"/>
          </a:lnRef>
          <a:fillRef idx="0">
            <a:schemeClr val="dk1"/>
          </a:fillRef>
          <a:effectRef idx="1">
            <a:schemeClr val="dk1"/>
          </a:effectRef>
          <a:fontRef idx="minor">
            <a:schemeClr val="tx1"/>
          </a:fontRef>
        </p:style>
      </p:cxnSp>
      <p:grpSp>
        <p:nvGrpSpPr>
          <p:cNvPr id="10" name="Group 429">
            <a:extLst>
              <a:ext uri="{FF2B5EF4-FFF2-40B4-BE49-F238E27FC236}">
                <a16:creationId xmlns:a16="http://schemas.microsoft.com/office/drawing/2014/main" id="{A50F787E-9402-47A3-8A6D-7DAF1B2EC0BA}"/>
              </a:ext>
            </a:extLst>
          </p:cNvPr>
          <p:cNvGrpSpPr>
            <a:grpSpLocks/>
          </p:cNvGrpSpPr>
          <p:nvPr/>
        </p:nvGrpSpPr>
        <p:grpSpPr bwMode="auto">
          <a:xfrm>
            <a:off x="1524000" y="685801"/>
            <a:ext cx="1752600" cy="398463"/>
            <a:chOff x="609600" y="685800"/>
            <a:chExt cx="1142581" cy="397854"/>
          </a:xfrm>
        </p:grpSpPr>
        <p:sp>
          <p:nvSpPr>
            <p:cNvPr id="428" name="Freeform 427">
              <a:extLst>
                <a:ext uri="{FF2B5EF4-FFF2-40B4-BE49-F238E27FC236}">
                  <a16:creationId xmlns:a16="http://schemas.microsoft.com/office/drawing/2014/main" id="{A609E576-926F-4219-8BD3-2AB273E458B5}"/>
                </a:ext>
              </a:extLst>
            </p:cNvPr>
            <p:cNvSpPr/>
            <p:nvPr/>
          </p:nvSpPr>
          <p:spPr>
            <a:xfrm>
              <a:off x="609600" y="685800"/>
              <a:ext cx="1142581" cy="397854"/>
            </a:xfrm>
            <a:custGeom>
              <a:avLst/>
              <a:gdLst>
                <a:gd name="connsiteX0" fmla="*/ 17755 w 1142581"/>
                <a:gd name="connsiteY0" fmla="*/ 173420 h 397854"/>
                <a:gd name="connsiteX1" fmla="*/ 112348 w 1142581"/>
                <a:gd name="connsiteY1" fmla="*/ 47296 h 397854"/>
                <a:gd name="connsiteX2" fmla="*/ 143879 w 1142581"/>
                <a:gd name="connsiteY2" fmla="*/ 0 h 397854"/>
                <a:gd name="connsiteX3" fmla="*/ 317300 w 1142581"/>
                <a:gd name="connsiteY3" fmla="*/ 47296 h 397854"/>
                <a:gd name="connsiteX4" fmla="*/ 348831 w 1142581"/>
                <a:gd name="connsiteY4" fmla="*/ 94593 h 397854"/>
                <a:gd name="connsiteX5" fmla="*/ 364596 w 1142581"/>
                <a:gd name="connsiteY5" fmla="*/ 141889 h 397854"/>
                <a:gd name="connsiteX6" fmla="*/ 506486 w 1142581"/>
                <a:gd name="connsiteY6" fmla="*/ 157655 h 397854"/>
                <a:gd name="connsiteX7" fmla="*/ 553782 w 1142581"/>
                <a:gd name="connsiteY7" fmla="*/ 63062 h 397854"/>
                <a:gd name="connsiteX8" fmla="*/ 632610 w 1142581"/>
                <a:gd name="connsiteY8" fmla="*/ 78827 h 397854"/>
                <a:gd name="connsiteX9" fmla="*/ 664141 w 1142581"/>
                <a:gd name="connsiteY9" fmla="*/ 173420 h 397854"/>
                <a:gd name="connsiteX10" fmla="*/ 711438 w 1142581"/>
                <a:gd name="connsiteY10" fmla="*/ 189186 h 397854"/>
                <a:gd name="connsiteX11" fmla="*/ 758734 w 1142581"/>
                <a:gd name="connsiteY11" fmla="*/ 220717 h 397854"/>
                <a:gd name="connsiteX12" fmla="*/ 979451 w 1142581"/>
                <a:gd name="connsiteY12" fmla="*/ 236482 h 397854"/>
                <a:gd name="connsiteX13" fmla="*/ 1010982 w 1142581"/>
                <a:gd name="connsiteY13" fmla="*/ 283779 h 397854"/>
                <a:gd name="connsiteX14" fmla="*/ 916389 w 1142581"/>
                <a:gd name="connsiteY14" fmla="*/ 331076 h 397854"/>
                <a:gd name="connsiteX15" fmla="*/ 869093 w 1142581"/>
                <a:gd name="connsiteY15" fmla="*/ 362607 h 397854"/>
                <a:gd name="connsiteX16" fmla="*/ 774500 w 1142581"/>
                <a:gd name="connsiteY16" fmla="*/ 299545 h 397854"/>
                <a:gd name="connsiteX17" fmla="*/ 727203 w 1142581"/>
                <a:gd name="connsiteY17" fmla="*/ 283779 h 397854"/>
                <a:gd name="connsiteX18" fmla="*/ 616844 w 1142581"/>
                <a:gd name="connsiteY18" fmla="*/ 315310 h 397854"/>
                <a:gd name="connsiteX19" fmla="*/ 490720 w 1142581"/>
                <a:gd name="connsiteY19" fmla="*/ 346841 h 397854"/>
                <a:gd name="connsiteX20" fmla="*/ 459189 w 1142581"/>
                <a:gd name="connsiteY20" fmla="*/ 394138 h 397854"/>
                <a:gd name="connsiteX21" fmla="*/ 411893 w 1142581"/>
                <a:gd name="connsiteY21" fmla="*/ 362607 h 397854"/>
                <a:gd name="connsiteX22" fmla="*/ 270003 w 1142581"/>
                <a:gd name="connsiteY22" fmla="*/ 236482 h 397854"/>
                <a:gd name="connsiteX23" fmla="*/ 159644 w 1142581"/>
                <a:gd name="connsiteY23" fmla="*/ 252248 h 397854"/>
                <a:gd name="connsiteX24" fmla="*/ 17755 w 1142581"/>
                <a:gd name="connsiteY24" fmla="*/ 346841 h 397854"/>
                <a:gd name="connsiteX25" fmla="*/ 17755 w 1142581"/>
                <a:gd name="connsiteY25" fmla="*/ 173420 h 39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42581" h="397854">
                  <a:moveTo>
                    <a:pt x="17755" y="173420"/>
                  </a:moveTo>
                  <a:cubicBezTo>
                    <a:pt x="33520" y="123496"/>
                    <a:pt x="0" y="197093"/>
                    <a:pt x="112348" y="47296"/>
                  </a:cubicBezTo>
                  <a:cubicBezTo>
                    <a:pt x="123717" y="32138"/>
                    <a:pt x="133369" y="15765"/>
                    <a:pt x="143879" y="0"/>
                  </a:cubicBezTo>
                  <a:cubicBezTo>
                    <a:pt x="203998" y="8588"/>
                    <a:pt x="267490" y="5788"/>
                    <a:pt x="317300" y="47296"/>
                  </a:cubicBezTo>
                  <a:cubicBezTo>
                    <a:pt x="331856" y="59426"/>
                    <a:pt x="338321" y="78827"/>
                    <a:pt x="348831" y="94593"/>
                  </a:cubicBezTo>
                  <a:cubicBezTo>
                    <a:pt x="354086" y="110358"/>
                    <a:pt x="354215" y="128912"/>
                    <a:pt x="364596" y="141889"/>
                  </a:cubicBezTo>
                  <a:cubicBezTo>
                    <a:pt x="408063" y="196222"/>
                    <a:pt x="444535" y="167980"/>
                    <a:pt x="506486" y="157655"/>
                  </a:cubicBezTo>
                  <a:cubicBezTo>
                    <a:pt x="512255" y="140349"/>
                    <a:pt x="531262" y="69496"/>
                    <a:pt x="553782" y="63062"/>
                  </a:cubicBezTo>
                  <a:cubicBezTo>
                    <a:pt x="579547" y="55701"/>
                    <a:pt x="606334" y="73572"/>
                    <a:pt x="632610" y="78827"/>
                  </a:cubicBezTo>
                  <a:cubicBezTo>
                    <a:pt x="643120" y="110358"/>
                    <a:pt x="632610" y="162909"/>
                    <a:pt x="664141" y="173420"/>
                  </a:cubicBezTo>
                  <a:cubicBezTo>
                    <a:pt x="679907" y="178675"/>
                    <a:pt x="696574" y="181754"/>
                    <a:pt x="711438" y="189186"/>
                  </a:cubicBezTo>
                  <a:cubicBezTo>
                    <a:pt x="728385" y="197660"/>
                    <a:pt x="740075" y="217424"/>
                    <a:pt x="758734" y="220717"/>
                  </a:cubicBezTo>
                  <a:cubicBezTo>
                    <a:pt x="831371" y="233535"/>
                    <a:pt x="905879" y="231227"/>
                    <a:pt x="979451" y="236482"/>
                  </a:cubicBezTo>
                  <a:cubicBezTo>
                    <a:pt x="989961" y="252248"/>
                    <a:pt x="997584" y="270381"/>
                    <a:pt x="1010982" y="283779"/>
                  </a:cubicBezTo>
                  <a:cubicBezTo>
                    <a:pt x="1071806" y="344603"/>
                    <a:pt x="1142581" y="305943"/>
                    <a:pt x="916389" y="331076"/>
                  </a:cubicBezTo>
                  <a:cubicBezTo>
                    <a:pt x="900624" y="341586"/>
                    <a:pt x="887850" y="359927"/>
                    <a:pt x="869093" y="362607"/>
                  </a:cubicBezTo>
                  <a:cubicBezTo>
                    <a:pt x="784611" y="374676"/>
                    <a:pt x="820707" y="336510"/>
                    <a:pt x="774500" y="299545"/>
                  </a:cubicBezTo>
                  <a:cubicBezTo>
                    <a:pt x="761523" y="289164"/>
                    <a:pt x="742969" y="289034"/>
                    <a:pt x="727203" y="283779"/>
                  </a:cubicBezTo>
                  <a:cubicBezTo>
                    <a:pt x="613795" y="321583"/>
                    <a:pt x="755425" y="275715"/>
                    <a:pt x="616844" y="315310"/>
                  </a:cubicBezTo>
                  <a:cubicBezTo>
                    <a:pt x="503722" y="347631"/>
                    <a:pt x="650995" y="314787"/>
                    <a:pt x="490720" y="346841"/>
                  </a:cubicBezTo>
                  <a:cubicBezTo>
                    <a:pt x="480210" y="362607"/>
                    <a:pt x="477769" y="390422"/>
                    <a:pt x="459189" y="394138"/>
                  </a:cubicBezTo>
                  <a:cubicBezTo>
                    <a:pt x="440609" y="397854"/>
                    <a:pt x="426055" y="375195"/>
                    <a:pt x="411893" y="362607"/>
                  </a:cubicBezTo>
                  <a:cubicBezTo>
                    <a:pt x="249910" y="218621"/>
                    <a:pt x="377345" y="308042"/>
                    <a:pt x="270003" y="236482"/>
                  </a:cubicBezTo>
                  <a:cubicBezTo>
                    <a:pt x="233217" y="241737"/>
                    <a:pt x="185920" y="225972"/>
                    <a:pt x="159644" y="252248"/>
                  </a:cubicBezTo>
                  <a:cubicBezTo>
                    <a:pt x="21849" y="390044"/>
                    <a:pt x="313056" y="383755"/>
                    <a:pt x="17755" y="346841"/>
                  </a:cubicBezTo>
                  <a:cubicBezTo>
                    <a:pt x="40431" y="210779"/>
                    <a:pt x="1990" y="223344"/>
                    <a:pt x="17755" y="173420"/>
                  </a:cubicBezTo>
                  <a:close/>
                </a:path>
              </a:pathLst>
            </a:cu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9" name="Freeform 428">
              <a:extLst>
                <a:ext uri="{FF2B5EF4-FFF2-40B4-BE49-F238E27FC236}">
                  <a16:creationId xmlns:a16="http://schemas.microsoft.com/office/drawing/2014/main" id="{F635CF4F-4CA1-436B-96BF-3837A8483287}"/>
                </a:ext>
              </a:extLst>
            </p:cNvPr>
            <p:cNvSpPr/>
            <p:nvPr/>
          </p:nvSpPr>
          <p:spPr>
            <a:xfrm>
              <a:off x="609600" y="762000"/>
              <a:ext cx="762000" cy="304800"/>
            </a:xfrm>
            <a:custGeom>
              <a:avLst/>
              <a:gdLst>
                <a:gd name="connsiteX0" fmla="*/ 17755 w 1142581"/>
                <a:gd name="connsiteY0" fmla="*/ 173420 h 397854"/>
                <a:gd name="connsiteX1" fmla="*/ 112348 w 1142581"/>
                <a:gd name="connsiteY1" fmla="*/ 47296 h 397854"/>
                <a:gd name="connsiteX2" fmla="*/ 143879 w 1142581"/>
                <a:gd name="connsiteY2" fmla="*/ 0 h 397854"/>
                <a:gd name="connsiteX3" fmla="*/ 317300 w 1142581"/>
                <a:gd name="connsiteY3" fmla="*/ 47296 h 397854"/>
                <a:gd name="connsiteX4" fmla="*/ 348831 w 1142581"/>
                <a:gd name="connsiteY4" fmla="*/ 94593 h 397854"/>
                <a:gd name="connsiteX5" fmla="*/ 364596 w 1142581"/>
                <a:gd name="connsiteY5" fmla="*/ 141889 h 397854"/>
                <a:gd name="connsiteX6" fmla="*/ 506486 w 1142581"/>
                <a:gd name="connsiteY6" fmla="*/ 157655 h 397854"/>
                <a:gd name="connsiteX7" fmla="*/ 553782 w 1142581"/>
                <a:gd name="connsiteY7" fmla="*/ 63062 h 397854"/>
                <a:gd name="connsiteX8" fmla="*/ 632610 w 1142581"/>
                <a:gd name="connsiteY8" fmla="*/ 78827 h 397854"/>
                <a:gd name="connsiteX9" fmla="*/ 664141 w 1142581"/>
                <a:gd name="connsiteY9" fmla="*/ 173420 h 397854"/>
                <a:gd name="connsiteX10" fmla="*/ 711438 w 1142581"/>
                <a:gd name="connsiteY10" fmla="*/ 189186 h 397854"/>
                <a:gd name="connsiteX11" fmla="*/ 758734 w 1142581"/>
                <a:gd name="connsiteY11" fmla="*/ 220717 h 397854"/>
                <a:gd name="connsiteX12" fmla="*/ 979451 w 1142581"/>
                <a:gd name="connsiteY12" fmla="*/ 236482 h 397854"/>
                <a:gd name="connsiteX13" fmla="*/ 1010982 w 1142581"/>
                <a:gd name="connsiteY13" fmla="*/ 283779 h 397854"/>
                <a:gd name="connsiteX14" fmla="*/ 916389 w 1142581"/>
                <a:gd name="connsiteY14" fmla="*/ 331076 h 397854"/>
                <a:gd name="connsiteX15" fmla="*/ 869093 w 1142581"/>
                <a:gd name="connsiteY15" fmla="*/ 362607 h 397854"/>
                <a:gd name="connsiteX16" fmla="*/ 774500 w 1142581"/>
                <a:gd name="connsiteY16" fmla="*/ 299545 h 397854"/>
                <a:gd name="connsiteX17" fmla="*/ 727203 w 1142581"/>
                <a:gd name="connsiteY17" fmla="*/ 283779 h 397854"/>
                <a:gd name="connsiteX18" fmla="*/ 616844 w 1142581"/>
                <a:gd name="connsiteY18" fmla="*/ 315310 h 397854"/>
                <a:gd name="connsiteX19" fmla="*/ 490720 w 1142581"/>
                <a:gd name="connsiteY19" fmla="*/ 346841 h 397854"/>
                <a:gd name="connsiteX20" fmla="*/ 459189 w 1142581"/>
                <a:gd name="connsiteY20" fmla="*/ 394138 h 397854"/>
                <a:gd name="connsiteX21" fmla="*/ 411893 w 1142581"/>
                <a:gd name="connsiteY21" fmla="*/ 362607 h 397854"/>
                <a:gd name="connsiteX22" fmla="*/ 270003 w 1142581"/>
                <a:gd name="connsiteY22" fmla="*/ 236482 h 397854"/>
                <a:gd name="connsiteX23" fmla="*/ 159644 w 1142581"/>
                <a:gd name="connsiteY23" fmla="*/ 252248 h 397854"/>
                <a:gd name="connsiteX24" fmla="*/ 17755 w 1142581"/>
                <a:gd name="connsiteY24" fmla="*/ 346841 h 397854"/>
                <a:gd name="connsiteX25" fmla="*/ 17755 w 1142581"/>
                <a:gd name="connsiteY25" fmla="*/ 173420 h 39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42581" h="397854">
                  <a:moveTo>
                    <a:pt x="17755" y="173420"/>
                  </a:moveTo>
                  <a:cubicBezTo>
                    <a:pt x="33520" y="123496"/>
                    <a:pt x="0" y="197093"/>
                    <a:pt x="112348" y="47296"/>
                  </a:cubicBezTo>
                  <a:cubicBezTo>
                    <a:pt x="123717" y="32138"/>
                    <a:pt x="133369" y="15765"/>
                    <a:pt x="143879" y="0"/>
                  </a:cubicBezTo>
                  <a:cubicBezTo>
                    <a:pt x="203998" y="8588"/>
                    <a:pt x="267490" y="5788"/>
                    <a:pt x="317300" y="47296"/>
                  </a:cubicBezTo>
                  <a:cubicBezTo>
                    <a:pt x="331856" y="59426"/>
                    <a:pt x="338321" y="78827"/>
                    <a:pt x="348831" y="94593"/>
                  </a:cubicBezTo>
                  <a:cubicBezTo>
                    <a:pt x="354086" y="110358"/>
                    <a:pt x="354215" y="128912"/>
                    <a:pt x="364596" y="141889"/>
                  </a:cubicBezTo>
                  <a:cubicBezTo>
                    <a:pt x="408063" y="196222"/>
                    <a:pt x="444535" y="167980"/>
                    <a:pt x="506486" y="157655"/>
                  </a:cubicBezTo>
                  <a:cubicBezTo>
                    <a:pt x="512255" y="140349"/>
                    <a:pt x="531262" y="69496"/>
                    <a:pt x="553782" y="63062"/>
                  </a:cubicBezTo>
                  <a:cubicBezTo>
                    <a:pt x="579547" y="55701"/>
                    <a:pt x="606334" y="73572"/>
                    <a:pt x="632610" y="78827"/>
                  </a:cubicBezTo>
                  <a:cubicBezTo>
                    <a:pt x="643120" y="110358"/>
                    <a:pt x="632610" y="162909"/>
                    <a:pt x="664141" y="173420"/>
                  </a:cubicBezTo>
                  <a:cubicBezTo>
                    <a:pt x="679907" y="178675"/>
                    <a:pt x="696574" y="181754"/>
                    <a:pt x="711438" y="189186"/>
                  </a:cubicBezTo>
                  <a:cubicBezTo>
                    <a:pt x="728385" y="197660"/>
                    <a:pt x="740075" y="217424"/>
                    <a:pt x="758734" y="220717"/>
                  </a:cubicBezTo>
                  <a:cubicBezTo>
                    <a:pt x="831371" y="233535"/>
                    <a:pt x="905879" y="231227"/>
                    <a:pt x="979451" y="236482"/>
                  </a:cubicBezTo>
                  <a:cubicBezTo>
                    <a:pt x="989961" y="252248"/>
                    <a:pt x="997584" y="270381"/>
                    <a:pt x="1010982" y="283779"/>
                  </a:cubicBezTo>
                  <a:cubicBezTo>
                    <a:pt x="1071806" y="344603"/>
                    <a:pt x="1142581" y="305943"/>
                    <a:pt x="916389" y="331076"/>
                  </a:cubicBezTo>
                  <a:cubicBezTo>
                    <a:pt x="900624" y="341586"/>
                    <a:pt x="887850" y="359927"/>
                    <a:pt x="869093" y="362607"/>
                  </a:cubicBezTo>
                  <a:cubicBezTo>
                    <a:pt x="784611" y="374676"/>
                    <a:pt x="820707" y="336510"/>
                    <a:pt x="774500" y="299545"/>
                  </a:cubicBezTo>
                  <a:cubicBezTo>
                    <a:pt x="761523" y="289164"/>
                    <a:pt x="742969" y="289034"/>
                    <a:pt x="727203" y="283779"/>
                  </a:cubicBezTo>
                  <a:cubicBezTo>
                    <a:pt x="613795" y="321583"/>
                    <a:pt x="755425" y="275715"/>
                    <a:pt x="616844" y="315310"/>
                  </a:cubicBezTo>
                  <a:cubicBezTo>
                    <a:pt x="503722" y="347631"/>
                    <a:pt x="650995" y="314787"/>
                    <a:pt x="490720" y="346841"/>
                  </a:cubicBezTo>
                  <a:cubicBezTo>
                    <a:pt x="480210" y="362607"/>
                    <a:pt x="477769" y="390422"/>
                    <a:pt x="459189" y="394138"/>
                  </a:cubicBezTo>
                  <a:cubicBezTo>
                    <a:pt x="440609" y="397854"/>
                    <a:pt x="426055" y="375195"/>
                    <a:pt x="411893" y="362607"/>
                  </a:cubicBezTo>
                  <a:cubicBezTo>
                    <a:pt x="249910" y="218621"/>
                    <a:pt x="377345" y="308042"/>
                    <a:pt x="270003" y="236482"/>
                  </a:cubicBezTo>
                  <a:cubicBezTo>
                    <a:pt x="233217" y="241737"/>
                    <a:pt x="185920" y="225972"/>
                    <a:pt x="159644" y="252248"/>
                  </a:cubicBezTo>
                  <a:cubicBezTo>
                    <a:pt x="21849" y="390044"/>
                    <a:pt x="313056" y="383755"/>
                    <a:pt x="17755" y="346841"/>
                  </a:cubicBezTo>
                  <a:cubicBezTo>
                    <a:pt x="40431" y="210779"/>
                    <a:pt x="1990" y="223344"/>
                    <a:pt x="17755" y="173420"/>
                  </a:cubicBezTo>
                  <a:close/>
                </a:path>
              </a:pathLst>
            </a:cu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436" name="Straight Connector 435">
            <a:extLst>
              <a:ext uri="{FF2B5EF4-FFF2-40B4-BE49-F238E27FC236}">
                <a16:creationId xmlns:a16="http://schemas.microsoft.com/office/drawing/2014/main" id="{4014561B-C192-4377-8E33-DF1F3B728BDB}"/>
              </a:ext>
            </a:extLst>
          </p:cNvPr>
          <p:cNvCxnSpPr>
            <a:cxnSpLocks/>
          </p:cNvCxnSpPr>
          <p:nvPr/>
        </p:nvCxnSpPr>
        <p:spPr>
          <a:xfrm flipH="1">
            <a:off x="15084" y="5334000"/>
            <a:ext cx="2118516" cy="698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7" name="Straight Connector 436">
            <a:extLst>
              <a:ext uri="{FF2B5EF4-FFF2-40B4-BE49-F238E27FC236}">
                <a16:creationId xmlns:a16="http://schemas.microsoft.com/office/drawing/2014/main" id="{D268BCD5-A64F-4AFE-92D2-3741F60F4D91}"/>
              </a:ext>
            </a:extLst>
          </p:cNvPr>
          <p:cNvCxnSpPr>
            <a:cxnSpLocks/>
          </p:cNvCxnSpPr>
          <p:nvPr/>
        </p:nvCxnSpPr>
        <p:spPr>
          <a:xfrm flipH="1">
            <a:off x="272257" y="5029200"/>
            <a:ext cx="3994943" cy="1835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8" name="Straight Connector 437">
            <a:extLst>
              <a:ext uri="{FF2B5EF4-FFF2-40B4-BE49-F238E27FC236}">
                <a16:creationId xmlns:a16="http://schemas.microsoft.com/office/drawing/2014/main" id="{4FC12F07-18CB-47FE-810A-F4909DE50D68}"/>
              </a:ext>
            </a:extLst>
          </p:cNvPr>
          <p:cNvCxnSpPr>
            <a:cxnSpLocks/>
          </p:cNvCxnSpPr>
          <p:nvPr/>
        </p:nvCxnSpPr>
        <p:spPr>
          <a:xfrm flipH="1">
            <a:off x="9601200" y="5207794"/>
            <a:ext cx="2590800" cy="1650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439" name="Straight Connector 438">
            <a:extLst>
              <a:ext uri="{FF2B5EF4-FFF2-40B4-BE49-F238E27FC236}">
                <a16:creationId xmlns:a16="http://schemas.microsoft.com/office/drawing/2014/main" id="{ACA6BC6B-B7E9-4DAB-82C9-A8F3BCB26FC8}"/>
              </a:ext>
            </a:extLst>
          </p:cNvPr>
          <p:cNvCxnSpPr/>
          <p:nvPr/>
        </p:nvCxnSpPr>
        <p:spPr>
          <a:xfrm rot="10800000" flipV="1">
            <a:off x="5715000" y="4876800"/>
            <a:ext cx="4191000" cy="198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0" name="Straight Connector 439">
            <a:extLst>
              <a:ext uri="{FF2B5EF4-FFF2-40B4-BE49-F238E27FC236}">
                <a16:creationId xmlns:a16="http://schemas.microsoft.com/office/drawing/2014/main" id="{D264ADE0-8453-4190-B10A-9EEF043A0948}"/>
              </a:ext>
            </a:extLst>
          </p:cNvPr>
          <p:cNvCxnSpPr/>
          <p:nvPr/>
        </p:nvCxnSpPr>
        <p:spPr>
          <a:xfrm rot="10800000" flipV="1">
            <a:off x="2286000" y="5715000"/>
            <a:ext cx="2362200" cy="1143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1" name="Straight Connector 440">
            <a:extLst>
              <a:ext uri="{FF2B5EF4-FFF2-40B4-BE49-F238E27FC236}">
                <a16:creationId xmlns:a16="http://schemas.microsoft.com/office/drawing/2014/main" id="{F40D9F25-77A9-4ECB-8122-2BBBC594B887}"/>
              </a:ext>
            </a:extLst>
          </p:cNvPr>
          <p:cNvCxnSpPr>
            <a:cxnSpLocks/>
          </p:cNvCxnSpPr>
          <p:nvPr/>
        </p:nvCxnSpPr>
        <p:spPr>
          <a:xfrm flipH="1">
            <a:off x="7620000" y="4876800"/>
            <a:ext cx="3886200" cy="198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2" name="Straight Connector 441">
            <a:extLst>
              <a:ext uri="{FF2B5EF4-FFF2-40B4-BE49-F238E27FC236}">
                <a16:creationId xmlns:a16="http://schemas.microsoft.com/office/drawing/2014/main" id="{72CBAEE5-7640-4EF2-8A8E-EC408E7874E1}"/>
              </a:ext>
            </a:extLst>
          </p:cNvPr>
          <p:cNvCxnSpPr/>
          <p:nvPr/>
        </p:nvCxnSpPr>
        <p:spPr>
          <a:xfrm rot="10800000" flipV="1">
            <a:off x="3962400" y="4876800"/>
            <a:ext cx="4191000" cy="198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6" name="Straight Connector 455">
            <a:extLst>
              <a:ext uri="{FF2B5EF4-FFF2-40B4-BE49-F238E27FC236}">
                <a16:creationId xmlns:a16="http://schemas.microsoft.com/office/drawing/2014/main" id="{985FB88C-AB6F-4681-BAC1-D20A2D3AA82D}"/>
              </a:ext>
            </a:extLst>
          </p:cNvPr>
          <p:cNvCxnSpPr/>
          <p:nvPr/>
        </p:nvCxnSpPr>
        <p:spPr>
          <a:xfrm rot="10800000" flipV="1">
            <a:off x="4800600" y="5486400"/>
            <a:ext cx="6096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8" name="Straight Connector 457">
            <a:extLst>
              <a:ext uri="{FF2B5EF4-FFF2-40B4-BE49-F238E27FC236}">
                <a16:creationId xmlns:a16="http://schemas.microsoft.com/office/drawing/2014/main" id="{0C64331F-E887-4305-8135-14E583DFDD55}"/>
              </a:ext>
            </a:extLst>
          </p:cNvPr>
          <p:cNvCxnSpPr/>
          <p:nvPr/>
        </p:nvCxnSpPr>
        <p:spPr>
          <a:xfrm rot="10800000" flipV="1">
            <a:off x="2667000" y="4876800"/>
            <a:ext cx="6096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9" name="Straight Connector 458">
            <a:extLst>
              <a:ext uri="{FF2B5EF4-FFF2-40B4-BE49-F238E27FC236}">
                <a16:creationId xmlns:a16="http://schemas.microsoft.com/office/drawing/2014/main" id="{BD0ED06F-1691-43E5-B566-ECAD7EDA29EB}"/>
              </a:ext>
            </a:extLst>
          </p:cNvPr>
          <p:cNvCxnSpPr/>
          <p:nvPr/>
        </p:nvCxnSpPr>
        <p:spPr>
          <a:xfrm rot="10800000" flipV="1">
            <a:off x="6019800" y="4953000"/>
            <a:ext cx="609600" cy="228600"/>
          </a:xfrm>
          <a:prstGeom prst="line">
            <a:avLst/>
          </a:prstGeom>
        </p:spPr>
        <p:style>
          <a:lnRef idx="1">
            <a:schemeClr val="accent1"/>
          </a:lnRef>
          <a:fillRef idx="0">
            <a:schemeClr val="accent1"/>
          </a:fillRef>
          <a:effectRef idx="0">
            <a:schemeClr val="accent1"/>
          </a:effectRef>
          <a:fontRef idx="minor">
            <a:schemeClr val="tx1"/>
          </a:fontRef>
        </p:style>
      </p:cxnSp>
      <p:grpSp>
        <p:nvGrpSpPr>
          <p:cNvPr id="30796" name="Group 471">
            <a:extLst>
              <a:ext uri="{FF2B5EF4-FFF2-40B4-BE49-F238E27FC236}">
                <a16:creationId xmlns:a16="http://schemas.microsoft.com/office/drawing/2014/main" id="{527944CA-3930-48D5-A5C3-C453E1F52E94}"/>
              </a:ext>
            </a:extLst>
          </p:cNvPr>
          <p:cNvGrpSpPr>
            <a:grpSpLocks/>
          </p:cNvGrpSpPr>
          <p:nvPr/>
        </p:nvGrpSpPr>
        <p:grpSpPr bwMode="auto">
          <a:xfrm>
            <a:off x="6781800" y="4267200"/>
            <a:ext cx="1828800" cy="1600200"/>
            <a:chOff x="5257800" y="4267200"/>
            <a:chExt cx="1828800" cy="1600200"/>
          </a:xfrm>
        </p:grpSpPr>
        <p:sp>
          <p:nvSpPr>
            <p:cNvPr id="547" name="Flowchart: Predefined Process 546">
              <a:extLst>
                <a:ext uri="{FF2B5EF4-FFF2-40B4-BE49-F238E27FC236}">
                  <a16:creationId xmlns:a16="http://schemas.microsoft.com/office/drawing/2014/main" id="{13E31243-8451-494A-8D6D-8078200C153E}"/>
                </a:ext>
              </a:extLst>
            </p:cNvPr>
            <p:cNvSpPr/>
            <p:nvPr/>
          </p:nvSpPr>
          <p:spPr>
            <a:xfrm>
              <a:off x="5257800" y="4343400"/>
              <a:ext cx="1828800" cy="1524000"/>
            </a:xfrm>
            <a:prstGeom prst="flowChartPredefinedProcess">
              <a:avLst/>
            </a:prstGeom>
            <a:scene3d>
              <a:camera prst="isometricOffAxis1Top"/>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8" name="Can 547">
              <a:extLst>
                <a:ext uri="{FF2B5EF4-FFF2-40B4-BE49-F238E27FC236}">
                  <a16:creationId xmlns:a16="http://schemas.microsoft.com/office/drawing/2014/main" id="{DEAB4604-531C-42E6-84D4-DA0E715D11EE}"/>
                </a:ext>
              </a:extLst>
            </p:cNvPr>
            <p:cNvSpPr/>
            <p:nvPr/>
          </p:nvSpPr>
          <p:spPr>
            <a:xfrm>
              <a:off x="5943600" y="4267200"/>
              <a:ext cx="533400" cy="914400"/>
            </a:xfrm>
            <a:prstGeom prst="can">
              <a:avLst/>
            </a:prstGeom>
            <a:solidFill>
              <a:schemeClr val="accent6">
                <a:lumMod val="75000"/>
              </a:schemeClr>
            </a:solidFill>
            <a:ln>
              <a:solidFill>
                <a:schemeClr val="tx2">
                  <a:lumMod val="50000"/>
                </a:schemeClr>
              </a:solidFill>
            </a:ln>
            <a:effectLst>
              <a:outerShdw blurRad="190500" dist="228600" dir="2700000" algn="ctr">
                <a:srgbClr val="000000">
                  <a:alpha val="30000"/>
                </a:srgbClr>
              </a:outerShdw>
            </a:effectLst>
            <a:scene3d>
              <a:camera prst="perspectiveBelow"/>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9" name="Can 548">
              <a:extLst>
                <a:ext uri="{FF2B5EF4-FFF2-40B4-BE49-F238E27FC236}">
                  <a16:creationId xmlns:a16="http://schemas.microsoft.com/office/drawing/2014/main" id="{DB22EC39-D6EC-4CDE-B620-C6DB7C8AA8E1}"/>
                </a:ext>
              </a:extLst>
            </p:cNvPr>
            <p:cNvSpPr/>
            <p:nvPr/>
          </p:nvSpPr>
          <p:spPr>
            <a:xfrm>
              <a:off x="5638800" y="4419600"/>
              <a:ext cx="533400" cy="914400"/>
            </a:xfrm>
            <a:prstGeom prst="can">
              <a:avLst/>
            </a:prstGeom>
            <a:solidFill>
              <a:schemeClr val="accent6">
                <a:lumMod val="75000"/>
              </a:schemeClr>
            </a:solidFill>
            <a:ln>
              <a:solidFill>
                <a:schemeClr val="tx2">
                  <a:lumMod val="50000"/>
                </a:schemeClr>
              </a:solidFill>
            </a:ln>
            <a:effectLst>
              <a:outerShdw blurRad="190500" dist="228600" dir="2700000" algn="ctr">
                <a:srgbClr val="000000">
                  <a:alpha val="30000"/>
                </a:srgbClr>
              </a:outerShdw>
            </a:effectLst>
            <a:scene3d>
              <a:camera prst="perspectiveBelow"/>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0" name="Can 549">
              <a:extLst>
                <a:ext uri="{FF2B5EF4-FFF2-40B4-BE49-F238E27FC236}">
                  <a16:creationId xmlns:a16="http://schemas.microsoft.com/office/drawing/2014/main" id="{AF3B1146-50D0-4E8C-8AEA-40DD8135D326}"/>
                </a:ext>
              </a:extLst>
            </p:cNvPr>
            <p:cNvSpPr/>
            <p:nvPr/>
          </p:nvSpPr>
          <p:spPr>
            <a:xfrm>
              <a:off x="6553200" y="4343400"/>
              <a:ext cx="533400" cy="914400"/>
            </a:xfrm>
            <a:prstGeom prst="can">
              <a:avLst/>
            </a:prstGeom>
            <a:solidFill>
              <a:schemeClr val="accent6">
                <a:lumMod val="75000"/>
              </a:schemeClr>
            </a:solidFill>
            <a:ln>
              <a:solidFill>
                <a:schemeClr val="tx2">
                  <a:lumMod val="50000"/>
                </a:schemeClr>
              </a:solidFill>
            </a:ln>
            <a:effectLst>
              <a:outerShdw blurRad="190500" dist="228600" dir="2700000" algn="ctr">
                <a:srgbClr val="000000">
                  <a:alpha val="30000"/>
                </a:srgbClr>
              </a:outerShdw>
            </a:effectLst>
            <a:scene3d>
              <a:camera prst="perspectiveBelow"/>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551" name="TextBox 6">
            <a:extLst>
              <a:ext uri="{FF2B5EF4-FFF2-40B4-BE49-F238E27FC236}">
                <a16:creationId xmlns:a16="http://schemas.microsoft.com/office/drawing/2014/main" id="{211CDCC4-9E8D-49C1-9369-5D16B143E827}"/>
              </a:ext>
            </a:extLst>
          </p:cNvPr>
          <p:cNvSpPr txBox="1">
            <a:spLocks noChangeArrowheads="1"/>
          </p:cNvSpPr>
          <p:nvPr/>
        </p:nvSpPr>
        <p:spPr bwMode="auto">
          <a:xfrm>
            <a:off x="2590800" y="1828801"/>
            <a:ext cx="1524000" cy="677863"/>
          </a:xfrm>
          <a:prstGeom prst="rect">
            <a:avLst/>
          </a:prstGeom>
          <a:solidFill>
            <a:schemeClr val="tx2">
              <a:lumMod val="40000"/>
              <a:lumOff val="60000"/>
            </a:schemeClr>
          </a:solidFill>
          <a:ln w="9525">
            <a:noFill/>
            <a:miter lim="800000"/>
            <a:headEnd/>
            <a:tailEnd/>
          </a:ln>
        </p:spPr>
        <p:txBody>
          <a:bodyPr>
            <a:spAutoFit/>
          </a:bodyPr>
          <a:lstStyle/>
          <a:p>
            <a:pPr>
              <a:defRPr/>
            </a:pPr>
            <a:r>
              <a:rPr lang="es-PR" sz="2000" b="1" dirty="0">
                <a:latin typeface="Arial" charset="0"/>
              </a:rPr>
              <a:t>Colector</a:t>
            </a:r>
            <a:r>
              <a:rPr lang="es-PR" b="1" dirty="0">
                <a:latin typeface="Arial" charset="0"/>
              </a:rPr>
              <a:t> de Polvo</a:t>
            </a:r>
          </a:p>
        </p:txBody>
      </p:sp>
      <p:sp>
        <p:nvSpPr>
          <p:cNvPr id="250" name="Diagonal Stripe 249">
            <a:extLst>
              <a:ext uri="{FF2B5EF4-FFF2-40B4-BE49-F238E27FC236}">
                <a16:creationId xmlns:a16="http://schemas.microsoft.com/office/drawing/2014/main" id="{6880BFD7-A224-4409-88F0-62F717F78BEF}"/>
              </a:ext>
            </a:extLst>
          </p:cNvPr>
          <p:cNvSpPr/>
          <p:nvPr/>
        </p:nvSpPr>
        <p:spPr>
          <a:xfrm flipH="1">
            <a:off x="4648200" y="4038600"/>
            <a:ext cx="533400" cy="609600"/>
          </a:xfrm>
          <a:prstGeom prst="diagStripe">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lide(fromBottom)">
                                      <p:cBhvr>
                                        <p:cTn id="15" dur="500"/>
                                        <p:tgtEl>
                                          <p:spTgt spid="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 calcmode="lin" valueType="num">
                                      <p:cBhvr>
                                        <p:cTn id="28" dur="500" fill="hold"/>
                                        <p:tgtEl>
                                          <p:spTgt spid="6"/>
                                        </p:tgtEl>
                                        <p:attrNameLst>
                                          <p:attrName>style.rotation</p:attrName>
                                        </p:attrNameLst>
                                      </p:cBhvr>
                                      <p:tavLst>
                                        <p:tav tm="0">
                                          <p:val>
                                            <p:fltVal val="360"/>
                                          </p:val>
                                        </p:tav>
                                        <p:tav tm="100000">
                                          <p:val>
                                            <p:fltVal val="0"/>
                                          </p:val>
                                        </p:tav>
                                      </p:tavLst>
                                    </p:anim>
                                    <p:animEffect transition="in" filter="fade">
                                      <p:cBhvr>
                                        <p:cTn id="29" dur="500"/>
                                        <p:tgtEl>
                                          <p:spTgt spid="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 calcmode="lin" valueType="num">
                                      <p:cBhvr>
                                        <p:cTn id="36" dur="500" fill="hold"/>
                                        <p:tgtEl>
                                          <p:spTgt spid="7"/>
                                        </p:tgtEl>
                                        <p:attrNameLst>
                                          <p:attrName>style.rotation</p:attrName>
                                        </p:attrNameLst>
                                      </p:cBhvr>
                                      <p:tavLst>
                                        <p:tav tm="0">
                                          <p:val>
                                            <p:fltVal val="360"/>
                                          </p:val>
                                        </p:tav>
                                        <p:tav tm="100000">
                                          <p:val>
                                            <p:fltVal val="0"/>
                                          </p:val>
                                        </p:tav>
                                      </p:tavLst>
                                    </p:anim>
                                    <p:animEffect transition="in" filter="fade">
                                      <p:cBhvr>
                                        <p:cTn id="37" dur="500"/>
                                        <p:tgtEl>
                                          <p:spTgt spid="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9" presetClass="entr" presetSubtype="0" decel="10000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 calcmode="lin" valueType="num">
                                      <p:cBhvr>
                                        <p:cTn id="44" dur="500" fill="hold"/>
                                        <p:tgtEl>
                                          <p:spTgt spid="8"/>
                                        </p:tgtEl>
                                        <p:attrNameLst>
                                          <p:attrName>style.rotation</p:attrName>
                                        </p:attrNameLst>
                                      </p:cBhvr>
                                      <p:tavLst>
                                        <p:tav tm="0">
                                          <p:val>
                                            <p:fltVal val="360"/>
                                          </p:val>
                                        </p:tav>
                                        <p:tav tm="100000">
                                          <p:val>
                                            <p:fltVal val="0"/>
                                          </p:val>
                                        </p:tav>
                                      </p:tavLst>
                                    </p:anim>
                                    <p:animEffect transition="in" filter="fade">
                                      <p:cBhvr>
                                        <p:cTn id="45" dur="500"/>
                                        <p:tgtEl>
                                          <p:spTgt spid="8"/>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 calcmode="lin" valueType="num">
                                      <p:cBhvr>
                                        <p:cTn id="52" dur="500" fill="hold"/>
                                        <p:tgtEl>
                                          <p:spTgt spid="9"/>
                                        </p:tgtEl>
                                        <p:attrNameLst>
                                          <p:attrName>style.rotation</p:attrName>
                                        </p:attrNameLst>
                                      </p:cBhvr>
                                      <p:tavLst>
                                        <p:tav tm="0">
                                          <p:val>
                                            <p:fltVal val="360"/>
                                          </p:val>
                                        </p:tav>
                                        <p:tav tm="100000">
                                          <p:val>
                                            <p:fltVal val="0"/>
                                          </p:val>
                                        </p:tav>
                                      </p:tavLst>
                                    </p:anim>
                                    <p:animEffect transition="in" filter="fade">
                                      <p:cBhvr>
                                        <p:cTn id="53" dur="500"/>
                                        <p:tgtEl>
                                          <p:spTgt spid="9"/>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1" presetClass="entr" presetSubtype="0" fill="hold" nodeType="clickEffect">
                                  <p:stCondLst>
                                    <p:cond delay="0"/>
                                  </p:stCondLst>
                                  <p:iterate type="lt">
                                    <p:tmPct val="0"/>
                                  </p:iterate>
                                  <p:childTnLst>
                                    <p:set>
                                      <p:cBhvr>
                                        <p:cTn id="57" dur="1" fill="hold">
                                          <p:stCondLst>
                                            <p:cond delay="0"/>
                                          </p:stCondLst>
                                        </p:cTn>
                                        <p:tgtEl>
                                          <p:spTgt spid="3"/>
                                        </p:tgtEl>
                                        <p:attrNameLst>
                                          <p:attrName>style.visibility</p:attrName>
                                        </p:attrNameLst>
                                      </p:cBhvr>
                                      <p:to>
                                        <p:strVal val="visible"/>
                                      </p:to>
                                    </p:set>
                                    <p:animEffect transition="in" filter="fade">
                                      <p:cBhvr>
                                        <p:cTn id="58" dur="770" decel="100000"/>
                                        <p:tgtEl>
                                          <p:spTgt spid="3"/>
                                        </p:tgtEl>
                                      </p:cBhvr>
                                    </p:animEffect>
                                    <p:animScale>
                                      <p:cBhvr>
                                        <p:cTn id="59" dur="770" decel="100000"/>
                                        <p:tgtEl>
                                          <p:spTgt spid="3"/>
                                        </p:tgtEl>
                                      </p:cBhvr>
                                      <p:from x="10000" y="10000"/>
                                      <p:to x="200000" y="450000"/>
                                    </p:animScale>
                                    <p:animScale>
                                      <p:cBhvr>
                                        <p:cTn id="60" dur="1230" accel="100000" fill="hold">
                                          <p:stCondLst>
                                            <p:cond delay="770"/>
                                          </p:stCondLst>
                                        </p:cTn>
                                        <p:tgtEl>
                                          <p:spTgt spid="3"/>
                                        </p:tgtEl>
                                      </p:cBhvr>
                                      <p:from x="200000" y="450000"/>
                                      <p:to x="100000" y="100000"/>
                                    </p:animScale>
                                    <p:set>
                                      <p:cBhvr>
                                        <p:cTn id="61" dur="770" fill="hold"/>
                                        <p:tgtEl>
                                          <p:spTgt spid="3"/>
                                        </p:tgtEl>
                                        <p:attrNameLst>
                                          <p:attrName>ppt_x</p:attrName>
                                        </p:attrNameLst>
                                      </p:cBhvr>
                                      <p:to>
                                        <p:strVal val="(0.5)"/>
                                      </p:to>
                                    </p:set>
                                    <p:anim from="(0.5)" to="(#ppt_x)" calcmode="lin" valueType="num">
                                      <p:cBhvr>
                                        <p:cTn id="62" dur="1230" accel="100000" fill="hold">
                                          <p:stCondLst>
                                            <p:cond delay="770"/>
                                          </p:stCondLst>
                                        </p:cTn>
                                        <p:tgtEl>
                                          <p:spTgt spid="3"/>
                                        </p:tgtEl>
                                        <p:attrNameLst>
                                          <p:attrName>ppt_x</p:attrName>
                                        </p:attrNameLst>
                                      </p:cBhvr>
                                    </p:anim>
                                    <p:set>
                                      <p:cBhvr>
                                        <p:cTn id="63" dur="770" fill="hold"/>
                                        <p:tgtEl>
                                          <p:spTgt spid="3"/>
                                        </p:tgtEl>
                                        <p:attrNameLst>
                                          <p:attrName>ppt_y</p:attrName>
                                        </p:attrNameLst>
                                      </p:cBhvr>
                                      <p:to>
                                        <p:strVal val="(#ppt_y+0.4)"/>
                                      </p:to>
                                    </p:set>
                                    <p:anim from="(#ppt_y+0.4)" to="(#ppt_y)" calcmode="lin" valueType="num">
                                      <p:cBhvr>
                                        <p:cTn id="64" dur="1230" accel="100000" fill="hold">
                                          <p:stCondLst>
                                            <p:cond delay="770"/>
                                          </p:stCondLst>
                                        </p:cTn>
                                        <p:tgtEl>
                                          <p:spTgt spid="3"/>
                                        </p:tgtEl>
                                        <p:attrNameLst>
                                          <p:attrName>ppt_y</p:attrName>
                                        </p:attrNameLst>
                                      </p:cBhvr>
                                    </p:anim>
                                  </p:childTnLst>
                                </p:cTn>
                              </p:par>
                              <p:par>
                                <p:cTn id="65" presetID="31" presetClass="entr" presetSubtype="0" fill="hold" nodeType="withEffect">
                                  <p:stCondLst>
                                    <p:cond delay="0"/>
                                  </p:stCondLst>
                                  <p:iterate type="lt">
                                    <p:tmPct val="5000"/>
                                  </p:iterate>
                                  <p:childTnLst>
                                    <p:set>
                                      <p:cBhvr>
                                        <p:cTn id="66" dur="1" fill="hold">
                                          <p:stCondLst>
                                            <p:cond delay="0"/>
                                          </p:stCondLst>
                                        </p:cTn>
                                        <p:tgtEl>
                                          <p:spTgt spid="3"/>
                                        </p:tgtEl>
                                        <p:attrNameLst>
                                          <p:attrName>style.visibility</p:attrName>
                                        </p:attrNameLst>
                                      </p:cBhvr>
                                      <p:to>
                                        <p:strVal val="visible"/>
                                      </p:to>
                                    </p:set>
                                    <p:anim calcmode="lin" valueType="num">
                                      <p:cBhvr>
                                        <p:cTn id="67" dur="1000" fill="hold"/>
                                        <p:tgtEl>
                                          <p:spTgt spid="3"/>
                                        </p:tgtEl>
                                        <p:attrNameLst>
                                          <p:attrName>ppt_w</p:attrName>
                                        </p:attrNameLst>
                                      </p:cBhvr>
                                      <p:tavLst>
                                        <p:tav tm="0">
                                          <p:val>
                                            <p:fltVal val="0"/>
                                          </p:val>
                                        </p:tav>
                                        <p:tav tm="100000">
                                          <p:val>
                                            <p:strVal val="#ppt_w"/>
                                          </p:val>
                                        </p:tav>
                                      </p:tavLst>
                                    </p:anim>
                                    <p:anim calcmode="lin" valueType="num">
                                      <p:cBhvr>
                                        <p:cTn id="68" dur="1000" fill="hold"/>
                                        <p:tgtEl>
                                          <p:spTgt spid="3"/>
                                        </p:tgtEl>
                                        <p:attrNameLst>
                                          <p:attrName>ppt_h</p:attrName>
                                        </p:attrNameLst>
                                      </p:cBhvr>
                                      <p:tavLst>
                                        <p:tav tm="0">
                                          <p:val>
                                            <p:fltVal val="0"/>
                                          </p:val>
                                        </p:tav>
                                        <p:tav tm="100000">
                                          <p:val>
                                            <p:strVal val="#ppt_h"/>
                                          </p:val>
                                        </p:tav>
                                      </p:tavLst>
                                    </p:anim>
                                    <p:anim calcmode="lin" valueType="num">
                                      <p:cBhvr>
                                        <p:cTn id="69" dur="1000" fill="hold"/>
                                        <p:tgtEl>
                                          <p:spTgt spid="3"/>
                                        </p:tgtEl>
                                        <p:attrNameLst>
                                          <p:attrName>style.rotation</p:attrName>
                                        </p:attrNameLst>
                                      </p:cBhvr>
                                      <p:tavLst>
                                        <p:tav tm="0">
                                          <p:val>
                                            <p:fltVal val="90"/>
                                          </p:val>
                                        </p:tav>
                                        <p:tav tm="100000">
                                          <p:val>
                                            <p:fltVal val="0"/>
                                          </p:val>
                                        </p:tav>
                                      </p:tavLst>
                                    </p:anim>
                                    <p:animEffect transition="in" filter="fade">
                                      <p:cBhvr>
                                        <p:cTn id="70" dur="1000"/>
                                        <p:tgtEl>
                                          <p:spTgt spid="3"/>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9" presetClass="entr" presetSubtype="0" fill="hold" nodeType="click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dissolve">
                                      <p:cBhvr>
                                        <p:cTn id="7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16517AC9-EEF2-482F-BA0D-6FEA9BB502C4}"/>
              </a:ext>
            </a:extLst>
          </p:cNvPr>
          <p:cNvSpPr/>
          <p:nvPr/>
        </p:nvSpPr>
        <p:spPr>
          <a:xfrm>
            <a:off x="1677662" y="4623160"/>
            <a:ext cx="5265645" cy="646331"/>
          </a:xfrm>
          <a:prstGeom prst="rect">
            <a:avLst/>
          </a:prstGeom>
        </p:spPr>
        <p:txBody>
          <a:bodyPr wrap="square">
            <a:spAutoFit/>
          </a:bodyPr>
          <a:lstStyle/>
          <a:p>
            <a:pPr algn="ctr"/>
            <a:r>
              <a:rPr lang="es-EC" sz="3600" i="1" dirty="0">
                <a:solidFill>
                  <a:schemeClr val="accent1"/>
                </a:solidFill>
              </a:rPr>
              <a:t>www.pirolisis.com/cv</a:t>
            </a:r>
            <a:endParaRPr lang="es-CL" sz="3600" i="1" dirty="0">
              <a:solidFill>
                <a:schemeClr val="accent1"/>
              </a:solidFill>
            </a:endParaRPr>
          </a:p>
        </p:txBody>
      </p:sp>
      <p:sp>
        <p:nvSpPr>
          <p:cNvPr id="9" name="Rectángulo 8">
            <a:extLst>
              <a:ext uri="{FF2B5EF4-FFF2-40B4-BE49-F238E27FC236}">
                <a16:creationId xmlns:a16="http://schemas.microsoft.com/office/drawing/2014/main" id="{19792044-32BE-4DF4-943A-167CE29E8A3E}"/>
              </a:ext>
            </a:extLst>
          </p:cNvPr>
          <p:cNvSpPr/>
          <p:nvPr/>
        </p:nvSpPr>
        <p:spPr>
          <a:xfrm>
            <a:off x="780504" y="3971741"/>
            <a:ext cx="7059962" cy="646331"/>
          </a:xfrm>
          <a:prstGeom prst="rect">
            <a:avLst/>
          </a:prstGeom>
        </p:spPr>
        <p:txBody>
          <a:bodyPr wrap="square">
            <a:spAutoFit/>
          </a:bodyPr>
          <a:lstStyle/>
          <a:p>
            <a:r>
              <a:rPr lang="es-EC" sz="3600" b="1" i="1" dirty="0">
                <a:effectLst>
                  <a:outerShdw blurRad="38100" dist="38100" dir="2700000" algn="tl">
                    <a:srgbClr val="000000">
                      <a:alpha val="43137"/>
                    </a:srgbClr>
                  </a:outerShdw>
                </a:effectLst>
                <a:latin typeface="+mj-lt"/>
              </a:rPr>
              <a:t>Mgs. Heriberto Luis Moreira Cornejo</a:t>
            </a:r>
          </a:p>
        </p:txBody>
      </p:sp>
      <p:pic>
        <p:nvPicPr>
          <p:cNvPr id="14" name="Imagen 13">
            <a:extLst>
              <a:ext uri="{FF2B5EF4-FFF2-40B4-BE49-F238E27FC236}">
                <a16:creationId xmlns:a16="http://schemas.microsoft.com/office/drawing/2014/main" id="{D78D5EC1-9F53-4F90-BB1D-86AB98D9B8D1}"/>
              </a:ext>
            </a:extLst>
          </p:cNvPr>
          <p:cNvPicPr/>
          <p:nvPr/>
        </p:nvPicPr>
        <p:blipFill>
          <a:blip r:embed="rId3">
            <a:extLst>
              <a:ext uri="{28A0092B-C50C-407E-A947-70E740481C1C}">
                <a14:useLocalDpi xmlns:a14="http://schemas.microsoft.com/office/drawing/2010/main" val="0"/>
              </a:ext>
            </a:extLst>
          </a:blip>
          <a:srcRect/>
          <a:stretch/>
        </p:blipFill>
        <p:spPr bwMode="auto">
          <a:xfrm>
            <a:off x="1186948" y="2123244"/>
            <a:ext cx="1967267" cy="131884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3" name="Imagen 2" descr="Una persona sentado en una banca de madera&#10;&#10;Descripción generada automáticamente con confianza baja">
            <a:extLst>
              <a:ext uri="{FF2B5EF4-FFF2-40B4-BE49-F238E27FC236}">
                <a16:creationId xmlns:a16="http://schemas.microsoft.com/office/drawing/2014/main" id="{FBBE9970-D443-47A6-A0FB-0D45FA6B452C}"/>
              </a:ext>
            </a:extLst>
          </p:cNvPr>
          <p:cNvPicPr>
            <a:picLocks noChangeAspect="1"/>
          </p:cNvPicPr>
          <p:nvPr/>
        </p:nvPicPr>
        <p:blipFill rotWithShape="1">
          <a:blip r:embed="rId4">
            <a:alphaModFix amt="20000"/>
            <a:extLst>
              <a:ext uri="{BEBA8EAE-BF5A-486C-A8C5-ECC9F3942E4B}">
                <a14:imgProps xmlns:a14="http://schemas.microsoft.com/office/drawing/2010/main">
                  <a14:imgLayer r:embed="rId5">
                    <a14:imgEffect>
                      <a14:backgroundRemoval t="2038" b="97649" l="0" r="95276">
                        <a14:foregroundMark x1="53018" y1="7837" x2="77953" y2="34169"/>
                        <a14:foregroundMark x1="85302" y1="44984" x2="84777" y2="63323"/>
                        <a14:foregroundMark x1="84777" y1="63323" x2="31234" y2="69436"/>
                        <a14:foregroundMark x1="31234" y1="69436" x2="29396" y2="50784"/>
                        <a14:foregroundMark x1="10761" y1="56426" x2="20210" y2="57680"/>
                        <a14:foregroundMark x1="10761" y1="59091" x2="12598" y2="59718"/>
                        <a14:foregroundMark x1="6037" y1="57524" x2="9974" y2="58777"/>
                        <a14:foregroundMark x1="5774" y1="54702" x2="5774" y2="54702"/>
                        <a14:foregroundMark x1="4462" y1="56270" x2="4462" y2="56270"/>
                        <a14:foregroundMark x1="66404" y1="9875" x2="67192" y2="7524"/>
                        <a14:foregroundMark x1="65354" y1="5486" x2="67454" y2="2038"/>
                        <a14:foregroundMark x1="49081" y1="64734" x2="43307" y2="63480"/>
                        <a14:foregroundMark x1="73753" y1="36834" x2="82415" y2="41066"/>
                        <a14:foregroundMark x1="85039" y1="32915" x2="85039" y2="41693"/>
                        <a14:foregroundMark x1="87664" y1="35580" x2="91601" y2="63950"/>
                        <a14:foregroundMark x1="86614" y1="69122" x2="86352" y2="78840"/>
                        <a14:foregroundMark x1="87927" y1="93730" x2="93176" y2="70219"/>
                        <a14:foregroundMark x1="54513" y1="79902" x2="50131" y2="74295"/>
                        <a14:foregroundMark x1="55535" y1="81209" x2="54751" y2="80206"/>
                        <a14:foregroundMark x1="59318" y1="86050" x2="55695" y2="81414"/>
                        <a14:foregroundMark x1="50131" y1="74295" x2="21260" y2="69436"/>
                        <a14:foregroundMark x1="54068" y1="85266" x2="52756" y2="87147"/>
                        <a14:foregroundMark x1="49344" y1="89342" x2="46982" y2="90596"/>
                        <a14:foregroundMark x1="55381" y1="89498" x2="50656" y2="90752"/>
                        <a14:foregroundMark x1="82152" y1="93260" x2="91339" y2="88715"/>
                        <a14:foregroundMark x1="94751" y1="92476" x2="87664" y2="95455"/>
                        <a14:foregroundMark x1="40945" y1="36207" x2="61680" y2="40125"/>
                        <a14:foregroundMark x1="61680" y1="40125" x2="70079" y2="36050"/>
                        <a14:foregroundMark x1="42257" y1="28056" x2="41995" y2="27743"/>
                        <a14:foregroundMark x1="40945" y1="27743" x2="40945" y2="27743"/>
                        <a14:foregroundMark x1="41732" y1="26646" x2="41732" y2="26646"/>
                        <a14:foregroundMark x1="37795" y1="25549" x2="37795" y2="25549"/>
                        <a14:foregroundMark x1="46982" y1="23511" x2="46982" y2="23511"/>
                        <a14:foregroundMark x1="41470" y1="74765" x2="46982" y2="75549"/>
                        <a14:foregroundMark x1="37303" y1="75592" x2="39370" y2="76332"/>
                        <a14:foregroundMark x1="35433" y1="74922" x2="37217" y2="75561"/>
                        <a14:foregroundMark x1="33858" y1="75705" x2="33596" y2="76489"/>
                        <a14:foregroundMark x1="33596" y1="75705" x2="30184" y2="76332"/>
                        <a14:foregroundMark x1="28443" y1="76038" x2="29921" y2="76332"/>
                        <a14:foregroundMark x1="76903" y1="73824" x2="76903" y2="74608"/>
                        <a14:foregroundMark x1="81627" y1="88401" x2="82940" y2="94671"/>
                        <a14:foregroundMark x1="82940" y1="94671" x2="83202" y2="94828"/>
                        <a14:foregroundMark x1="84252" y1="96708" x2="93963" y2="97649"/>
                        <a14:foregroundMark x1="14436" y1="50627" x2="14961" y2="54545"/>
                        <a14:foregroundMark x1="74016" y1="12853" x2="74016" y2="12853"/>
                        <a14:foregroundMark x1="78740" y1="26489" x2="89764" y2="31661"/>
                        <a14:foregroundMark x1="89764" y1="31661" x2="89764" y2="31661"/>
                        <a14:foregroundMark x1="82415" y1="24608" x2="92126" y2="30878"/>
                        <a14:foregroundMark x1="93438" y1="32288" x2="86877" y2="26803"/>
                        <a14:foregroundMark x1="86877" y1="26803" x2="73228" y2="23041"/>
                        <a14:foregroundMark x1="83465" y1="24922" x2="90814" y2="29467"/>
                        <a14:foregroundMark x1="90289" y1="28683" x2="80315" y2="24138"/>
                        <a14:foregroundMark x1="90289" y1="28840" x2="93963" y2="36364"/>
                        <a14:foregroundMark x1="93963" y1="36364" x2="93438" y2="40752"/>
                        <a14:backgroundMark x1="32546" y1="940" x2="0" y2="37304"/>
                        <a14:backgroundMark x1="97697" y1="40934" x2="99475" y2="48276"/>
                        <a14:backgroundMark x1="96487" y1="35936" x2="96618" y2="36476"/>
                        <a14:backgroundMark x1="41995" y1="50627" x2="41995" y2="50627"/>
                        <a14:backgroundMark x1="31496" y1="81505" x2="38583" y2="90282"/>
                        <a14:backgroundMark x1="43307" y1="21944" x2="43307" y2="21944"/>
                        <a14:backgroundMark x1="34646" y1="82602" x2="41732" y2="88715"/>
                        <a14:backgroundMark x1="72703" y1="91066" x2="76640" y2="86364"/>
                        <a14:backgroundMark x1="75328" y1="83542" x2="69291" y2="89812"/>
                        <a14:backgroundMark x1="98425" y1="84953" x2="99475" y2="87461"/>
                        <a14:backgroundMark x1="99475" y1="82445" x2="99475" y2="82445"/>
                        <a14:backgroundMark x1="98950" y1="85110" x2="99475" y2="97022"/>
                        <a14:backgroundMark x1="99475" y1="97022" x2="99213" y2="97179"/>
                        <a14:backgroundMark x1="34646" y1="77900" x2="43045" y2="81661"/>
                        <a14:backgroundMark x1="43045" y1="81661" x2="40682" y2="86364"/>
                        <a14:backgroundMark x1="46719" y1="82288" x2="36483" y2="83072"/>
                        <a14:backgroundMark x1="12073" y1="61285" x2="5774" y2="60031"/>
                        <a14:backgroundMark x1="12073" y1="59875" x2="13648" y2="62069"/>
                        <a14:backgroundMark x1="13648" y1="61285" x2="14698" y2="61285"/>
                        <a14:backgroundMark x1="40420" y1="88088" x2="43307" y2="90282"/>
                        <a14:backgroundMark x1="72703" y1="84013" x2="70866" y2="86991"/>
                        <a14:backgroundMark x1="70604" y1="84013" x2="66929" y2="89342"/>
                        <a14:backgroundMark x1="66929" y1="89342" x2="66667" y2="89498"/>
                        <a14:backgroundMark x1="64304" y1="89185" x2="64304" y2="89185"/>
                        <a14:backgroundMark x1="43570" y1="23041" x2="43307" y2="19906"/>
                        <a14:backgroundMark x1="44619" y1="21473" x2="45144" y2="22414"/>
                        <a14:backgroundMark x1="44882" y1="22414" x2="45669" y2="22884"/>
                        <a14:backgroundMark x1="45407" y1="22414" x2="46194" y2="22727"/>
                        <a14:backgroundMark x1="46457" y1="23041" x2="45932" y2="21787"/>
                        <a14:backgroundMark x1="49869" y1="82759" x2="47507" y2="82602"/>
                        <a14:backgroundMark x1="47244" y1="82288" x2="39108" y2="78056"/>
                        <a14:backgroundMark x1="44094" y1="80721" x2="50656" y2="83072"/>
                        <a14:backgroundMark x1="45932" y1="85580" x2="45669" y2="86364"/>
                        <a14:backgroundMark x1="22835" y1="75392" x2="27559" y2="76646"/>
                        <a14:backgroundMark x1="51706" y1="81348" x2="47244" y2="81348"/>
                        <a14:backgroundMark x1="43570" y1="80251" x2="43307" y2="79781"/>
                        <a14:backgroundMark x1="43307" y1="79467" x2="44094" y2="80094"/>
                        <a14:backgroundMark x1="50656" y1="81975" x2="52493" y2="82132"/>
                        <a14:backgroundMark x1="52231" y1="82759" x2="52493" y2="82915"/>
                      </a14:backgroundRemoval>
                    </a14:imgEffect>
                  </a14:imgLayer>
                </a14:imgProps>
              </a:ext>
              <a:ext uri="{28A0092B-C50C-407E-A947-70E740481C1C}">
                <a14:useLocalDpi xmlns:a14="http://schemas.microsoft.com/office/drawing/2010/main" val="0"/>
              </a:ext>
            </a:extLst>
          </a:blip>
          <a:srcRect/>
          <a:stretch/>
        </p:blipFill>
        <p:spPr>
          <a:xfrm>
            <a:off x="8042674" y="-21216"/>
            <a:ext cx="4149326" cy="6954217"/>
          </a:xfrm>
          <a:prstGeom prst="rect">
            <a:avLst/>
          </a:prstGeom>
        </p:spPr>
      </p:pic>
      <p:pic>
        <p:nvPicPr>
          <p:cNvPr id="5" name="Imagen 4" descr="Logotipo&#10;&#10;Descripción generada automáticamente">
            <a:extLst>
              <a:ext uri="{FF2B5EF4-FFF2-40B4-BE49-F238E27FC236}">
                <a16:creationId xmlns:a16="http://schemas.microsoft.com/office/drawing/2014/main" id="{848EB72D-8C12-484B-966F-79E9B2DC7D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6808" y="2123244"/>
            <a:ext cx="1372485" cy="1372485"/>
          </a:xfrm>
          <a:prstGeom prst="rect">
            <a:avLst/>
          </a:prstGeom>
          <a:ln>
            <a:noFill/>
          </a:ln>
          <a:effectLst>
            <a:outerShdw blurRad="292100" dist="139700" dir="2700000" algn="tl" rotWithShape="0">
              <a:srgbClr val="333333">
                <a:alpha val="65000"/>
              </a:srgbClr>
            </a:outerShdw>
          </a:effectLst>
        </p:spPr>
      </p:pic>
      <p:pic>
        <p:nvPicPr>
          <p:cNvPr id="8" name="Imagen 7" descr="Logotipo, Icono&#10;&#10;Descripción generada automáticamente">
            <a:extLst>
              <a:ext uri="{FF2B5EF4-FFF2-40B4-BE49-F238E27FC236}">
                <a16:creationId xmlns:a16="http://schemas.microsoft.com/office/drawing/2014/main" id="{A0417E5D-3B87-466C-92D1-72B14749B5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23012" y="2112933"/>
            <a:ext cx="1489067" cy="13902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590881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8">
            <a:extLst>
              <a:ext uri="{FF2B5EF4-FFF2-40B4-BE49-F238E27FC236}">
                <a16:creationId xmlns:a16="http://schemas.microsoft.com/office/drawing/2014/main" id="{95FAE248-FAE0-49A2-A6C1-4768920800F5}"/>
              </a:ext>
            </a:extLst>
          </p:cNvPr>
          <p:cNvSpPr txBox="1">
            <a:spLocks noChangeArrowheads="1"/>
          </p:cNvSpPr>
          <p:nvPr/>
        </p:nvSpPr>
        <p:spPr bwMode="auto">
          <a:xfrm>
            <a:off x="3898400" y="1741189"/>
            <a:ext cx="6477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PR" altLang="es-CL" sz="2400" dirty="0">
                <a:solidFill>
                  <a:srgbClr val="333333"/>
                </a:solidFill>
                <a:ea typeface="ヒラギノ角ゴ Pro W3"/>
                <a:cs typeface="ヒラギノ角ゴ Pro W3"/>
              </a:rPr>
              <a:t>1. Polvo se acumula en las superficies</a:t>
            </a:r>
          </a:p>
        </p:txBody>
      </p:sp>
      <p:sp>
        <p:nvSpPr>
          <p:cNvPr id="6" name="Text Box 9">
            <a:extLst>
              <a:ext uri="{FF2B5EF4-FFF2-40B4-BE49-F238E27FC236}">
                <a16:creationId xmlns:a16="http://schemas.microsoft.com/office/drawing/2014/main" id="{6B21987B-A777-4955-BE95-2305A1853FFC}"/>
              </a:ext>
            </a:extLst>
          </p:cNvPr>
          <p:cNvSpPr txBox="1">
            <a:spLocks noChangeArrowheads="1"/>
          </p:cNvSpPr>
          <p:nvPr/>
        </p:nvSpPr>
        <p:spPr bwMode="auto">
          <a:xfrm>
            <a:off x="2730001" y="2816519"/>
            <a:ext cx="800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PR" altLang="es-CL" sz="2400" dirty="0">
                <a:solidFill>
                  <a:srgbClr val="333333"/>
                </a:solidFill>
                <a:ea typeface="ヒラギノ角ゴ Pro W3"/>
                <a:cs typeface="ヒラギノ角ゴ Pro W3"/>
              </a:rPr>
              <a:t>2. Un evento dispersa el polvo creando una nube</a:t>
            </a:r>
          </a:p>
        </p:txBody>
      </p:sp>
      <p:sp>
        <p:nvSpPr>
          <p:cNvPr id="7" name="Text Box 10">
            <a:extLst>
              <a:ext uri="{FF2B5EF4-FFF2-40B4-BE49-F238E27FC236}">
                <a16:creationId xmlns:a16="http://schemas.microsoft.com/office/drawing/2014/main" id="{DCD0D0C0-E934-45A3-B484-7C62A50A0A5A}"/>
              </a:ext>
            </a:extLst>
          </p:cNvPr>
          <p:cNvSpPr txBox="1">
            <a:spLocks noChangeArrowheads="1"/>
          </p:cNvSpPr>
          <p:nvPr/>
        </p:nvSpPr>
        <p:spPr bwMode="auto">
          <a:xfrm>
            <a:off x="1244101" y="5930949"/>
            <a:ext cx="548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PR" altLang="es-CL" sz="2400">
                <a:solidFill>
                  <a:srgbClr val="333333"/>
                </a:solidFill>
                <a:ea typeface="ヒラギノ角ゴ Pro W3"/>
                <a:cs typeface="ヒラギノ角ゴ Pro W3"/>
              </a:rPr>
              <a:t>3. La nube se </a:t>
            </a:r>
            <a:r>
              <a:rPr lang="es-PR" altLang="es-CL" sz="2400">
                <a:solidFill>
                  <a:srgbClr val="333333"/>
                </a:solidFill>
                <a:ea typeface="ヒラギノ角ゴ Pro W3"/>
                <a:cs typeface="Arial" panose="020B0604020202020204" pitchFamily="34" charset="0"/>
              </a:rPr>
              <a:t>enciende</a:t>
            </a:r>
            <a:r>
              <a:rPr lang="es-PR" altLang="es-CL" sz="2400">
                <a:solidFill>
                  <a:srgbClr val="333333"/>
                </a:solidFill>
                <a:ea typeface="ヒラギノ角ゴ Pro W3"/>
                <a:cs typeface="ヒラギノ角ゴ Pro W3"/>
              </a:rPr>
              <a:t> y explota</a:t>
            </a:r>
          </a:p>
        </p:txBody>
      </p:sp>
      <p:sp>
        <p:nvSpPr>
          <p:cNvPr id="31749" name="Rectangle 7">
            <a:extLst>
              <a:ext uri="{FF2B5EF4-FFF2-40B4-BE49-F238E27FC236}">
                <a16:creationId xmlns:a16="http://schemas.microsoft.com/office/drawing/2014/main" id="{9337965B-5A70-4EB2-924A-D7E55218722B}"/>
              </a:ext>
            </a:extLst>
          </p:cNvPr>
          <p:cNvSpPr>
            <a:spLocks noGrp="1" noChangeArrowheads="1"/>
          </p:cNvSpPr>
          <p:nvPr/>
        </p:nvSpPr>
        <p:spPr bwMode="auto">
          <a:xfrm>
            <a:off x="795573" y="444548"/>
            <a:ext cx="876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PR" altLang="es-CL" sz="3200" b="1" dirty="0">
                <a:solidFill>
                  <a:srgbClr val="800408"/>
                </a:solidFill>
                <a:cs typeface="Arial" panose="020B0604020202020204" pitchFamily="34" charset="0"/>
              </a:rPr>
              <a:t>Mecanismo Explosión Secundaria </a:t>
            </a:r>
          </a:p>
        </p:txBody>
      </p:sp>
      <p:sp>
        <p:nvSpPr>
          <p:cNvPr id="31750" name="Line 23">
            <a:extLst>
              <a:ext uri="{FF2B5EF4-FFF2-40B4-BE49-F238E27FC236}">
                <a16:creationId xmlns:a16="http://schemas.microsoft.com/office/drawing/2014/main" id="{B6B00C97-676B-4399-B912-AAC1341C6111}"/>
              </a:ext>
            </a:extLst>
          </p:cNvPr>
          <p:cNvSpPr>
            <a:spLocks noChangeShapeType="1"/>
          </p:cNvSpPr>
          <p:nvPr/>
        </p:nvSpPr>
        <p:spPr bwMode="auto">
          <a:xfrm>
            <a:off x="833966" y="1444096"/>
            <a:ext cx="800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12" name="Striped Right Arrow 11">
            <a:extLst>
              <a:ext uri="{FF2B5EF4-FFF2-40B4-BE49-F238E27FC236}">
                <a16:creationId xmlns:a16="http://schemas.microsoft.com/office/drawing/2014/main" id="{D7B110C6-5375-499C-85E3-A7BA1864066C}"/>
              </a:ext>
            </a:extLst>
          </p:cNvPr>
          <p:cNvSpPr/>
          <p:nvPr/>
        </p:nvSpPr>
        <p:spPr bwMode="auto">
          <a:xfrm rot="5400000">
            <a:off x="1739401" y="2921048"/>
            <a:ext cx="914400" cy="533400"/>
          </a:xfrm>
          <a:prstGeom prst="stripedRightArrow">
            <a:avLst/>
          </a:prstGeom>
          <a:solidFill>
            <a:srgbClr val="FF0000"/>
          </a:solidFill>
          <a:ln w="9525" cap="flat" cmpd="sng" algn="ctr">
            <a:solidFill>
              <a:schemeClr val="tx1"/>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a:lstStyle>
          <a:p>
            <a:pPr>
              <a:defRPr/>
            </a:pPr>
            <a:endParaRPr lang="en-US"/>
          </a:p>
        </p:txBody>
      </p:sp>
      <p:sp>
        <p:nvSpPr>
          <p:cNvPr id="13" name="Striped Right Arrow 12">
            <a:extLst>
              <a:ext uri="{FF2B5EF4-FFF2-40B4-BE49-F238E27FC236}">
                <a16:creationId xmlns:a16="http://schemas.microsoft.com/office/drawing/2014/main" id="{AE8A53BA-0423-4181-9848-980E4B34C551}"/>
              </a:ext>
            </a:extLst>
          </p:cNvPr>
          <p:cNvSpPr/>
          <p:nvPr/>
        </p:nvSpPr>
        <p:spPr bwMode="auto">
          <a:xfrm rot="1424206">
            <a:off x="6197101" y="4330748"/>
            <a:ext cx="1143000" cy="457200"/>
          </a:xfrm>
          <a:prstGeom prst="stripedRightArrow">
            <a:avLst/>
          </a:prstGeom>
          <a:solidFill>
            <a:srgbClr val="FF0000"/>
          </a:solidFill>
          <a:ln w="9525" cap="flat" cmpd="sng" algn="ctr">
            <a:solidFill>
              <a:schemeClr val="tx1"/>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a:lstStyle>
          <a:p>
            <a:pPr>
              <a:defRPr/>
            </a:pPr>
            <a:endParaRPr lang="en-US"/>
          </a:p>
        </p:txBody>
      </p:sp>
      <p:sp>
        <p:nvSpPr>
          <p:cNvPr id="31753" name="Oval 13">
            <a:extLst>
              <a:ext uri="{FF2B5EF4-FFF2-40B4-BE49-F238E27FC236}">
                <a16:creationId xmlns:a16="http://schemas.microsoft.com/office/drawing/2014/main" id="{7189524A-361C-4F99-BA83-A30D874C80B4}"/>
              </a:ext>
            </a:extLst>
          </p:cNvPr>
          <p:cNvSpPr>
            <a:spLocks noChangeArrowheads="1"/>
          </p:cNvSpPr>
          <p:nvPr/>
        </p:nvSpPr>
        <p:spPr bwMode="auto">
          <a:xfrm>
            <a:off x="2272801" y="1947911"/>
            <a:ext cx="76200" cy="76200"/>
          </a:xfrm>
          <a:prstGeom prst="ellipse">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15" name="Oval 14">
            <a:extLst>
              <a:ext uri="{FF2B5EF4-FFF2-40B4-BE49-F238E27FC236}">
                <a16:creationId xmlns:a16="http://schemas.microsoft.com/office/drawing/2014/main" id="{26B596E6-3D52-4201-871D-8B0D0E45F861}"/>
              </a:ext>
            </a:extLst>
          </p:cNvPr>
          <p:cNvSpPr>
            <a:spLocks noChangeArrowheads="1"/>
          </p:cNvSpPr>
          <p:nvPr/>
        </p:nvSpPr>
        <p:spPr bwMode="auto">
          <a:xfrm>
            <a:off x="1815601" y="1947911"/>
            <a:ext cx="152400" cy="1524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16" name="Oval 15">
            <a:extLst>
              <a:ext uri="{FF2B5EF4-FFF2-40B4-BE49-F238E27FC236}">
                <a16:creationId xmlns:a16="http://schemas.microsoft.com/office/drawing/2014/main" id="{1F5C2522-5A54-4BC3-8D31-61666985E160}"/>
              </a:ext>
            </a:extLst>
          </p:cNvPr>
          <p:cNvSpPr>
            <a:spLocks noChangeArrowheads="1"/>
          </p:cNvSpPr>
          <p:nvPr/>
        </p:nvSpPr>
        <p:spPr bwMode="auto">
          <a:xfrm>
            <a:off x="2044201" y="1871711"/>
            <a:ext cx="228600" cy="2286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756" name="Oval 17">
            <a:extLst>
              <a:ext uri="{FF2B5EF4-FFF2-40B4-BE49-F238E27FC236}">
                <a16:creationId xmlns:a16="http://schemas.microsoft.com/office/drawing/2014/main" id="{053A4154-4AA2-4D8B-87A4-668CEB8CB3C1}"/>
              </a:ext>
            </a:extLst>
          </p:cNvPr>
          <p:cNvSpPr>
            <a:spLocks noChangeArrowheads="1"/>
          </p:cNvSpPr>
          <p:nvPr/>
        </p:nvSpPr>
        <p:spPr bwMode="auto">
          <a:xfrm>
            <a:off x="2272801" y="1947911"/>
            <a:ext cx="76200" cy="76200"/>
          </a:xfrm>
          <a:prstGeom prst="ellipse">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23" name="Oval 22">
            <a:extLst>
              <a:ext uri="{FF2B5EF4-FFF2-40B4-BE49-F238E27FC236}">
                <a16:creationId xmlns:a16="http://schemas.microsoft.com/office/drawing/2014/main" id="{0A2D30E3-6814-47A6-8019-46CD09849A66}"/>
              </a:ext>
            </a:extLst>
          </p:cNvPr>
          <p:cNvSpPr>
            <a:spLocks noChangeArrowheads="1"/>
          </p:cNvSpPr>
          <p:nvPr/>
        </p:nvSpPr>
        <p:spPr bwMode="auto">
          <a:xfrm>
            <a:off x="2234701" y="1739948"/>
            <a:ext cx="228600" cy="2286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grpSp>
        <p:nvGrpSpPr>
          <p:cNvPr id="31758" name="Group 135">
            <a:extLst>
              <a:ext uri="{FF2B5EF4-FFF2-40B4-BE49-F238E27FC236}">
                <a16:creationId xmlns:a16="http://schemas.microsoft.com/office/drawing/2014/main" id="{C81DBC80-6628-4760-B9EA-3B6356C687DB}"/>
              </a:ext>
            </a:extLst>
          </p:cNvPr>
          <p:cNvGrpSpPr>
            <a:grpSpLocks/>
          </p:cNvGrpSpPr>
          <p:nvPr/>
        </p:nvGrpSpPr>
        <p:grpSpPr bwMode="auto">
          <a:xfrm>
            <a:off x="1472701" y="1816148"/>
            <a:ext cx="1828800" cy="457200"/>
            <a:chOff x="228600" y="2286000"/>
            <a:chExt cx="1828800" cy="457200"/>
          </a:xfrm>
        </p:grpSpPr>
        <p:sp>
          <p:nvSpPr>
            <p:cNvPr id="4" name="Rectangle 3">
              <a:extLst>
                <a:ext uri="{FF2B5EF4-FFF2-40B4-BE49-F238E27FC236}">
                  <a16:creationId xmlns:a16="http://schemas.microsoft.com/office/drawing/2014/main" id="{EDB7EB1D-BE51-4937-BE00-AEF2C8C66620}"/>
                </a:ext>
              </a:extLst>
            </p:cNvPr>
            <p:cNvSpPr>
              <a:spLocks noChangeArrowheads="1"/>
            </p:cNvSpPr>
            <p:nvPr/>
          </p:nvSpPr>
          <p:spPr bwMode="auto">
            <a:xfrm>
              <a:off x="228600" y="2438400"/>
              <a:ext cx="1752600" cy="304800"/>
            </a:xfrm>
            <a:prstGeom prst="rect">
              <a:avLst/>
            </a:prstGeom>
            <a:solidFill>
              <a:schemeClr val="bg1">
                <a:lumMod val="75000"/>
              </a:schemeClr>
            </a:solidFill>
            <a:ln w="9525">
              <a:miter lim="800000"/>
              <a:headEnd/>
              <a:tailEnd/>
            </a:ln>
            <a:effectLst/>
            <a:scene3d>
              <a:camera prst="legacyPerspectiveTopRight">
                <a:rot lat="0" lon="300000" rev="0"/>
              </a:camera>
              <a:lightRig rig="legacyFlat3" dir="l"/>
            </a:scene3d>
            <a:sp3d extrusionH="1801800" prstMaterial="legacyMatte">
              <a:bevelT w="13500" h="13500" prst="angle"/>
              <a:bevelB w="13500" h="13500" prst="angle"/>
              <a:extrusionClr>
                <a:schemeClr val="accent1"/>
              </a:extrusionClr>
            </a:sp3d>
          </p:spPr>
          <p:txBody>
            <a:bodyPr wrap="none" anchor="ctr">
              <a:flatTx/>
            </a:bodyPr>
            <a:ls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a:lstStyle>
            <a:p>
              <a:pPr>
                <a:defRPr/>
              </a:pPr>
              <a:endParaRPr lang="en-US"/>
            </a:p>
          </p:txBody>
        </p:sp>
        <p:sp>
          <p:nvSpPr>
            <p:cNvPr id="31865" name="Oval 18">
              <a:extLst>
                <a:ext uri="{FF2B5EF4-FFF2-40B4-BE49-F238E27FC236}">
                  <a16:creationId xmlns:a16="http://schemas.microsoft.com/office/drawing/2014/main" id="{0DA76DCD-FCC7-4E90-A033-45F07BB79502}"/>
                </a:ext>
              </a:extLst>
            </p:cNvPr>
            <p:cNvSpPr>
              <a:spLocks noChangeArrowheads="1"/>
            </p:cNvSpPr>
            <p:nvPr/>
          </p:nvSpPr>
          <p:spPr bwMode="auto">
            <a:xfrm>
              <a:off x="1447800" y="2286000"/>
              <a:ext cx="76200" cy="76200"/>
            </a:xfrm>
            <a:prstGeom prst="ellipse">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866" name="Oval 19">
              <a:extLst>
                <a:ext uri="{FF2B5EF4-FFF2-40B4-BE49-F238E27FC236}">
                  <a16:creationId xmlns:a16="http://schemas.microsoft.com/office/drawing/2014/main" id="{9B6F7CEC-2036-4747-94A4-765F41E3F8D5}"/>
                </a:ext>
              </a:extLst>
            </p:cNvPr>
            <p:cNvSpPr>
              <a:spLocks noChangeArrowheads="1"/>
            </p:cNvSpPr>
            <p:nvPr/>
          </p:nvSpPr>
          <p:spPr bwMode="auto">
            <a:xfrm>
              <a:off x="1752600" y="2362200"/>
              <a:ext cx="76200" cy="76200"/>
            </a:xfrm>
            <a:prstGeom prst="ellipse">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867" name="Oval 20">
              <a:extLst>
                <a:ext uri="{FF2B5EF4-FFF2-40B4-BE49-F238E27FC236}">
                  <a16:creationId xmlns:a16="http://schemas.microsoft.com/office/drawing/2014/main" id="{75A8377C-13BD-46D1-BC2A-3ACDC5C9F314}"/>
                </a:ext>
              </a:extLst>
            </p:cNvPr>
            <p:cNvSpPr>
              <a:spLocks noChangeArrowheads="1"/>
            </p:cNvSpPr>
            <p:nvPr/>
          </p:nvSpPr>
          <p:spPr bwMode="auto">
            <a:xfrm>
              <a:off x="838200" y="2286000"/>
              <a:ext cx="76200" cy="76200"/>
            </a:xfrm>
            <a:prstGeom prst="ellipse">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868" name="Oval 21">
              <a:extLst>
                <a:ext uri="{FF2B5EF4-FFF2-40B4-BE49-F238E27FC236}">
                  <a16:creationId xmlns:a16="http://schemas.microsoft.com/office/drawing/2014/main" id="{11889742-76BB-43E0-83B0-165020009F78}"/>
                </a:ext>
              </a:extLst>
            </p:cNvPr>
            <p:cNvSpPr>
              <a:spLocks noChangeArrowheads="1"/>
            </p:cNvSpPr>
            <p:nvPr/>
          </p:nvSpPr>
          <p:spPr bwMode="auto">
            <a:xfrm>
              <a:off x="1295400" y="2286000"/>
              <a:ext cx="76200" cy="76200"/>
            </a:xfrm>
            <a:prstGeom prst="ellipse">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869" name="Oval 23">
              <a:extLst>
                <a:ext uri="{FF2B5EF4-FFF2-40B4-BE49-F238E27FC236}">
                  <a16:creationId xmlns:a16="http://schemas.microsoft.com/office/drawing/2014/main" id="{25790579-6FAB-4C51-9471-9C7993D8E49D}"/>
                </a:ext>
              </a:extLst>
            </p:cNvPr>
            <p:cNvSpPr>
              <a:spLocks noChangeArrowheads="1"/>
            </p:cNvSpPr>
            <p:nvPr/>
          </p:nvSpPr>
          <p:spPr bwMode="auto">
            <a:xfrm>
              <a:off x="1981200" y="2362200"/>
              <a:ext cx="76200" cy="76200"/>
            </a:xfrm>
            <a:prstGeom prst="ellipse">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870" name="Oval 24">
              <a:extLst>
                <a:ext uri="{FF2B5EF4-FFF2-40B4-BE49-F238E27FC236}">
                  <a16:creationId xmlns:a16="http://schemas.microsoft.com/office/drawing/2014/main" id="{A401CE9C-9BFC-4D4D-AD30-DC11E9321310}"/>
                </a:ext>
              </a:extLst>
            </p:cNvPr>
            <p:cNvSpPr>
              <a:spLocks noChangeArrowheads="1"/>
            </p:cNvSpPr>
            <p:nvPr/>
          </p:nvSpPr>
          <p:spPr bwMode="auto">
            <a:xfrm>
              <a:off x="1143000" y="2286000"/>
              <a:ext cx="76200" cy="76200"/>
            </a:xfrm>
            <a:prstGeom prst="ellipse">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grpSp>
      <p:sp>
        <p:nvSpPr>
          <p:cNvPr id="26" name="Oval 25">
            <a:extLst>
              <a:ext uri="{FF2B5EF4-FFF2-40B4-BE49-F238E27FC236}">
                <a16:creationId xmlns:a16="http://schemas.microsoft.com/office/drawing/2014/main" id="{288CC133-9F5A-4CE7-92DC-AF078A34F5B0}"/>
              </a:ext>
            </a:extLst>
          </p:cNvPr>
          <p:cNvSpPr>
            <a:spLocks noChangeArrowheads="1"/>
          </p:cNvSpPr>
          <p:nvPr/>
        </p:nvSpPr>
        <p:spPr bwMode="auto">
          <a:xfrm>
            <a:off x="1853701" y="1739948"/>
            <a:ext cx="228600" cy="2286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27" name="Oval 26">
            <a:extLst>
              <a:ext uri="{FF2B5EF4-FFF2-40B4-BE49-F238E27FC236}">
                <a16:creationId xmlns:a16="http://schemas.microsoft.com/office/drawing/2014/main" id="{E58569F3-2B3B-4294-85DB-745112CFB0A7}"/>
              </a:ext>
            </a:extLst>
          </p:cNvPr>
          <p:cNvSpPr>
            <a:spLocks noChangeArrowheads="1"/>
          </p:cNvSpPr>
          <p:nvPr/>
        </p:nvSpPr>
        <p:spPr bwMode="auto">
          <a:xfrm>
            <a:off x="3149101" y="1663748"/>
            <a:ext cx="228600" cy="2286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761" name="Oval 27">
            <a:extLst>
              <a:ext uri="{FF2B5EF4-FFF2-40B4-BE49-F238E27FC236}">
                <a16:creationId xmlns:a16="http://schemas.microsoft.com/office/drawing/2014/main" id="{F2BB2EA0-D4CC-4504-866F-B98F7DB4A99F}"/>
              </a:ext>
            </a:extLst>
          </p:cNvPr>
          <p:cNvSpPr>
            <a:spLocks noChangeArrowheads="1"/>
          </p:cNvSpPr>
          <p:nvPr/>
        </p:nvSpPr>
        <p:spPr bwMode="auto">
          <a:xfrm>
            <a:off x="2158501" y="1663748"/>
            <a:ext cx="228600" cy="2286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762" name="Oval 28">
            <a:extLst>
              <a:ext uri="{FF2B5EF4-FFF2-40B4-BE49-F238E27FC236}">
                <a16:creationId xmlns:a16="http://schemas.microsoft.com/office/drawing/2014/main" id="{E199EFF3-3217-4E8C-B8B9-C5A03AB0C77A}"/>
              </a:ext>
            </a:extLst>
          </p:cNvPr>
          <p:cNvSpPr>
            <a:spLocks noChangeArrowheads="1"/>
          </p:cNvSpPr>
          <p:nvPr/>
        </p:nvSpPr>
        <p:spPr bwMode="auto">
          <a:xfrm>
            <a:off x="2615701" y="1663748"/>
            <a:ext cx="228600" cy="2286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0" name="Oval 29">
            <a:extLst>
              <a:ext uri="{FF2B5EF4-FFF2-40B4-BE49-F238E27FC236}">
                <a16:creationId xmlns:a16="http://schemas.microsoft.com/office/drawing/2014/main" id="{8109A16A-152B-4199-96A5-2E08D4743B60}"/>
              </a:ext>
            </a:extLst>
          </p:cNvPr>
          <p:cNvSpPr>
            <a:spLocks noChangeArrowheads="1"/>
          </p:cNvSpPr>
          <p:nvPr/>
        </p:nvSpPr>
        <p:spPr bwMode="auto">
          <a:xfrm>
            <a:off x="2539501" y="1587548"/>
            <a:ext cx="152400" cy="1524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 name="Oval 30">
            <a:extLst>
              <a:ext uri="{FF2B5EF4-FFF2-40B4-BE49-F238E27FC236}">
                <a16:creationId xmlns:a16="http://schemas.microsoft.com/office/drawing/2014/main" id="{20AE952C-6364-4AEF-96EF-DAFA81726799}"/>
              </a:ext>
            </a:extLst>
          </p:cNvPr>
          <p:cNvSpPr>
            <a:spLocks noChangeArrowheads="1"/>
          </p:cNvSpPr>
          <p:nvPr/>
        </p:nvSpPr>
        <p:spPr bwMode="auto">
          <a:xfrm>
            <a:off x="2920501" y="1739948"/>
            <a:ext cx="152400" cy="1524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765" name="Oval 31">
            <a:extLst>
              <a:ext uri="{FF2B5EF4-FFF2-40B4-BE49-F238E27FC236}">
                <a16:creationId xmlns:a16="http://schemas.microsoft.com/office/drawing/2014/main" id="{DB89AB50-912F-449A-991E-E2BA622A5B5E}"/>
              </a:ext>
            </a:extLst>
          </p:cNvPr>
          <p:cNvSpPr>
            <a:spLocks noChangeArrowheads="1"/>
          </p:cNvSpPr>
          <p:nvPr/>
        </p:nvSpPr>
        <p:spPr bwMode="auto">
          <a:xfrm>
            <a:off x="2463301" y="1739948"/>
            <a:ext cx="152400" cy="1524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3" name="Oval 32">
            <a:extLst>
              <a:ext uri="{FF2B5EF4-FFF2-40B4-BE49-F238E27FC236}">
                <a16:creationId xmlns:a16="http://schemas.microsoft.com/office/drawing/2014/main" id="{45535F07-39CD-460A-9DB3-B35FCC1DBD2C}"/>
              </a:ext>
            </a:extLst>
          </p:cNvPr>
          <p:cNvSpPr>
            <a:spLocks noChangeArrowheads="1"/>
          </p:cNvSpPr>
          <p:nvPr/>
        </p:nvSpPr>
        <p:spPr bwMode="auto">
          <a:xfrm>
            <a:off x="2768101" y="1739948"/>
            <a:ext cx="152400" cy="1524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60" name="Oval 59">
            <a:extLst>
              <a:ext uri="{FF2B5EF4-FFF2-40B4-BE49-F238E27FC236}">
                <a16:creationId xmlns:a16="http://schemas.microsoft.com/office/drawing/2014/main" id="{BC15F9E7-A2B7-4333-B697-AC4AC7EF1313}"/>
              </a:ext>
            </a:extLst>
          </p:cNvPr>
          <p:cNvSpPr>
            <a:spLocks noChangeArrowheads="1"/>
          </p:cNvSpPr>
          <p:nvPr/>
        </p:nvSpPr>
        <p:spPr bwMode="auto">
          <a:xfrm flipH="1" flipV="1">
            <a:off x="5092201" y="3835448"/>
            <a:ext cx="76200" cy="46038"/>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grpSp>
        <p:nvGrpSpPr>
          <p:cNvPr id="3" name="Group 138">
            <a:extLst>
              <a:ext uri="{FF2B5EF4-FFF2-40B4-BE49-F238E27FC236}">
                <a16:creationId xmlns:a16="http://schemas.microsoft.com/office/drawing/2014/main" id="{6A8ABFB3-F7D2-45BF-B7EC-542AA8394EF2}"/>
              </a:ext>
            </a:extLst>
          </p:cNvPr>
          <p:cNvGrpSpPr>
            <a:grpSpLocks/>
          </p:cNvGrpSpPr>
          <p:nvPr/>
        </p:nvGrpSpPr>
        <p:grpSpPr bwMode="auto">
          <a:xfrm>
            <a:off x="4749301" y="3949748"/>
            <a:ext cx="876300" cy="647700"/>
            <a:chOff x="3276600" y="3390900"/>
            <a:chExt cx="876300" cy="647700"/>
          </a:xfrm>
        </p:grpSpPr>
        <p:sp>
          <p:nvSpPr>
            <p:cNvPr id="31856" name="Oval 47">
              <a:extLst>
                <a:ext uri="{FF2B5EF4-FFF2-40B4-BE49-F238E27FC236}">
                  <a16:creationId xmlns:a16="http://schemas.microsoft.com/office/drawing/2014/main" id="{8B33B980-8DC8-4054-B170-FA4604192678}"/>
                </a:ext>
              </a:extLst>
            </p:cNvPr>
            <p:cNvSpPr>
              <a:spLocks noChangeArrowheads="1"/>
            </p:cNvSpPr>
            <p:nvPr/>
          </p:nvSpPr>
          <p:spPr bwMode="auto">
            <a:xfrm flipH="1">
              <a:off x="3543300" y="33909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857" name="Oval 52">
              <a:extLst>
                <a:ext uri="{FF2B5EF4-FFF2-40B4-BE49-F238E27FC236}">
                  <a16:creationId xmlns:a16="http://schemas.microsoft.com/office/drawing/2014/main" id="{8124F82A-C28F-4083-BBEF-BDF0D0C4B6F4}"/>
                </a:ext>
              </a:extLst>
            </p:cNvPr>
            <p:cNvSpPr>
              <a:spLocks noChangeArrowheads="1"/>
            </p:cNvSpPr>
            <p:nvPr/>
          </p:nvSpPr>
          <p:spPr bwMode="auto">
            <a:xfrm flipH="1">
              <a:off x="3695700" y="35234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858" name="Oval 54">
              <a:extLst>
                <a:ext uri="{FF2B5EF4-FFF2-40B4-BE49-F238E27FC236}">
                  <a16:creationId xmlns:a16="http://schemas.microsoft.com/office/drawing/2014/main" id="{2F10B15A-41A4-424B-AB61-35E9EB3292FA}"/>
                </a:ext>
              </a:extLst>
            </p:cNvPr>
            <p:cNvSpPr>
              <a:spLocks noChangeArrowheads="1"/>
            </p:cNvSpPr>
            <p:nvPr/>
          </p:nvSpPr>
          <p:spPr bwMode="auto">
            <a:xfrm flipH="1">
              <a:off x="3924300" y="35234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859" name="Oval 57">
              <a:extLst>
                <a:ext uri="{FF2B5EF4-FFF2-40B4-BE49-F238E27FC236}">
                  <a16:creationId xmlns:a16="http://schemas.microsoft.com/office/drawing/2014/main" id="{B29EF4D0-E848-43A3-B9E9-28590AD5776F}"/>
                </a:ext>
              </a:extLst>
            </p:cNvPr>
            <p:cNvSpPr>
              <a:spLocks noChangeArrowheads="1"/>
            </p:cNvSpPr>
            <p:nvPr/>
          </p:nvSpPr>
          <p:spPr bwMode="auto">
            <a:xfrm flipH="1" flipV="1">
              <a:off x="3390900" y="3790146"/>
              <a:ext cx="76200" cy="45719"/>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860" name="Oval 64">
              <a:extLst>
                <a:ext uri="{FF2B5EF4-FFF2-40B4-BE49-F238E27FC236}">
                  <a16:creationId xmlns:a16="http://schemas.microsoft.com/office/drawing/2014/main" id="{9282D2B5-82E2-4936-B6F7-F4F9F117B2EA}"/>
                </a:ext>
              </a:extLst>
            </p:cNvPr>
            <p:cNvSpPr>
              <a:spLocks noChangeArrowheads="1"/>
            </p:cNvSpPr>
            <p:nvPr/>
          </p:nvSpPr>
          <p:spPr bwMode="auto">
            <a:xfrm>
              <a:off x="3429000" y="39624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861" name="Oval 65">
              <a:extLst>
                <a:ext uri="{FF2B5EF4-FFF2-40B4-BE49-F238E27FC236}">
                  <a16:creationId xmlns:a16="http://schemas.microsoft.com/office/drawing/2014/main" id="{3DAC6B24-833A-4992-B700-A0B36B8CA244}"/>
                </a:ext>
              </a:extLst>
            </p:cNvPr>
            <p:cNvSpPr>
              <a:spLocks noChangeArrowheads="1"/>
            </p:cNvSpPr>
            <p:nvPr/>
          </p:nvSpPr>
          <p:spPr bwMode="auto">
            <a:xfrm flipH="1">
              <a:off x="3314700" y="36576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862" name="Oval 69">
              <a:extLst>
                <a:ext uri="{FF2B5EF4-FFF2-40B4-BE49-F238E27FC236}">
                  <a16:creationId xmlns:a16="http://schemas.microsoft.com/office/drawing/2014/main" id="{E3CB682C-563E-470C-B83E-D8B85CCA13DC}"/>
                </a:ext>
              </a:extLst>
            </p:cNvPr>
            <p:cNvSpPr>
              <a:spLocks noChangeArrowheads="1"/>
            </p:cNvSpPr>
            <p:nvPr/>
          </p:nvSpPr>
          <p:spPr bwMode="auto">
            <a:xfrm flipH="1">
              <a:off x="4076700" y="36957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863" name="Oval 70">
              <a:extLst>
                <a:ext uri="{FF2B5EF4-FFF2-40B4-BE49-F238E27FC236}">
                  <a16:creationId xmlns:a16="http://schemas.microsoft.com/office/drawing/2014/main" id="{F59D5665-BFF3-4055-BF6B-D24932DFD77E}"/>
                </a:ext>
              </a:extLst>
            </p:cNvPr>
            <p:cNvSpPr>
              <a:spLocks noChangeArrowheads="1"/>
            </p:cNvSpPr>
            <p:nvPr/>
          </p:nvSpPr>
          <p:spPr bwMode="auto">
            <a:xfrm flipV="1">
              <a:off x="3276600" y="38862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grpSp>
      <p:grpSp>
        <p:nvGrpSpPr>
          <p:cNvPr id="5" name="Group 136">
            <a:extLst>
              <a:ext uri="{FF2B5EF4-FFF2-40B4-BE49-F238E27FC236}">
                <a16:creationId xmlns:a16="http://schemas.microsoft.com/office/drawing/2014/main" id="{872DC09C-4C61-4633-8E2F-40397B65DA91}"/>
              </a:ext>
            </a:extLst>
          </p:cNvPr>
          <p:cNvGrpSpPr>
            <a:grpSpLocks/>
          </p:cNvGrpSpPr>
          <p:nvPr/>
        </p:nvGrpSpPr>
        <p:grpSpPr bwMode="auto">
          <a:xfrm>
            <a:off x="1244101" y="3797348"/>
            <a:ext cx="3657600" cy="1822450"/>
            <a:chOff x="381000" y="3352800"/>
            <a:chExt cx="3657600" cy="1823235"/>
          </a:xfrm>
        </p:grpSpPr>
        <p:grpSp>
          <p:nvGrpSpPr>
            <p:cNvPr id="31831" name="Group 130">
              <a:extLst>
                <a:ext uri="{FF2B5EF4-FFF2-40B4-BE49-F238E27FC236}">
                  <a16:creationId xmlns:a16="http://schemas.microsoft.com/office/drawing/2014/main" id="{E5002DE2-D5F8-4D94-81E6-D9F1079FB59A}"/>
                </a:ext>
              </a:extLst>
            </p:cNvPr>
            <p:cNvGrpSpPr>
              <a:grpSpLocks/>
            </p:cNvGrpSpPr>
            <p:nvPr/>
          </p:nvGrpSpPr>
          <p:grpSpPr bwMode="auto">
            <a:xfrm>
              <a:off x="381000" y="3352800"/>
              <a:ext cx="2817254" cy="1823235"/>
              <a:chOff x="0" y="4343400"/>
              <a:chExt cx="2817254" cy="1823235"/>
            </a:xfrm>
          </p:grpSpPr>
          <p:sp>
            <p:nvSpPr>
              <p:cNvPr id="31847" name="Rectangle 8">
                <a:extLst>
                  <a:ext uri="{FF2B5EF4-FFF2-40B4-BE49-F238E27FC236}">
                    <a16:creationId xmlns:a16="http://schemas.microsoft.com/office/drawing/2014/main" id="{009EE094-0937-4208-861B-FFF6D482C769}"/>
                  </a:ext>
                </a:extLst>
              </p:cNvPr>
              <p:cNvSpPr>
                <a:spLocks noChangeArrowheads="1"/>
              </p:cNvSpPr>
              <p:nvPr/>
            </p:nvSpPr>
            <p:spPr bwMode="auto">
              <a:xfrm>
                <a:off x="838200" y="5398745"/>
                <a:ext cx="1979054" cy="124486"/>
              </a:xfrm>
              <a:prstGeom prst="rect">
                <a:avLst/>
              </a:prstGeom>
              <a:solidFill>
                <a:schemeClr val="accent1"/>
              </a:solidFill>
              <a:ln w="9525">
                <a:miter lim="800000"/>
                <a:headEnd/>
                <a:tailEnd/>
              </a:ln>
              <a:scene3d>
                <a:camera prst="legacyPerspectiveTopRight">
                  <a:rot lat="0" lon="300000" rev="0"/>
                </a:camera>
                <a:lightRig rig="legacyFlat3" dir="l"/>
              </a:scene3d>
              <a:sp3d extrusionH="1801800" prstMaterial="legacyMatte">
                <a:bevelT w="13500" h="13500" prst="angle"/>
                <a:bevelB w="13500" h="13500" prst="angle"/>
                <a:extrusionClr>
                  <a:schemeClr val="accent1"/>
                </a:extrusionClr>
                <a:contourClr>
                  <a:schemeClr val="accent1"/>
                </a:contourClr>
              </a:sp3d>
            </p:spPr>
            <p:txBody>
              <a:bodyPr wrap="none" anchor="ctr">
                <a:flatTx/>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848" name="AutoShape 5">
                <a:extLst>
                  <a:ext uri="{FF2B5EF4-FFF2-40B4-BE49-F238E27FC236}">
                    <a16:creationId xmlns:a16="http://schemas.microsoft.com/office/drawing/2014/main" id="{6053449A-A76E-4F7F-80DE-FFDC361298C9}"/>
                  </a:ext>
                </a:extLst>
              </p:cNvPr>
              <p:cNvSpPr>
                <a:spLocks noChangeArrowheads="1"/>
              </p:cNvSpPr>
              <p:nvPr/>
            </p:nvSpPr>
            <p:spPr bwMode="auto">
              <a:xfrm>
                <a:off x="0" y="4399747"/>
                <a:ext cx="1328738" cy="1766888"/>
              </a:xfrm>
              <a:prstGeom prst="irregularSeal1">
                <a:avLst/>
              </a:prstGeom>
              <a:solidFill>
                <a:srgbClr val="00B0F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123" name="Freeform 122">
                <a:extLst>
                  <a:ext uri="{FF2B5EF4-FFF2-40B4-BE49-F238E27FC236}">
                    <a16:creationId xmlns:a16="http://schemas.microsoft.com/office/drawing/2014/main" id="{5A6BDDA7-FA5E-4E40-BB68-F629AD3FB6C9}"/>
                  </a:ext>
                </a:extLst>
              </p:cNvPr>
              <p:cNvSpPr/>
              <p:nvPr/>
            </p:nvSpPr>
            <p:spPr>
              <a:xfrm>
                <a:off x="661988" y="4370400"/>
                <a:ext cx="1143000" cy="811561"/>
              </a:xfrm>
              <a:custGeom>
                <a:avLst/>
                <a:gdLst>
                  <a:gd name="connsiteX0" fmla="*/ 0 w 1143000"/>
                  <a:gd name="connsiteY0" fmla="*/ 810491 h 810491"/>
                  <a:gd name="connsiteX1" fmla="*/ 685800 w 1143000"/>
                  <a:gd name="connsiteY1" fmla="*/ 581891 h 810491"/>
                  <a:gd name="connsiteX2" fmla="*/ 1143000 w 1143000"/>
                  <a:gd name="connsiteY2" fmla="*/ 0 h 810491"/>
                </a:gdLst>
                <a:ahLst/>
                <a:cxnLst>
                  <a:cxn ang="0">
                    <a:pos x="connsiteX0" y="connsiteY0"/>
                  </a:cxn>
                  <a:cxn ang="0">
                    <a:pos x="connsiteX1" y="connsiteY1"/>
                  </a:cxn>
                  <a:cxn ang="0">
                    <a:pos x="connsiteX2" y="connsiteY2"/>
                  </a:cxn>
                </a:cxnLst>
                <a:rect l="l" t="t" r="r" b="b"/>
                <a:pathLst>
                  <a:path w="1143000" h="810491">
                    <a:moveTo>
                      <a:pt x="0" y="810491"/>
                    </a:moveTo>
                    <a:cubicBezTo>
                      <a:pt x="247650" y="763732"/>
                      <a:pt x="495300" y="716973"/>
                      <a:pt x="685800" y="581891"/>
                    </a:cubicBezTo>
                    <a:cubicBezTo>
                      <a:pt x="876300" y="446809"/>
                      <a:pt x="1009650" y="223404"/>
                      <a:pt x="1143000" y="0"/>
                    </a:cubicBezTo>
                  </a:path>
                </a:pathLst>
              </a:cu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5" name="Freeform 124">
                <a:extLst>
                  <a:ext uri="{FF2B5EF4-FFF2-40B4-BE49-F238E27FC236}">
                    <a16:creationId xmlns:a16="http://schemas.microsoft.com/office/drawing/2014/main" id="{AB1F9C6D-535B-4751-AA96-374F730AC161}"/>
                  </a:ext>
                </a:extLst>
              </p:cNvPr>
              <p:cNvSpPr/>
              <p:nvPr/>
            </p:nvSpPr>
            <p:spPr>
              <a:xfrm>
                <a:off x="600075" y="5285193"/>
                <a:ext cx="1350963" cy="447868"/>
              </a:xfrm>
              <a:custGeom>
                <a:avLst/>
                <a:gdLst>
                  <a:gd name="connsiteX0" fmla="*/ 0 w 1350818"/>
                  <a:gd name="connsiteY0" fmla="*/ 0 h 446809"/>
                  <a:gd name="connsiteX1" fmla="*/ 665018 w 1350818"/>
                  <a:gd name="connsiteY1" fmla="*/ 415636 h 446809"/>
                  <a:gd name="connsiteX2" fmla="*/ 1350818 w 1350818"/>
                  <a:gd name="connsiteY2" fmla="*/ 187036 h 446809"/>
                </a:gdLst>
                <a:ahLst/>
                <a:cxnLst>
                  <a:cxn ang="0">
                    <a:pos x="connsiteX0" y="connsiteY0"/>
                  </a:cxn>
                  <a:cxn ang="0">
                    <a:pos x="connsiteX1" y="connsiteY1"/>
                  </a:cxn>
                  <a:cxn ang="0">
                    <a:pos x="connsiteX2" y="connsiteY2"/>
                  </a:cxn>
                </a:cxnLst>
                <a:rect l="l" t="t" r="r" b="b"/>
                <a:pathLst>
                  <a:path w="1350818" h="446809">
                    <a:moveTo>
                      <a:pt x="0" y="0"/>
                    </a:moveTo>
                    <a:cubicBezTo>
                      <a:pt x="219941" y="192231"/>
                      <a:pt x="439882" y="384463"/>
                      <a:pt x="665018" y="415636"/>
                    </a:cubicBezTo>
                    <a:cubicBezTo>
                      <a:pt x="890154" y="446809"/>
                      <a:pt x="1120486" y="316922"/>
                      <a:pt x="1350818" y="187036"/>
                    </a:cubicBezTo>
                  </a:path>
                </a:pathLst>
              </a:cu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2" name="Freeform 131">
                <a:extLst>
                  <a:ext uri="{FF2B5EF4-FFF2-40B4-BE49-F238E27FC236}">
                    <a16:creationId xmlns:a16="http://schemas.microsoft.com/office/drawing/2014/main" id="{42A483D0-659D-46B6-ADF1-AD0D226B3002}"/>
                  </a:ext>
                </a:extLst>
              </p:cNvPr>
              <p:cNvSpPr/>
              <p:nvPr/>
            </p:nvSpPr>
            <p:spPr>
              <a:xfrm>
                <a:off x="571500" y="4343400"/>
                <a:ext cx="571500" cy="956087"/>
              </a:xfrm>
              <a:custGeom>
                <a:avLst/>
                <a:gdLst>
                  <a:gd name="connsiteX0" fmla="*/ 93519 w 904010"/>
                  <a:gd name="connsiteY0" fmla="*/ 955963 h 955963"/>
                  <a:gd name="connsiteX1" fmla="*/ 135082 w 904010"/>
                  <a:gd name="connsiteY1" fmla="*/ 249381 h 955963"/>
                  <a:gd name="connsiteX2" fmla="*/ 904010 w 904010"/>
                  <a:gd name="connsiteY2" fmla="*/ 0 h 955963"/>
                </a:gdLst>
                <a:ahLst/>
                <a:cxnLst>
                  <a:cxn ang="0">
                    <a:pos x="connsiteX0" y="connsiteY0"/>
                  </a:cxn>
                  <a:cxn ang="0">
                    <a:pos x="connsiteX1" y="connsiteY1"/>
                  </a:cxn>
                  <a:cxn ang="0">
                    <a:pos x="connsiteX2" y="connsiteY2"/>
                  </a:cxn>
                </a:cxnLst>
                <a:rect l="l" t="t" r="r" b="b"/>
                <a:pathLst>
                  <a:path w="904010" h="955963">
                    <a:moveTo>
                      <a:pt x="93519" y="955963"/>
                    </a:moveTo>
                    <a:cubicBezTo>
                      <a:pt x="46759" y="682335"/>
                      <a:pt x="0" y="408708"/>
                      <a:pt x="135082" y="249381"/>
                    </a:cubicBezTo>
                    <a:cubicBezTo>
                      <a:pt x="270164" y="90054"/>
                      <a:pt x="587087" y="45027"/>
                      <a:pt x="904010" y="0"/>
                    </a:cubicBezTo>
                  </a:path>
                </a:pathLst>
              </a:cu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5" name="Freeform 134">
                <a:extLst>
                  <a:ext uri="{FF2B5EF4-FFF2-40B4-BE49-F238E27FC236}">
                    <a16:creationId xmlns:a16="http://schemas.microsoft.com/office/drawing/2014/main" id="{9F53D017-5C80-48B8-87D4-75A0B3C356F9}"/>
                  </a:ext>
                </a:extLst>
              </p:cNvPr>
              <p:cNvSpPr/>
              <p:nvPr/>
            </p:nvSpPr>
            <p:spPr>
              <a:xfrm>
                <a:off x="647700" y="4724564"/>
                <a:ext cx="1184275" cy="844914"/>
              </a:xfrm>
              <a:custGeom>
                <a:avLst/>
                <a:gdLst>
                  <a:gd name="connsiteX0" fmla="*/ 0 w 1184563"/>
                  <a:gd name="connsiteY0" fmla="*/ 581891 h 845128"/>
                  <a:gd name="connsiteX1" fmla="*/ 540327 w 1184563"/>
                  <a:gd name="connsiteY1" fmla="*/ 748146 h 845128"/>
                  <a:gd name="connsiteX2" fmla="*/ 1184563 w 1184563"/>
                  <a:gd name="connsiteY2" fmla="*/ 0 h 845128"/>
                </a:gdLst>
                <a:ahLst/>
                <a:cxnLst>
                  <a:cxn ang="0">
                    <a:pos x="connsiteX0" y="connsiteY0"/>
                  </a:cxn>
                  <a:cxn ang="0">
                    <a:pos x="connsiteX1" y="connsiteY1"/>
                  </a:cxn>
                  <a:cxn ang="0">
                    <a:pos x="connsiteX2" y="connsiteY2"/>
                  </a:cxn>
                </a:cxnLst>
                <a:rect l="l" t="t" r="r" b="b"/>
                <a:pathLst>
                  <a:path w="1184563" h="845128">
                    <a:moveTo>
                      <a:pt x="0" y="581891"/>
                    </a:moveTo>
                    <a:cubicBezTo>
                      <a:pt x="171450" y="713509"/>
                      <a:pt x="342900" y="845128"/>
                      <a:pt x="540327" y="748146"/>
                    </a:cubicBezTo>
                    <a:cubicBezTo>
                      <a:pt x="737754" y="651164"/>
                      <a:pt x="961158" y="325582"/>
                      <a:pt x="1184563" y="0"/>
                    </a:cubicBez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8" name="Explosion 1 137">
                <a:extLst>
                  <a:ext uri="{FF2B5EF4-FFF2-40B4-BE49-F238E27FC236}">
                    <a16:creationId xmlns:a16="http://schemas.microsoft.com/office/drawing/2014/main" id="{C1AB57B9-4131-4F68-8315-6C920E1CFE1D}"/>
                  </a:ext>
                </a:extLst>
              </p:cNvPr>
              <p:cNvSpPr/>
              <p:nvPr/>
            </p:nvSpPr>
            <p:spPr>
              <a:xfrm rot="19837995">
                <a:off x="317500" y="4886559"/>
                <a:ext cx="855663" cy="744859"/>
              </a:xfrm>
              <a:prstGeom prst="irregularSeal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 name="Freeform 123">
                <a:extLst>
                  <a:ext uri="{FF2B5EF4-FFF2-40B4-BE49-F238E27FC236}">
                    <a16:creationId xmlns:a16="http://schemas.microsoft.com/office/drawing/2014/main" id="{CC71C871-FCE3-495D-A7BA-B9BE11B10AF7}"/>
                  </a:ext>
                </a:extLst>
              </p:cNvPr>
              <p:cNvSpPr/>
              <p:nvPr/>
            </p:nvSpPr>
            <p:spPr>
              <a:xfrm>
                <a:off x="685800" y="4953263"/>
                <a:ext cx="1412875" cy="208053"/>
              </a:xfrm>
              <a:custGeom>
                <a:avLst/>
                <a:gdLst>
                  <a:gd name="connsiteX0" fmla="*/ 0 w 1413164"/>
                  <a:gd name="connsiteY0" fmla="*/ 207818 h 207818"/>
                  <a:gd name="connsiteX1" fmla="*/ 1059873 w 1413164"/>
                  <a:gd name="connsiteY1" fmla="*/ 0 h 207818"/>
                  <a:gd name="connsiteX2" fmla="*/ 1413164 w 1413164"/>
                  <a:gd name="connsiteY2" fmla="*/ 41563 h 207818"/>
                </a:gdLst>
                <a:ahLst/>
                <a:cxnLst>
                  <a:cxn ang="0">
                    <a:pos x="connsiteX0" y="connsiteY0"/>
                  </a:cxn>
                  <a:cxn ang="0">
                    <a:pos x="connsiteX1" y="connsiteY1"/>
                  </a:cxn>
                  <a:cxn ang="0">
                    <a:pos x="connsiteX2" y="connsiteY2"/>
                  </a:cxn>
                </a:cxnLst>
                <a:rect l="l" t="t" r="r" b="b"/>
                <a:pathLst>
                  <a:path w="1413164" h="207818">
                    <a:moveTo>
                      <a:pt x="0" y="207818"/>
                    </a:moveTo>
                    <a:cubicBezTo>
                      <a:pt x="412173" y="117763"/>
                      <a:pt x="824346" y="27709"/>
                      <a:pt x="1059873" y="0"/>
                    </a:cubicBezTo>
                    <a:lnTo>
                      <a:pt x="1413164" y="41563"/>
                    </a:lnTo>
                  </a:path>
                </a:pathLst>
              </a:cu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6" name="Freeform 125">
                <a:extLst>
                  <a:ext uri="{FF2B5EF4-FFF2-40B4-BE49-F238E27FC236}">
                    <a16:creationId xmlns:a16="http://schemas.microsoft.com/office/drawing/2014/main" id="{9555D25D-6AC0-46AC-B188-735078E98181}"/>
                  </a:ext>
                </a:extLst>
              </p:cNvPr>
              <p:cNvSpPr/>
              <p:nvPr/>
            </p:nvSpPr>
            <p:spPr>
              <a:xfrm rot="12002374">
                <a:off x="771525" y="5012026"/>
                <a:ext cx="1362075" cy="740094"/>
              </a:xfrm>
              <a:custGeom>
                <a:avLst/>
                <a:gdLst>
                  <a:gd name="connsiteX0" fmla="*/ 1361209 w 1361209"/>
                  <a:gd name="connsiteY0" fmla="*/ 117764 h 741218"/>
                  <a:gd name="connsiteX1" fmla="*/ 633845 w 1361209"/>
                  <a:gd name="connsiteY1" fmla="*/ 408709 h 741218"/>
                  <a:gd name="connsiteX2" fmla="*/ 93518 w 1361209"/>
                  <a:gd name="connsiteY2" fmla="*/ 55418 h 741218"/>
                  <a:gd name="connsiteX3" fmla="*/ 72736 w 1361209"/>
                  <a:gd name="connsiteY3" fmla="*/ 741218 h 741218"/>
                </a:gdLst>
                <a:ahLst/>
                <a:cxnLst>
                  <a:cxn ang="0">
                    <a:pos x="connsiteX0" y="connsiteY0"/>
                  </a:cxn>
                  <a:cxn ang="0">
                    <a:pos x="connsiteX1" y="connsiteY1"/>
                  </a:cxn>
                  <a:cxn ang="0">
                    <a:pos x="connsiteX2" y="connsiteY2"/>
                  </a:cxn>
                  <a:cxn ang="0">
                    <a:pos x="connsiteX3" y="connsiteY3"/>
                  </a:cxn>
                </a:cxnLst>
                <a:rect l="l" t="t" r="r" b="b"/>
                <a:pathLst>
                  <a:path w="1361209" h="741218">
                    <a:moveTo>
                      <a:pt x="1361209" y="117764"/>
                    </a:moveTo>
                    <a:cubicBezTo>
                      <a:pt x="1103168" y="268432"/>
                      <a:pt x="845127" y="419100"/>
                      <a:pt x="633845" y="408709"/>
                    </a:cubicBezTo>
                    <a:cubicBezTo>
                      <a:pt x="422563" y="398318"/>
                      <a:pt x="187036" y="0"/>
                      <a:pt x="93518" y="55418"/>
                    </a:cubicBezTo>
                    <a:cubicBezTo>
                      <a:pt x="0" y="110836"/>
                      <a:pt x="72736" y="741218"/>
                      <a:pt x="72736" y="741218"/>
                    </a:cubicBezTo>
                  </a:path>
                </a:pathLst>
              </a:custGeom>
              <a:ln w="38100">
                <a:solidFill>
                  <a:srgbClr val="FF0000"/>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31832" name="Oval 37">
              <a:extLst>
                <a:ext uri="{FF2B5EF4-FFF2-40B4-BE49-F238E27FC236}">
                  <a16:creationId xmlns:a16="http://schemas.microsoft.com/office/drawing/2014/main" id="{6757822E-07A4-4324-9F4B-9E6BA7F2EBEA}"/>
                </a:ext>
              </a:extLst>
            </p:cNvPr>
            <p:cNvSpPr>
              <a:spLocks noChangeArrowheads="1"/>
            </p:cNvSpPr>
            <p:nvPr/>
          </p:nvSpPr>
          <p:spPr bwMode="auto">
            <a:xfrm>
              <a:off x="3048000" y="4038600"/>
              <a:ext cx="152400" cy="1524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grpSp>
          <p:nvGrpSpPr>
            <p:cNvPr id="31833" name="Group 133">
              <a:extLst>
                <a:ext uri="{FF2B5EF4-FFF2-40B4-BE49-F238E27FC236}">
                  <a16:creationId xmlns:a16="http://schemas.microsoft.com/office/drawing/2014/main" id="{57BCD2FA-70C4-453E-A58E-D457B7602D05}"/>
                </a:ext>
              </a:extLst>
            </p:cNvPr>
            <p:cNvGrpSpPr>
              <a:grpSpLocks/>
            </p:cNvGrpSpPr>
            <p:nvPr/>
          </p:nvGrpSpPr>
          <p:grpSpPr bwMode="auto">
            <a:xfrm>
              <a:off x="3048000" y="3371047"/>
              <a:ext cx="990600" cy="896153"/>
              <a:chOff x="3048000" y="3371047"/>
              <a:chExt cx="990600" cy="896153"/>
            </a:xfrm>
          </p:grpSpPr>
          <p:sp>
            <p:nvSpPr>
              <p:cNvPr id="31834" name="Oval 39">
                <a:extLst>
                  <a:ext uri="{FF2B5EF4-FFF2-40B4-BE49-F238E27FC236}">
                    <a16:creationId xmlns:a16="http://schemas.microsoft.com/office/drawing/2014/main" id="{524FF313-2324-40C2-B34F-EDBD451FD5F9}"/>
                  </a:ext>
                </a:extLst>
              </p:cNvPr>
              <p:cNvSpPr>
                <a:spLocks noChangeArrowheads="1"/>
              </p:cNvSpPr>
              <p:nvPr/>
            </p:nvSpPr>
            <p:spPr bwMode="auto">
              <a:xfrm>
                <a:off x="3390900" y="4114800"/>
                <a:ext cx="152400" cy="1524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835" name="Oval 42">
                <a:extLst>
                  <a:ext uri="{FF2B5EF4-FFF2-40B4-BE49-F238E27FC236}">
                    <a16:creationId xmlns:a16="http://schemas.microsoft.com/office/drawing/2014/main" id="{7B5783D2-E407-4665-BBBC-A63DBBEA3264}"/>
                  </a:ext>
                </a:extLst>
              </p:cNvPr>
              <p:cNvSpPr>
                <a:spLocks noChangeArrowheads="1"/>
              </p:cNvSpPr>
              <p:nvPr/>
            </p:nvSpPr>
            <p:spPr bwMode="auto">
              <a:xfrm flipH="1">
                <a:off x="3124200" y="37139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836" name="Oval 43">
                <a:extLst>
                  <a:ext uri="{FF2B5EF4-FFF2-40B4-BE49-F238E27FC236}">
                    <a16:creationId xmlns:a16="http://schemas.microsoft.com/office/drawing/2014/main" id="{607B65C7-9EE0-4E0B-8823-7D7581B123F3}"/>
                  </a:ext>
                </a:extLst>
              </p:cNvPr>
              <p:cNvSpPr>
                <a:spLocks noChangeArrowheads="1"/>
              </p:cNvSpPr>
              <p:nvPr/>
            </p:nvSpPr>
            <p:spPr bwMode="auto">
              <a:xfrm flipH="1">
                <a:off x="3276600" y="34290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837" name="Oval 44">
                <a:extLst>
                  <a:ext uri="{FF2B5EF4-FFF2-40B4-BE49-F238E27FC236}">
                    <a16:creationId xmlns:a16="http://schemas.microsoft.com/office/drawing/2014/main" id="{72CE06D0-69B2-4D8C-95C5-A506C11D36A4}"/>
                  </a:ext>
                </a:extLst>
              </p:cNvPr>
              <p:cNvSpPr>
                <a:spLocks noChangeArrowheads="1"/>
              </p:cNvSpPr>
              <p:nvPr/>
            </p:nvSpPr>
            <p:spPr bwMode="auto">
              <a:xfrm flipH="1">
                <a:off x="3352800" y="37139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838" name="Oval 45">
                <a:extLst>
                  <a:ext uri="{FF2B5EF4-FFF2-40B4-BE49-F238E27FC236}">
                    <a16:creationId xmlns:a16="http://schemas.microsoft.com/office/drawing/2014/main" id="{18ABC4D1-EB39-41EE-A149-01AEC8C5F905}"/>
                  </a:ext>
                </a:extLst>
              </p:cNvPr>
              <p:cNvSpPr>
                <a:spLocks noChangeArrowheads="1"/>
              </p:cNvSpPr>
              <p:nvPr/>
            </p:nvSpPr>
            <p:spPr bwMode="auto">
              <a:xfrm flipH="1">
                <a:off x="3276600" y="38663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839" name="Oval 48">
                <a:extLst>
                  <a:ext uri="{FF2B5EF4-FFF2-40B4-BE49-F238E27FC236}">
                    <a16:creationId xmlns:a16="http://schemas.microsoft.com/office/drawing/2014/main" id="{8E053E16-B887-4383-ACFE-828E8024769E}"/>
                  </a:ext>
                </a:extLst>
              </p:cNvPr>
              <p:cNvSpPr>
                <a:spLocks noChangeArrowheads="1"/>
              </p:cNvSpPr>
              <p:nvPr/>
            </p:nvSpPr>
            <p:spPr bwMode="auto">
              <a:xfrm flipH="1">
                <a:off x="3505200" y="33710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840" name="Oval 55">
                <a:extLst>
                  <a:ext uri="{FF2B5EF4-FFF2-40B4-BE49-F238E27FC236}">
                    <a16:creationId xmlns:a16="http://schemas.microsoft.com/office/drawing/2014/main" id="{2F19D2FD-7344-4CC6-9F55-ABDCD1418830}"/>
                  </a:ext>
                </a:extLst>
              </p:cNvPr>
              <p:cNvSpPr>
                <a:spLocks noChangeArrowheads="1"/>
              </p:cNvSpPr>
              <p:nvPr/>
            </p:nvSpPr>
            <p:spPr bwMode="auto">
              <a:xfrm flipH="1">
                <a:off x="3848100" y="36758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841" name="Oval 56">
                <a:extLst>
                  <a:ext uri="{FF2B5EF4-FFF2-40B4-BE49-F238E27FC236}">
                    <a16:creationId xmlns:a16="http://schemas.microsoft.com/office/drawing/2014/main" id="{B442D80D-0F8A-4BDA-BFFD-822ED8A636B0}"/>
                  </a:ext>
                </a:extLst>
              </p:cNvPr>
              <p:cNvSpPr>
                <a:spLocks noChangeArrowheads="1"/>
              </p:cNvSpPr>
              <p:nvPr/>
            </p:nvSpPr>
            <p:spPr bwMode="auto">
              <a:xfrm flipV="1">
                <a:off x="3048000" y="40187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842" name="Oval 58">
                <a:extLst>
                  <a:ext uri="{FF2B5EF4-FFF2-40B4-BE49-F238E27FC236}">
                    <a16:creationId xmlns:a16="http://schemas.microsoft.com/office/drawing/2014/main" id="{90C7DAA4-7C9B-4485-B5DF-DC76101EC550}"/>
                  </a:ext>
                </a:extLst>
              </p:cNvPr>
              <p:cNvSpPr>
                <a:spLocks noChangeArrowheads="1"/>
              </p:cNvSpPr>
              <p:nvPr/>
            </p:nvSpPr>
            <p:spPr bwMode="auto">
              <a:xfrm flipH="1" flipV="1">
                <a:off x="3695700" y="3599646"/>
                <a:ext cx="76200" cy="45719"/>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843" name="Oval 60">
                <a:extLst>
                  <a:ext uri="{FF2B5EF4-FFF2-40B4-BE49-F238E27FC236}">
                    <a16:creationId xmlns:a16="http://schemas.microsoft.com/office/drawing/2014/main" id="{7179D830-53B7-4DB1-A9D1-90A6DC66ABA0}"/>
                  </a:ext>
                </a:extLst>
              </p:cNvPr>
              <p:cNvSpPr>
                <a:spLocks noChangeArrowheads="1"/>
              </p:cNvSpPr>
              <p:nvPr/>
            </p:nvSpPr>
            <p:spPr bwMode="auto">
              <a:xfrm flipH="1">
                <a:off x="3810000" y="3912065"/>
                <a:ext cx="76200" cy="106681"/>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844" name="Oval 66">
                <a:extLst>
                  <a:ext uri="{FF2B5EF4-FFF2-40B4-BE49-F238E27FC236}">
                    <a16:creationId xmlns:a16="http://schemas.microsoft.com/office/drawing/2014/main" id="{F037CEA6-19B1-4B21-B868-F88AF851CB73}"/>
                  </a:ext>
                </a:extLst>
              </p:cNvPr>
              <p:cNvSpPr>
                <a:spLocks noChangeArrowheads="1"/>
              </p:cNvSpPr>
              <p:nvPr/>
            </p:nvSpPr>
            <p:spPr bwMode="auto">
              <a:xfrm flipH="1">
                <a:off x="3581400" y="37338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845" name="Oval 68">
                <a:extLst>
                  <a:ext uri="{FF2B5EF4-FFF2-40B4-BE49-F238E27FC236}">
                    <a16:creationId xmlns:a16="http://schemas.microsoft.com/office/drawing/2014/main" id="{C1580E39-C1E3-41AE-9F1C-36838096D50C}"/>
                  </a:ext>
                </a:extLst>
              </p:cNvPr>
              <p:cNvSpPr>
                <a:spLocks noChangeArrowheads="1"/>
              </p:cNvSpPr>
              <p:nvPr/>
            </p:nvSpPr>
            <p:spPr bwMode="auto">
              <a:xfrm flipH="1">
                <a:off x="3924300" y="35433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846" name="Oval 71">
                <a:extLst>
                  <a:ext uri="{FF2B5EF4-FFF2-40B4-BE49-F238E27FC236}">
                    <a16:creationId xmlns:a16="http://schemas.microsoft.com/office/drawing/2014/main" id="{64896C7B-7168-4ACA-B859-752ADB282922}"/>
                  </a:ext>
                </a:extLst>
              </p:cNvPr>
              <p:cNvSpPr>
                <a:spLocks noChangeArrowheads="1"/>
              </p:cNvSpPr>
              <p:nvPr/>
            </p:nvSpPr>
            <p:spPr bwMode="auto">
              <a:xfrm flipH="1" flipV="1">
                <a:off x="3962400" y="3924299"/>
                <a:ext cx="76200" cy="45719"/>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grpSp>
      </p:grpSp>
      <p:grpSp>
        <p:nvGrpSpPr>
          <p:cNvPr id="10" name="Group 153">
            <a:extLst>
              <a:ext uri="{FF2B5EF4-FFF2-40B4-BE49-F238E27FC236}">
                <a16:creationId xmlns:a16="http://schemas.microsoft.com/office/drawing/2014/main" id="{DE8C3470-6991-42B2-B6C3-F2FB5BAE4A29}"/>
              </a:ext>
            </a:extLst>
          </p:cNvPr>
          <p:cNvGrpSpPr>
            <a:grpSpLocks/>
          </p:cNvGrpSpPr>
          <p:nvPr/>
        </p:nvGrpSpPr>
        <p:grpSpPr bwMode="auto">
          <a:xfrm>
            <a:off x="2615701" y="4025948"/>
            <a:ext cx="1600200" cy="838200"/>
            <a:chOff x="2324100" y="3028147"/>
            <a:chExt cx="1600200" cy="838200"/>
          </a:xfrm>
        </p:grpSpPr>
        <p:sp>
          <p:nvSpPr>
            <p:cNvPr id="31819" name="Oval 102">
              <a:extLst>
                <a:ext uri="{FF2B5EF4-FFF2-40B4-BE49-F238E27FC236}">
                  <a16:creationId xmlns:a16="http://schemas.microsoft.com/office/drawing/2014/main" id="{81BDB76D-844F-4999-B4F4-2A8DE18BC962}"/>
                </a:ext>
              </a:extLst>
            </p:cNvPr>
            <p:cNvSpPr>
              <a:spLocks noChangeArrowheads="1"/>
            </p:cNvSpPr>
            <p:nvPr/>
          </p:nvSpPr>
          <p:spPr bwMode="auto">
            <a:xfrm>
              <a:off x="2324100" y="3599647"/>
              <a:ext cx="228600" cy="2286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820" name="Oval 103">
              <a:extLst>
                <a:ext uri="{FF2B5EF4-FFF2-40B4-BE49-F238E27FC236}">
                  <a16:creationId xmlns:a16="http://schemas.microsoft.com/office/drawing/2014/main" id="{6BAAFA52-4905-4C5E-A2BA-8C17E913EC89}"/>
                </a:ext>
              </a:extLst>
            </p:cNvPr>
            <p:cNvSpPr>
              <a:spLocks noChangeArrowheads="1"/>
            </p:cNvSpPr>
            <p:nvPr/>
          </p:nvSpPr>
          <p:spPr bwMode="auto">
            <a:xfrm flipH="1">
              <a:off x="2781300" y="32948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821" name="Oval 104">
              <a:extLst>
                <a:ext uri="{FF2B5EF4-FFF2-40B4-BE49-F238E27FC236}">
                  <a16:creationId xmlns:a16="http://schemas.microsoft.com/office/drawing/2014/main" id="{A4D84025-8144-4E96-B7BE-D97ABB355D26}"/>
                </a:ext>
              </a:extLst>
            </p:cNvPr>
            <p:cNvSpPr>
              <a:spLocks noChangeArrowheads="1"/>
            </p:cNvSpPr>
            <p:nvPr/>
          </p:nvSpPr>
          <p:spPr bwMode="auto">
            <a:xfrm>
              <a:off x="2933700" y="3599647"/>
              <a:ext cx="266700" cy="2667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822" name="Oval 105">
              <a:extLst>
                <a:ext uri="{FF2B5EF4-FFF2-40B4-BE49-F238E27FC236}">
                  <a16:creationId xmlns:a16="http://schemas.microsoft.com/office/drawing/2014/main" id="{7303CBF4-E981-40B5-8CE0-CD20C1670095}"/>
                </a:ext>
              </a:extLst>
            </p:cNvPr>
            <p:cNvSpPr>
              <a:spLocks noChangeArrowheads="1"/>
            </p:cNvSpPr>
            <p:nvPr/>
          </p:nvSpPr>
          <p:spPr bwMode="auto">
            <a:xfrm flipH="1">
              <a:off x="3086100" y="31043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823" name="Oval 106">
              <a:extLst>
                <a:ext uri="{FF2B5EF4-FFF2-40B4-BE49-F238E27FC236}">
                  <a16:creationId xmlns:a16="http://schemas.microsoft.com/office/drawing/2014/main" id="{97201898-D3EC-4A0E-BDFC-7B4F234C108A}"/>
                </a:ext>
              </a:extLst>
            </p:cNvPr>
            <p:cNvSpPr>
              <a:spLocks noChangeArrowheads="1"/>
            </p:cNvSpPr>
            <p:nvPr/>
          </p:nvSpPr>
          <p:spPr bwMode="auto">
            <a:xfrm>
              <a:off x="2705100" y="3447247"/>
              <a:ext cx="190500" cy="1905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824" name="Oval 107">
              <a:extLst>
                <a:ext uri="{FF2B5EF4-FFF2-40B4-BE49-F238E27FC236}">
                  <a16:creationId xmlns:a16="http://schemas.microsoft.com/office/drawing/2014/main" id="{069CFD4D-119B-4C0A-A2CC-728D06934F05}"/>
                </a:ext>
              </a:extLst>
            </p:cNvPr>
            <p:cNvSpPr>
              <a:spLocks noChangeArrowheads="1"/>
            </p:cNvSpPr>
            <p:nvPr/>
          </p:nvSpPr>
          <p:spPr bwMode="auto">
            <a:xfrm flipH="1">
              <a:off x="3467100" y="30281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825" name="Oval 108">
              <a:extLst>
                <a:ext uri="{FF2B5EF4-FFF2-40B4-BE49-F238E27FC236}">
                  <a16:creationId xmlns:a16="http://schemas.microsoft.com/office/drawing/2014/main" id="{780AAB17-49CC-41A4-9734-FA7403B1E9FD}"/>
                </a:ext>
              </a:extLst>
            </p:cNvPr>
            <p:cNvSpPr>
              <a:spLocks noChangeArrowheads="1"/>
            </p:cNvSpPr>
            <p:nvPr/>
          </p:nvSpPr>
          <p:spPr bwMode="auto">
            <a:xfrm flipH="1" flipV="1">
              <a:off x="3771900" y="3294847"/>
              <a:ext cx="152400" cy="1524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826" name="Oval 109">
              <a:extLst>
                <a:ext uri="{FF2B5EF4-FFF2-40B4-BE49-F238E27FC236}">
                  <a16:creationId xmlns:a16="http://schemas.microsoft.com/office/drawing/2014/main" id="{43380588-045E-4271-9A6C-D610630BCB64}"/>
                </a:ext>
              </a:extLst>
            </p:cNvPr>
            <p:cNvSpPr>
              <a:spLocks noChangeArrowheads="1"/>
            </p:cNvSpPr>
            <p:nvPr/>
          </p:nvSpPr>
          <p:spPr bwMode="auto">
            <a:xfrm flipH="1" flipV="1">
              <a:off x="3695700" y="3561545"/>
              <a:ext cx="76200" cy="114301"/>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827" name="Oval 110">
              <a:extLst>
                <a:ext uri="{FF2B5EF4-FFF2-40B4-BE49-F238E27FC236}">
                  <a16:creationId xmlns:a16="http://schemas.microsoft.com/office/drawing/2014/main" id="{2234B7BF-789A-44DA-801C-30F4C600A9D2}"/>
                </a:ext>
              </a:extLst>
            </p:cNvPr>
            <p:cNvSpPr>
              <a:spLocks noChangeArrowheads="1"/>
            </p:cNvSpPr>
            <p:nvPr/>
          </p:nvSpPr>
          <p:spPr bwMode="auto">
            <a:xfrm flipH="1">
              <a:off x="3086100" y="33710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828" name="Oval 111">
              <a:extLst>
                <a:ext uri="{FF2B5EF4-FFF2-40B4-BE49-F238E27FC236}">
                  <a16:creationId xmlns:a16="http://schemas.microsoft.com/office/drawing/2014/main" id="{6CC22340-CE54-452D-ACDA-F136C246A0AD}"/>
                </a:ext>
              </a:extLst>
            </p:cNvPr>
            <p:cNvSpPr>
              <a:spLocks noChangeArrowheads="1"/>
            </p:cNvSpPr>
            <p:nvPr/>
          </p:nvSpPr>
          <p:spPr bwMode="auto">
            <a:xfrm flipH="1">
              <a:off x="3390900" y="31805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829" name="Oval 112">
              <a:extLst>
                <a:ext uri="{FF2B5EF4-FFF2-40B4-BE49-F238E27FC236}">
                  <a16:creationId xmlns:a16="http://schemas.microsoft.com/office/drawing/2014/main" id="{262014EB-FC96-4C2E-96E8-08FC15CD5BE7}"/>
                </a:ext>
              </a:extLst>
            </p:cNvPr>
            <p:cNvSpPr>
              <a:spLocks noChangeArrowheads="1"/>
            </p:cNvSpPr>
            <p:nvPr/>
          </p:nvSpPr>
          <p:spPr bwMode="auto">
            <a:xfrm>
              <a:off x="3238500" y="3599647"/>
              <a:ext cx="190500" cy="1905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830" name="Oval 113">
              <a:extLst>
                <a:ext uri="{FF2B5EF4-FFF2-40B4-BE49-F238E27FC236}">
                  <a16:creationId xmlns:a16="http://schemas.microsoft.com/office/drawing/2014/main" id="{DCB38E72-3671-4279-8E56-A9F1DEEEC47A}"/>
                </a:ext>
              </a:extLst>
            </p:cNvPr>
            <p:cNvSpPr>
              <a:spLocks noChangeArrowheads="1"/>
            </p:cNvSpPr>
            <p:nvPr/>
          </p:nvSpPr>
          <p:spPr bwMode="auto">
            <a:xfrm flipH="1" flipV="1">
              <a:off x="3848100" y="3713945"/>
              <a:ext cx="76200" cy="114301"/>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grpSp>
      <p:grpSp>
        <p:nvGrpSpPr>
          <p:cNvPr id="11" name="Group 154">
            <a:extLst>
              <a:ext uri="{FF2B5EF4-FFF2-40B4-BE49-F238E27FC236}">
                <a16:creationId xmlns:a16="http://schemas.microsoft.com/office/drawing/2014/main" id="{AEC35377-65B1-48A8-99B3-5435032863FA}"/>
              </a:ext>
            </a:extLst>
          </p:cNvPr>
          <p:cNvGrpSpPr>
            <a:grpSpLocks/>
          </p:cNvGrpSpPr>
          <p:nvPr/>
        </p:nvGrpSpPr>
        <p:grpSpPr bwMode="auto">
          <a:xfrm>
            <a:off x="3149101" y="3416348"/>
            <a:ext cx="1600200" cy="838200"/>
            <a:chOff x="2247900" y="3332947"/>
            <a:chExt cx="1600200" cy="838200"/>
          </a:xfrm>
        </p:grpSpPr>
        <p:sp>
          <p:nvSpPr>
            <p:cNvPr id="31807" name="Oval 90">
              <a:extLst>
                <a:ext uri="{FF2B5EF4-FFF2-40B4-BE49-F238E27FC236}">
                  <a16:creationId xmlns:a16="http://schemas.microsoft.com/office/drawing/2014/main" id="{091E1FE2-1097-439E-8B1F-2B0EF878A919}"/>
                </a:ext>
              </a:extLst>
            </p:cNvPr>
            <p:cNvSpPr>
              <a:spLocks noChangeArrowheads="1"/>
            </p:cNvSpPr>
            <p:nvPr/>
          </p:nvSpPr>
          <p:spPr bwMode="auto">
            <a:xfrm>
              <a:off x="2247900" y="3904447"/>
              <a:ext cx="228600" cy="2286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808" name="Oval 91">
              <a:extLst>
                <a:ext uri="{FF2B5EF4-FFF2-40B4-BE49-F238E27FC236}">
                  <a16:creationId xmlns:a16="http://schemas.microsoft.com/office/drawing/2014/main" id="{4720690A-740B-4EB2-99FF-141612080C53}"/>
                </a:ext>
              </a:extLst>
            </p:cNvPr>
            <p:cNvSpPr>
              <a:spLocks noChangeArrowheads="1"/>
            </p:cNvSpPr>
            <p:nvPr/>
          </p:nvSpPr>
          <p:spPr bwMode="auto">
            <a:xfrm flipH="1">
              <a:off x="2705100" y="35996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809" name="Oval 92">
              <a:extLst>
                <a:ext uri="{FF2B5EF4-FFF2-40B4-BE49-F238E27FC236}">
                  <a16:creationId xmlns:a16="http://schemas.microsoft.com/office/drawing/2014/main" id="{30CF4E2E-12A2-4E09-8BC0-0BF3B0CCEB9F}"/>
                </a:ext>
              </a:extLst>
            </p:cNvPr>
            <p:cNvSpPr>
              <a:spLocks noChangeArrowheads="1"/>
            </p:cNvSpPr>
            <p:nvPr/>
          </p:nvSpPr>
          <p:spPr bwMode="auto">
            <a:xfrm>
              <a:off x="2857500" y="3904447"/>
              <a:ext cx="266700" cy="2667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810" name="Oval 93">
              <a:extLst>
                <a:ext uri="{FF2B5EF4-FFF2-40B4-BE49-F238E27FC236}">
                  <a16:creationId xmlns:a16="http://schemas.microsoft.com/office/drawing/2014/main" id="{7BB484AC-9FF8-4327-A69D-9E3E42A1F15E}"/>
                </a:ext>
              </a:extLst>
            </p:cNvPr>
            <p:cNvSpPr>
              <a:spLocks noChangeArrowheads="1"/>
            </p:cNvSpPr>
            <p:nvPr/>
          </p:nvSpPr>
          <p:spPr bwMode="auto">
            <a:xfrm flipH="1">
              <a:off x="3009900" y="34091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811" name="Oval 94">
              <a:extLst>
                <a:ext uri="{FF2B5EF4-FFF2-40B4-BE49-F238E27FC236}">
                  <a16:creationId xmlns:a16="http://schemas.microsoft.com/office/drawing/2014/main" id="{CD9CA93F-BA0A-4A95-A38E-BE99A1462E32}"/>
                </a:ext>
              </a:extLst>
            </p:cNvPr>
            <p:cNvSpPr>
              <a:spLocks noChangeArrowheads="1"/>
            </p:cNvSpPr>
            <p:nvPr/>
          </p:nvSpPr>
          <p:spPr bwMode="auto">
            <a:xfrm>
              <a:off x="2628900" y="3752047"/>
              <a:ext cx="190500" cy="1905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812" name="Oval 95">
              <a:extLst>
                <a:ext uri="{FF2B5EF4-FFF2-40B4-BE49-F238E27FC236}">
                  <a16:creationId xmlns:a16="http://schemas.microsoft.com/office/drawing/2014/main" id="{AF8FE230-C5F2-4EA6-B5FD-DFFE639D786D}"/>
                </a:ext>
              </a:extLst>
            </p:cNvPr>
            <p:cNvSpPr>
              <a:spLocks noChangeArrowheads="1"/>
            </p:cNvSpPr>
            <p:nvPr/>
          </p:nvSpPr>
          <p:spPr bwMode="auto">
            <a:xfrm flipH="1">
              <a:off x="3390900" y="33329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813" name="Oval 96">
              <a:extLst>
                <a:ext uri="{FF2B5EF4-FFF2-40B4-BE49-F238E27FC236}">
                  <a16:creationId xmlns:a16="http://schemas.microsoft.com/office/drawing/2014/main" id="{1DC2900E-0214-4841-AF93-14172F85EC85}"/>
                </a:ext>
              </a:extLst>
            </p:cNvPr>
            <p:cNvSpPr>
              <a:spLocks noChangeArrowheads="1"/>
            </p:cNvSpPr>
            <p:nvPr/>
          </p:nvSpPr>
          <p:spPr bwMode="auto">
            <a:xfrm flipH="1" flipV="1">
              <a:off x="3695700" y="3599647"/>
              <a:ext cx="152400" cy="1524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814" name="Oval 97">
              <a:extLst>
                <a:ext uri="{FF2B5EF4-FFF2-40B4-BE49-F238E27FC236}">
                  <a16:creationId xmlns:a16="http://schemas.microsoft.com/office/drawing/2014/main" id="{3A6ED739-8CF6-4323-B9FA-F9D29A807D13}"/>
                </a:ext>
              </a:extLst>
            </p:cNvPr>
            <p:cNvSpPr>
              <a:spLocks noChangeArrowheads="1"/>
            </p:cNvSpPr>
            <p:nvPr/>
          </p:nvSpPr>
          <p:spPr bwMode="auto">
            <a:xfrm flipH="1" flipV="1">
              <a:off x="3619500" y="3866345"/>
              <a:ext cx="76200" cy="114301"/>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815" name="Oval 98">
              <a:extLst>
                <a:ext uri="{FF2B5EF4-FFF2-40B4-BE49-F238E27FC236}">
                  <a16:creationId xmlns:a16="http://schemas.microsoft.com/office/drawing/2014/main" id="{81153843-46D3-4026-BA69-100C43E6C6DB}"/>
                </a:ext>
              </a:extLst>
            </p:cNvPr>
            <p:cNvSpPr>
              <a:spLocks noChangeArrowheads="1"/>
            </p:cNvSpPr>
            <p:nvPr/>
          </p:nvSpPr>
          <p:spPr bwMode="auto">
            <a:xfrm flipH="1">
              <a:off x="3009900" y="36758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816" name="Oval 99">
              <a:extLst>
                <a:ext uri="{FF2B5EF4-FFF2-40B4-BE49-F238E27FC236}">
                  <a16:creationId xmlns:a16="http://schemas.microsoft.com/office/drawing/2014/main" id="{056CABBC-B270-4EB0-A5C6-873C676AD49D}"/>
                </a:ext>
              </a:extLst>
            </p:cNvPr>
            <p:cNvSpPr>
              <a:spLocks noChangeArrowheads="1"/>
            </p:cNvSpPr>
            <p:nvPr/>
          </p:nvSpPr>
          <p:spPr bwMode="auto">
            <a:xfrm flipH="1">
              <a:off x="3314700" y="34853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817" name="Oval 100">
              <a:extLst>
                <a:ext uri="{FF2B5EF4-FFF2-40B4-BE49-F238E27FC236}">
                  <a16:creationId xmlns:a16="http://schemas.microsoft.com/office/drawing/2014/main" id="{6960CA9E-8376-48C5-9F60-B9820389C9A0}"/>
                </a:ext>
              </a:extLst>
            </p:cNvPr>
            <p:cNvSpPr>
              <a:spLocks noChangeArrowheads="1"/>
            </p:cNvSpPr>
            <p:nvPr/>
          </p:nvSpPr>
          <p:spPr bwMode="auto">
            <a:xfrm>
              <a:off x="3162300" y="3904447"/>
              <a:ext cx="190500" cy="1905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818" name="Oval 101">
              <a:extLst>
                <a:ext uri="{FF2B5EF4-FFF2-40B4-BE49-F238E27FC236}">
                  <a16:creationId xmlns:a16="http://schemas.microsoft.com/office/drawing/2014/main" id="{0CAA74FB-55C7-47D8-B846-C9F80C885C2F}"/>
                </a:ext>
              </a:extLst>
            </p:cNvPr>
            <p:cNvSpPr>
              <a:spLocks noChangeArrowheads="1"/>
            </p:cNvSpPr>
            <p:nvPr/>
          </p:nvSpPr>
          <p:spPr bwMode="auto">
            <a:xfrm flipH="1" flipV="1">
              <a:off x="3771900" y="4018745"/>
              <a:ext cx="76200" cy="114301"/>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grpSp>
      <p:grpSp>
        <p:nvGrpSpPr>
          <p:cNvPr id="14" name="Group 155">
            <a:extLst>
              <a:ext uri="{FF2B5EF4-FFF2-40B4-BE49-F238E27FC236}">
                <a16:creationId xmlns:a16="http://schemas.microsoft.com/office/drawing/2014/main" id="{55B09F18-706C-420E-AF47-61E48A16C8C1}"/>
              </a:ext>
            </a:extLst>
          </p:cNvPr>
          <p:cNvGrpSpPr>
            <a:grpSpLocks/>
          </p:cNvGrpSpPr>
          <p:nvPr/>
        </p:nvGrpSpPr>
        <p:grpSpPr bwMode="auto">
          <a:xfrm>
            <a:off x="3606301" y="4178348"/>
            <a:ext cx="1600200" cy="838200"/>
            <a:chOff x="3314700" y="3485347"/>
            <a:chExt cx="1600200" cy="838200"/>
          </a:xfrm>
        </p:grpSpPr>
        <p:sp>
          <p:nvSpPr>
            <p:cNvPr id="31795" name="Oval 78">
              <a:extLst>
                <a:ext uri="{FF2B5EF4-FFF2-40B4-BE49-F238E27FC236}">
                  <a16:creationId xmlns:a16="http://schemas.microsoft.com/office/drawing/2014/main" id="{5E1ED358-A7CC-4BB5-AB3D-6A6EB84F8416}"/>
                </a:ext>
              </a:extLst>
            </p:cNvPr>
            <p:cNvSpPr>
              <a:spLocks noChangeArrowheads="1"/>
            </p:cNvSpPr>
            <p:nvPr/>
          </p:nvSpPr>
          <p:spPr bwMode="auto">
            <a:xfrm>
              <a:off x="3314700" y="4056847"/>
              <a:ext cx="228600" cy="2286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796" name="Oval 79">
              <a:extLst>
                <a:ext uri="{FF2B5EF4-FFF2-40B4-BE49-F238E27FC236}">
                  <a16:creationId xmlns:a16="http://schemas.microsoft.com/office/drawing/2014/main" id="{AC48091F-CD7D-42FF-B483-4FECA13BE04C}"/>
                </a:ext>
              </a:extLst>
            </p:cNvPr>
            <p:cNvSpPr>
              <a:spLocks noChangeArrowheads="1"/>
            </p:cNvSpPr>
            <p:nvPr/>
          </p:nvSpPr>
          <p:spPr bwMode="auto">
            <a:xfrm flipH="1">
              <a:off x="3771900" y="37520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797" name="Oval 80">
              <a:extLst>
                <a:ext uri="{FF2B5EF4-FFF2-40B4-BE49-F238E27FC236}">
                  <a16:creationId xmlns:a16="http://schemas.microsoft.com/office/drawing/2014/main" id="{0EA9C8A3-8E75-4757-9BE7-5988A7AF25FB}"/>
                </a:ext>
              </a:extLst>
            </p:cNvPr>
            <p:cNvSpPr>
              <a:spLocks noChangeArrowheads="1"/>
            </p:cNvSpPr>
            <p:nvPr/>
          </p:nvSpPr>
          <p:spPr bwMode="auto">
            <a:xfrm>
              <a:off x="3924300" y="4056847"/>
              <a:ext cx="266700" cy="2667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798" name="Oval 81">
              <a:extLst>
                <a:ext uri="{FF2B5EF4-FFF2-40B4-BE49-F238E27FC236}">
                  <a16:creationId xmlns:a16="http://schemas.microsoft.com/office/drawing/2014/main" id="{4D561E5B-C648-436D-884B-4C674552A61A}"/>
                </a:ext>
              </a:extLst>
            </p:cNvPr>
            <p:cNvSpPr>
              <a:spLocks noChangeArrowheads="1"/>
            </p:cNvSpPr>
            <p:nvPr/>
          </p:nvSpPr>
          <p:spPr bwMode="auto">
            <a:xfrm flipH="1">
              <a:off x="4076700" y="35615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799" name="Oval 82">
              <a:extLst>
                <a:ext uri="{FF2B5EF4-FFF2-40B4-BE49-F238E27FC236}">
                  <a16:creationId xmlns:a16="http://schemas.microsoft.com/office/drawing/2014/main" id="{06469363-162B-446D-AB79-E2F79CB2B706}"/>
                </a:ext>
              </a:extLst>
            </p:cNvPr>
            <p:cNvSpPr>
              <a:spLocks noChangeArrowheads="1"/>
            </p:cNvSpPr>
            <p:nvPr/>
          </p:nvSpPr>
          <p:spPr bwMode="auto">
            <a:xfrm>
              <a:off x="3695700" y="3904447"/>
              <a:ext cx="190500" cy="1905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800" name="Oval 83">
              <a:extLst>
                <a:ext uri="{FF2B5EF4-FFF2-40B4-BE49-F238E27FC236}">
                  <a16:creationId xmlns:a16="http://schemas.microsoft.com/office/drawing/2014/main" id="{4B75AB28-CCAB-452C-BFD5-C01310C6C5E3}"/>
                </a:ext>
              </a:extLst>
            </p:cNvPr>
            <p:cNvSpPr>
              <a:spLocks noChangeArrowheads="1"/>
            </p:cNvSpPr>
            <p:nvPr/>
          </p:nvSpPr>
          <p:spPr bwMode="auto">
            <a:xfrm flipH="1">
              <a:off x="4457700" y="34853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801" name="Oval 84">
              <a:extLst>
                <a:ext uri="{FF2B5EF4-FFF2-40B4-BE49-F238E27FC236}">
                  <a16:creationId xmlns:a16="http://schemas.microsoft.com/office/drawing/2014/main" id="{2D7BA37F-6051-411C-8408-F5D867483074}"/>
                </a:ext>
              </a:extLst>
            </p:cNvPr>
            <p:cNvSpPr>
              <a:spLocks noChangeArrowheads="1"/>
            </p:cNvSpPr>
            <p:nvPr/>
          </p:nvSpPr>
          <p:spPr bwMode="auto">
            <a:xfrm flipH="1" flipV="1">
              <a:off x="4762500" y="3752047"/>
              <a:ext cx="152400" cy="1524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802" name="Oval 85">
              <a:extLst>
                <a:ext uri="{FF2B5EF4-FFF2-40B4-BE49-F238E27FC236}">
                  <a16:creationId xmlns:a16="http://schemas.microsoft.com/office/drawing/2014/main" id="{D5133F23-7877-4979-8730-53C34BF07885}"/>
                </a:ext>
              </a:extLst>
            </p:cNvPr>
            <p:cNvSpPr>
              <a:spLocks noChangeArrowheads="1"/>
            </p:cNvSpPr>
            <p:nvPr/>
          </p:nvSpPr>
          <p:spPr bwMode="auto">
            <a:xfrm flipH="1" flipV="1">
              <a:off x="4686300" y="4018745"/>
              <a:ext cx="76200" cy="114301"/>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803" name="Oval 86">
              <a:extLst>
                <a:ext uri="{FF2B5EF4-FFF2-40B4-BE49-F238E27FC236}">
                  <a16:creationId xmlns:a16="http://schemas.microsoft.com/office/drawing/2014/main" id="{D0256274-2F36-45F6-BD58-34F78C4F9419}"/>
                </a:ext>
              </a:extLst>
            </p:cNvPr>
            <p:cNvSpPr>
              <a:spLocks noChangeArrowheads="1"/>
            </p:cNvSpPr>
            <p:nvPr/>
          </p:nvSpPr>
          <p:spPr bwMode="auto">
            <a:xfrm flipH="1">
              <a:off x="4076700" y="38282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804" name="Oval 87">
              <a:extLst>
                <a:ext uri="{FF2B5EF4-FFF2-40B4-BE49-F238E27FC236}">
                  <a16:creationId xmlns:a16="http://schemas.microsoft.com/office/drawing/2014/main" id="{507B3071-4B6B-489A-914B-E99A1A81D83B}"/>
                </a:ext>
              </a:extLst>
            </p:cNvPr>
            <p:cNvSpPr>
              <a:spLocks noChangeArrowheads="1"/>
            </p:cNvSpPr>
            <p:nvPr/>
          </p:nvSpPr>
          <p:spPr bwMode="auto">
            <a:xfrm flipH="1">
              <a:off x="4381500" y="36377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805" name="Oval 88">
              <a:extLst>
                <a:ext uri="{FF2B5EF4-FFF2-40B4-BE49-F238E27FC236}">
                  <a16:creationId xmlns:a16="http://schemas.microsoft.com/office/drawing/2014/main" id="{B56DF5FB-23F9-426C-A287-7DCB54F10214}"/>
                </a:ext>
              </a:extLst>
            </p:cNvPr>
            <p:cNvSpPr>
              <a:spLocks noChangeArrowheads="1"/>
            </p:cNvSpPr>
            <p:nvPr/>
          </p:nvSpPr>
          <p:spPr bwMode="auto">
            <a:xfrm>
              <a:off x="4229100" y="4056847"/>
              <a:ext cx="190500" cy="1905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806" name="Oval 89">
              <a:extLst>
                <a:ext uri="{FF2B5EF4-FFF2-40B4-BE49-F238E27FC236}">
                  <a16:creationId xmlns:a16="http://schemas.microsoft.com/office/drawing/2014/main" id="{A61C4C2D-4C68-46F5-866D-9AE1466CAD28}"/>
                </a:ext>
              </a:extLst>
            </p:cNvPr>
            <p:cNvSpPr>
              <a:spLocks noChangeArrowheads="1"/>
            </p:cNvSpPr>
            <p:nvPr/>
          </p:nvSpPr>
          <p:spPr bwMode="auto">
            <a:xfrm flipH="1" flipV="1">
              <a:off x="4838700" y="4171145"/>
              <a:ext cx="76200" cy="114301"/>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grpSp>
      <p:grpSp>
        <p:nvGrpSpPr>
          <p:cNvPr id="17" name="Group 142">
            <a:extLst>
              <a:ext uri="{FF2B5EF4-FFF2-40B4-BE49-F238E27FC236}">
                <a16:creationId xmlns:a16="http://schemas.microsoft.com/office/drawing/2014/main" id="{5E189553-6DE5-49D4-87B7-52AC90830DCC}"/>
              </a:ext>
            </a:extLst>
          </p:cNvPr>
          <p:cNvGrpSpPr>
            <a:grpSpLocks/>
          </p:cNvGrpSpPr>
          <p:nvPr/>
        </p:nvGrpSpPr>
        <p:grpSpPr bwMode="auto">
          <a:xfrm>
            <a:off x="6636839" y="3721149"/>
            <a:ext cx="3751262" cy="2830513"/>
            <a:chOff x="5290563" y="3886200"/>
            <a:chExt cx="3750761" cy="2831119"/>
          </a:xfrm>
        </p:grpSpPr>
        <p:sp>
          <p:nvSpPr>
            <p:cNvPr id="152" name="Freeform 151">
              <a:extLst>
                <a:ext uri="{FF2B5EF4-FFF2-40B4-BE49-F238E27FC236}">
                  <a16:creationId xmlns:a16="http://schemas.microsoft.com/office/drawing/2014/main" id="{1095BD62-7DDA-4130-90F0-673630561888}"/>
                </a:ext>
              </a:extLst>
            </p:cNvPr>
            <p:cNvSpPr/>
            <p:nvPr/>
          </p:nvSpPr>
          <p:spPr>
            <a:xfrm>
              <a:off x="5290563" y="5631237"/>
              <a:ext cx="3750761" cy="1086082"/>
            </a:xfrm>
            <a:custGeom>
              <a:avLst/>
              <a:gdLst>
                <a:gd name="connsiteX0" fmla="*/ 1318055 w 3750761"/>
                <a:gd name="connsiteY0" fmla="*/ 20782 h 1085446"/>
                <a:gd name="connsiteX1" fmla="*/ 1318055 w 3750761"/>
                <a:gd name="connsiteY1" fmla="*/ 20782 h 1085446"/>
                <a:gd name="connsiteX2" fmla="*/ 1151801 w 3750761"/>
                <a:gd name="connsiteY2" fmla="*/ 103909 h 1085446"/>
                <a:gd name="connsiteX3" fmla="*/ 1027110 w 3750761"/>
                <a:gd name="connsiteY3" fmla="*/ 20782 h 1085446"/>
                <a:gd name="connsiteX4" fmla="*/ 964764 w 3750761"/>
                <a:gd name="connsiteY4" fmla="*/ 0 h 1085446"/>
                <a:gd name="connsiteX5" fmla="*/ 819292 w 3750761"/>
                <a:gd name="connsiteY5" fmla="*/ 41563 h 1085446"/>
                <a:gd name="connsiteX6" fmla="*/ 756946 w 3750761"/>
                <a:gd name="connsiteY6" fmla="*/ 166254 h 1085446"/>
                <a:gd name="connsiteX7" fmla="*/ 341310 w 3750761"/>
                <a:gd name="connsiteY7" fmla="*/ 187036 h 1085446"/>
                <a:gd name="connsiteX8" fmla="*/ 216619 w 3750761"/>
                <a:gd name="connsiteY8" fmla="*/ 228600 h 1085446"/>
                <a:gd name="connsiteX9" fmla="*/ 175055 w 3750761"/>
                <a:gd name="connsiteY9" fmla="*/ 290945 h 1085446"/>
                <a:gd name="connsiteX10" fmla="*/ 112710 w 3750761"/>
                <a:gd name="connsiteY10" fmla="*/ 311727 h 1085446"/>
                <a:gd name="connsiteX11" fmla="*/ 50364 w 3750761"/>
                <a:gd name="connsiteY11" fmla="*/ 353291 h 1085446"/>
                <a:gd name="connsiteX12" fmla="*/ 237401 w 3750761"/>
                <a:gd name="connsiteY12" fmla="*/ 519545 h 1085446"/>
                <a:gd name="connsiteX13" fmla="*/ 258182 w 3750761"/>
                <a:gd name="connsiteY13" fmla="*/ 644236 h 1085446"/>
                <a:gd name="connsiteX14" fmla="*/ 445219 w 3750761"/>
                <a:gd name="connsiteY14" fmla="*/ 665018 h 1085446"/>
                <a:gd name="connsiteX15" fmla="*/ 466001 w 3750761"/>
                <a:gd name="connsiteY15" fmla="*/ 768927 h 1085446"/>
                <a:gd name="connsiteX16" fmla="*/ 549128 w 3750761"/>
                <a:gd name="connsiteY16" fmla="*/ 789709 h 1085446"/>
                <a:gd name="connsiteX17" fmla="*/ 881637 w 3750761"/>
                <a:gd name="connsiteY17" fmla="*/ 831272 h 1085446"/>
                <a:gd name="connsiteX18" fmla="*/ 1006328 w 3750761"/>
                <a:gd name="connsiteY18" fmla="*/ 893618 h 1085446"/>
                <a:gd name="connsiteX19" fmla="*/ 1089455 w 3750761"/>
                <a:gd name="connsiteY19" fmla="*/ 976745 h 1085446"/>
                <a:gd name="connsiteX20" fmla="*/ 1131019 w 3750761"/>
                <a:gd name="connsiteY20" fmla="*/ 1039091 h 1085446"/>
                <a:gd name="connsiteX21" fmla="*/ 1421964 w 3750761"/>
                <a:gd name="connsiteY21" fmla="*/ 1018309 h 1085446"/>
                <a:gd name="connsiteX22" fmla="*/ 1484310 w 3750761"/>
                <a:gd name="connsiteY22" fmla="*/ 976745 h 1085446"/>
                <a:gd name="connsiteX23" fmla="*/ 1546655 w 3750761"/>
                <a:gd name="connsiteY23" fmla="*/ 955963 h 1085446"/>
                <a:gd name="connsiteX24" fmla="*/ 1733692 w 3750761"/>
                <a:gd name="connsiteY24" fmla="*/ 976745 h 1085446"/>
                <a:gd name="connsiteX25" fmla="*/ 2066201 w 3750761"/>
                <a:gd name="connsiteY25" fmla="*/ 997527 h 1085446"/>
                <a:gd name="connsiteX26" fmla="*/ 2190892 w 3750761"/>
                <a:gd name="connsiteY26" fmla="*/ 1039091 h 1085446"/>
                <a:gd name="connsiteX27" fmla="*/ 2253237 w 3750761"/>
                <a:gd name="connsiteY27" fmla="*/ 1059872 h 1085446"/>
                <a:gd name="connsiteX28" fmla="*/ 2315582 w 3750761"/>
                <a:gd name="connsiteY28" fmla="*/ 1080654 h 1085446"/>
                <a:gd name="connsiteX29" fmla="*/ 2876692 w 3750761"/>
                <a:gd name="connsiteY29" fmla="*/ 1059872 h 1085446"/>
                <a:gd name="connsiteX30" fmla="*/ 2918255 w 3750761"/>
                <a:gd name="connsiteY30" fmla="*/ 997527 h 1085446"/>
                <a:gd name="connsiteX31" fmla="*/ 2980601 w 3750761"/>
                <a:gd name="connsiteY31" fmla="*/ 976745 h 1085446"/>
                <a:gd name="connsiteX32" fmla="*/ 3188419 w 3750761"/>
                <a:gd name="connsiteY32" fmla="*/ 997527 h 1085446"/>
                <a:gd name="connsiteX33" fmla="*/ 3313110 w 3750761"/>
                <a:gd name="connsiteY33" fmla="*/ 1018309 h 1085446"/>
                <a:gd name="connsiteX34" fmla="*/ 3417019 w 3750761"/>
                <a:gd name="connsiteY34" fmla="*/ 997527 h 1085446"/>
                <a:gd name="connsiteX35" fmla="*/ 3458582 w 3750761"/>
                <a:gd name="connsiteY35" fmla="*/ 935182 h 1085446"/>
                <a:gd name="connsiteX36" fmla="*/ 3624837 w 3750761"/>
                <a:gd name="connsiteY36" fmla="*/ 893618 h 1085446"/>
                <a:gd name="connsiteX37" fmla="*/ 3687182 w 3750761"/>
                <a:gd name="connsiteY37" fmla="*/ 872836 h 1085446"/>
                <a:gd name="connsiteX38" fmla="*/ 3749528 w 3750761"/>
                <a:gd name="connsiteY38" fmla="*/ 831272 h 1085446"/>
                <a:gd name="connsiteX39" fmla="*/ 3728746 w 3750761"/>
                <a:gd name="connsiteY39" fmla="*/ 623454 h 1085446"/>
                <a:gd name="connsiteX40" fmla="*/ 3666401 w 3750761"/>
                <a:gd name="connsiteY40" fmla="*/ 581891 h 1085446"/>
                <a:gd name="connsiteX41" fmla="*/ 3604055 w 3750761"/>
                <a:gd name="connsiteY41" fmla="*/ 457200 h 1085446"/>
                <a:gd name="connsiteX42" fmla="*/ 3624837 w 3750761"/>
                <a:gd name="connsiteY42" fmla="*/ 374072 h 1085446"/>
                <a:gd name="connsiteX43" fmla="*/ 3666401 w 3750761"/>
                <a:gd name="connsiteY43" fmla="*/ 311727 h 1085446"/>
                <a:gd name="connsiteX44" fmla="*/ 3604055 w 3750761"/>
                <a:gd name="connsiteY44" fmla="*/ 145472 h 1085446"/>
                <a:gd name="connsiteX45" fmla="*/ 3541710 w 3750761"/>
                <a:gd name="connsiteY45" fmla="*/ 103909 h 1085446"/>
                <a:gd name="connsiteX46" fmla="*/ 3479364 w 3750761"/>
                <a:gd name="connsiteY46" fmla="*/ 83127 h 1085446"/>
                <a:gd name="connsiteX47" fmla="*/ 3209201 w 3750761"/>
                <a:gd name="connsiteY47" fmla="*/ 103909 h 1085446"/>
                <a:gd name="connsiteX48" fmla="*/ 3146855 w 3750761"/>
                <a:gd name="connsiteY48" fmla="*/ 124691 h 1085446"/>
                <a:gd name="connsiteX49" fmla="*/ 3126073 w 3750761"/>
                <a:gd name="connsiteY49" fmla="*/ 187036 h 1085446"/>
                <a:gd name="connsiteX50" fmla="*/ 2959819 w 3750761"/>
                <a:gd name="connsiteY50" fmla="*/ 187036 h 108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50761" h="1085446">
                  <a:moveTo>
                    <a:pt x="1318055" y="20782"/>
                  </a:moveTo>
                  <a:lnTo>
                    <a:pt x="1318055" y="20782"/>
                  </a:lnTo>
                  <a:cubicBezTo>
                    <a:pt x="1262637" y="48491"/>
                    <a:pt x="1211577" y="87607"/>
                    <a:pt x="1151801" y="103909"/>
                  </a:cubicBezTo>
                  <a:cubicBezTo>
                    <a:pt x="1099198" y="118255"/>
                    <a:pt x="1054467" y="39020"/>
                    <a:pt x="1027110" y="20782"/>
                  </a:cubicBezTo>
                  <a:cubicBezTo>
                    <a:pt x="1008883" y="8631"/>
                    <a:pt x="985546" y="6927"/>
                    <a:pt x="964764" y="0"/>
                  </a:cubicBezTo>
                  <a:cubicBezTo>
                    <a:pt x="964048" y="179"/>
                    <a:pt x="829228" y="31627"/>
                    <a:pt x="819292" y="41563"/>
                  </a:cubicBezTo>
                  <a:cubicBezTo>
                    <a:pt x="796406" y="64449"/>
                    <a:pt x="804055" y="157689"/>
                    <a:pt x="756946" y="166254"/>
                  </a:cubicBezTo>
                  <a:cubicBezTo>
                    <a:pt x="620465" y="191069"/>
                    <a:pt x="479855" y="180109"/>
                    <a:pt x="341310" y="187036"/>
                  </a:cubicBezTo>
                  <a:cubicBezTo>
                    <a:pt x="299746" y="200891"/>
                    <a:pt x="240922" y="192146"/>
                    <a:pt x="216619" y="228600"/>
                  </a:cubicBezTo>
                  <a:cubicBezTo>
                    <a:pt x="202764" y="249382"/>
                    <a:pt x="194558" y="275342"/>
                    <a:pt x="175055" y="290945"/>
                  </a:cubicBezTo>
                  <a:cubicBezTo>
                    <a:pt x="157949" y="304629"/>
                    <a:pt x="132303" y="301930"/>
                    <a:pt x="112710" y="311727"/>
                  </a:cubicBezTo>
                  <a:cubicBezTo>
                    <a:pt x="90370" y="322897"/>
                    <a:pt x="71146" y="339436"/>
                    <a:pt x="50364" y="353291"/>
                  </a:cubicBezTo>
                  <a:cubicBezTo>
                    <a:pt x="98815" y="692440"/>
                    <a:pt x="0" y="334899"/>
                    <a:pt x="237401" y="519545"/>
                  </a:cubicBezTo>
                  <a:cubicBezTo>
                    <a:pt x="270662" y="545415"/>
                    <a:pt x="223662" y="620072"/>
                    <a:pt x="258182" y="644236"/>
                  </a:cubicBezTo>
                  <a:cubicBezTo>
                    <a:pt x="309572" y="680209"/>
                    <a:pt x="382873" y="658091"/>
                    <a:pt x="445219" y="665018"/>
                  </a:cubicBezTo>
                  <a:cubicBezTo>
                    <a:pt x="452146" y="699654"/>
                    <a:pt x="443388" y="741792"/>
                    <a:pt x="466001" y="768927"/>
                  </a:cubicBezTo>
                  <a:cubicBezTo>
                    <a:pt x="484286" y="790869"/>
                    <a:pt x="521246" y="783513"/>
                    <a:pt x="549128" y="789709"/>
                  </a:cubicBezTo>
                  <a:cubicBezTo>
                    <a:pt x="697784" y="822744"/>
                    <a:pt x="683454" y="813256"/>
                    <a:pt x="881637" y="831272"/>
                  </a:cubicBezTo>
                  <a:cubicBezTo>
                    <a:pt x="922708" y="844963"/>
                    <a:pt x="977029" y="856994"/>
                    <a:pt x="1006328" y="893618"/>
                  </a:cubicBezTo>
                  <a:cubicBezTo>
                    <a:pt x="1086937" y="994378"/>
                    <a:pt x="953429" y="931402"/>
                    <a:pt x="1089455" y="976745"/>
                  </a:cubicBezTo>
                  <a:cubicBezTo>
                    <a:pt x="1103310" y="997527"/>
                    <a:pt x="1106235" y="1035993"/>
                    <a:pt x="1131019" y="1039091"/>
                  </a:cubicBezTo>
                  <a:cubicBezTo>
                    <a:pt x="1227497" y="1051151"/>
                    <a:pt x="1326215" y="1035206"/>
                    <a:pt x="1421964" y="1018309"/>
                  </a:cubicBezTo>
                  <a:cubicBezTo>
                    <a:pt x="1446561" y="1013968"/>
                    <a:pt x="1461970" y="987915"/>
                    <a:pt x="1484310" y="976745"/>
                  </a:cubicBezTo>
                  <a:cubicBezTo>
                    <a:pt x="1503903" y="966948"/>
                    <a:pt x="1525873" y="962890"/>
                    <a:pt x="1546655" y="955963"/>
                  </a:cubicBezTo>
                  <a:cubicBezTo>
                    <a:pt x="1609001" y="962890"/>
                    <a:pt x="1671162" y="971743"/>
                    <a:pt x="1733692" y="976745"/>
                  </a:cubicBezTo>
                  <a:cubicBezTo>
                    <a:pt x="1844391" y="985601"/>
                    <a:pt x="1956167" y="982522"/>
                    <a:pt x="2066201" y="997527"/>
                  </a:cubicBezTo>
                  <a:cubicBezTo>
                    <a:pt x="2109611" y="1003447"/>
                    <a:pt x="2149328" y="1025237"/>
                    <a:pt x="2190892" y="1039091"/>
                  </a:cubicBezTo>
                  <a:lnTo>
                    <a:pt x="2253237" y="1059872"/>
                  </a:lnTo>
                  <a:lnTo>
                    <a:pt x="2315582" y="1080654"/>
                  </a:lnTo>
                  <a:cubicBezTo>
                    <a:pt x="2502619" y="1073727"/>
                    <a:pt x="2691282" y="1085446"/>
                    <a:pt x="2876692" y="1059872"/>
                  </a:cubicBezTo>
                  <a:cubicBezTo>
                    <a:pt x="2901434" y="1056459"/>
                    <a:pt x="2898752" y="1013130"/>
                    <a:pt x="2918255" y="997527"/>
                  </a:cubicBezTo>
                  <a:cubicBezTo>
                    <a:pt x="2935361" y="983842"/>
                    <a:pt x="2959819" y="983672"/>
                    <a:pt x="2980601" y="976745"/>
                  </a:cubicBezTo>
                  <a:cubicBezTo>
                    <a:pt x="3049874" y="983672"/>
                    <a:pt x="3119338" y="988892"/>
                    <a:pt x="3188419" y="997527"/>
                  </a:cubicBezTo>
                  <a:cubicBezTo>
                    <a:pt x="3230231" y="1002753"/>
                    <a:pt x="3270973" y="1018309"/>
                    <a:pt x="3313110" y="1018309"/>
                  </a:cubicBezTo>
                  <a:cubicBezTo>
                    <a:pt x="3348432" y="1018309"/>
                    <a:pt x="3382383" y="1004454"/>
                    <a:pt x="3417019" y="997527"/>
                  </a:cubicBezTo>
                  <a:cubicBezTo>
                    <a:pt x="3430873" y="976745"/>
                    <a:pt x="3436242" y="946352"/>
                    <a:pt x="3458582" y="935182"/>
                  </a:cubicBezTo>
                  <a:cubicBezTo>
                    <a:pt x="3509675" y="909635"/>
                    <a:pt x="3570645" y="911682"/>
                    <a:pt x="3624837" y="893618"/>
                  </a:cubicBezTo>
                  <a:cubicBezTo>
                    <a:pt x="3645619" y="886691"/>
                    <a:pt x="3667589" y="882633"/>
                    <a:pt x="3687182" y="872836"/>
                  </a:cubicBezTo>
                  <a:cubicBezTo>
                    <a:pt x="3709522" y="861666"/>
                    <a:pt x="3728746" y="845127"/>
                    <a:pt x="3749528" y="831272"/>
                  </a:cubicBezTo>
                  <a:cubicBezTo>
                    <a:pt x="3742601" y="761999"/>
                    <a:pt x="3750761" y="689500"/>
                    <a:pt x="3728746" y="623454"/>
                  </a:cubicBezTo>
                  <a:cubicBezTo>
                    <a:pt x="3720848" y="599759"/>
                    <a:pt x="3684062" y="599552"/>
                    <a:pt x="3666401" y="581891"/>
                  </a:cubicBezTo>
                  <a:cubicBezTo>
                    <a:pt x="3626115" y="541605"/>
                    <a:pt x="3620958" y="507907"/>
                    <a:pt x="3604055" y="457200"/>
                  </a:cubicBezTo>
                  <a:cubicBezTo>
                    <a:pt x="3610982" y="429491"/>
                    <a:pt x="3613586" y="400325"/>
                    <a:pt x="3624837" y="374072"/>
                  </a:cubicBezTo>
                  <a:cubicBezTo>
                    <a:pt x="3634676" y="351115"/>
                    <a:pt x="3663303" y="336511"/>
                    <a:pt x="3666401" y="311727"/>
                  </a:cubicBezTo>
                  <a:cubicBezTo>
                    <a:pt x="3673010" y="258859"/>
                    <a:pt x="3642380" y="183797"/>
                    <a:pt x="3604055" y="145472"/>
                  </a:cubicBezTo>
                  <a:cubicBezTo>
                    <a:pt x="3586394" y="127811"/>
                    <a:pt x="3564050" y="115079"/>
                    <a:pt x="3541710" y="103909"/>
                  </a:cubicBezTo>
                  <a:cubicBezTo>
                    <a:pt x="3522117" y="94112"/>
                    <a:pt x="3500146" y="90054"/>
                    <a:pt x="3479364" y="83127"/>
                  </a:cubicBezTo>
                  <a:cubicBezTo>
                    <a:pt x="3389310" y="90054"/>
                    <a:pt x="3298824" y="92706"/>
                    <a:pt x="3209201" y="103909"/>
                  </a:cubicBezTo>
                  <a:cubicBezTo>
                    <a:pt x="3187464" y="106626"/>
                    <a:pt x="3162345" y="109201"/>
                    <a:pt x="3146855" y="124691"/>
                  </a:cubicBezTo>
                  <a:cubicBezTo>
                    <a:pt x="3131365" y="140181"/>
                    <a:pt x="3146855" y="180109"/>
                    <a:pt x="3126073" y="187036"/>
                  </a:cubicBezTo>
                  <a:cubicBezTo>
                    <a:pt x="3073499" y="204561"/>
                    <a:pt x="3015237" y="187036"/>
                    <a:pt x="2959819" y="187036"/>
                  </a:cubicBezTo>
                </a:path>
              </a:pathLst>
            </a:custGeom>
            <a:solidFill>
              <a:schemeClr val="bg2">
                <a:lumMod val="75000"/>
              </a:schemeClr>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8" name="Freeform 147">
              <a:extLst>
                <a:ext uri="{FF2B5EF4-FFF2-40B4-BE49-F238E27FC236}">
                  <a16:creationId xmlns:a16="http://schemas.microsoft.com/office/drawing/2014/main" id="{ADD8AD30-0F26-4E04-AEAD-835FA211F95E}"/>
                </a:ext>
              </a:extLst>
            </p:cNvPr>
            <p:cNvSpPr/>
            <p:nvPr/>
          </p:nvSpPr>
          <p:spPr>
            <a:xfrm>
              <a:off x="6171507" y="4800796"/>
              <a:ext cx="1069832" cy="1546556"/>
            </a:xfrm>
            <a:custGeom>
              <a:avLst/>
              <a:gdLst>
                <a:gd name="connsiteX0" fmla="*/ 996341 w 1298108"/>
                <a:gd name="connsiteY0" fmla="*/ 1916182 h 2004454"/>
                <a:gd name="connsiteX1" fmla="*/ 996341 w 1298108"/>
                <a:gd name="connsiteY1" fmla="*/ 1916182 h 2004454"/>
                <a:gd name="connsiteX2" fmla="*/ 809305 w 1298108"/>
                <a:gd name="connsiteY2" fmla="*/ 1895400 h 2004454"/>
                <a:gd name="connsiteX3" fmla="*/ 746959 w 1298108"/>
                <a:gd name="connsiteY3" fmla="*/ 1874618 h 2004454"/>
                <a:gd name="connsiteX4" fmla="*/ 726178 w 1298108"/>
                <a:gd name="connsiteY4" fmla="*/ 1812273 h 2004454"/>
                <a:gd name="connsiteX5" fmla="*/ 684614 w 1298108"/>
                <a:gd name="connsiteY5" fmla="*/ 1749928 h 2004454"/>
                <a:gd name="connsiteX6" fmla="*/ 684614 w 1298108"/>
                <a:gd name="connsiteY6" fmla="*/ 1625237 h 2004454"/>
                <a:gd name="connsiteX7" fmla="*/ 705396 w 1298108"/>
                <a:gd name="connsiteY7" fmla="*/ 1542109 h 2004454"/>
                <a:gd name="connsiteX8" fmla="*/ 767741 w 1298108"/>
                <a:gd name="connsiteY8" fmla="*/ 1500546 h 2004454"/>
                <a:gd name="connsiteX9" fmla="*/ 767741 w 1298108"/>
                <a:gd name="connsiteY9" fmla="*/ 1334291 h 2004454"/>
                <a:gd name="connsiteX10" fmla="*/ 643050 w 1298108"/>
                <a:gd name="connsiteY10" fmla="*/ 1292728 h 2004454"/>
                <a:gd name="connsiteX11" fmla="*/ 622269 w 1298108"/>
                <a:gd name="connsiteY11" fmla="*/ 981000 h 2004454"/>
                <a:gd name="connsiteX12" fmla="*/ 497578 w 1298108"/>
                <a:gd name="connsiteY12" fmla="*/ 856309 h 2004454"/>
                <a:gd name="connsiteX13" fmla="*/ 456014 w 1298108"/>
                <a:gd name="connsiteY13" fmla="*/ 793964 h 2004454"/>
                <a:gd name="connsiteX14" fmla="*/ 393669 w 1298108"/>
                <a:gd name="connsiteY14" fmla="*/ 773182 h 2004454"/>
                <a:gd name="connsiteX15" fmla="*/ 331323 w 1298108"/>
                <a:gd name="connsiteY15" fmla="*/ 212073 h 2004454"/>
                <a:gd name="connsiteX16" fmla="*/ 268978 w 1298108"/>
                <a:gd name="connsiteY16" fmla="*/ 170509 h 2004454"/>
                <a:gd name="connsiteX17" fmla="*/ 227414 w 1298108"/>
                <a:gd name="connsiteY17" fmla="*/ 108164 h 2004454"/>
                <a:gd name="connsiteX18" fmla="*/ 268978 w 1298108"/>
                <a:gd name="connsiteY18" fmla="*/ 45818 h 2004454"/>
                <a:gd name="connsiteX19" fmla="*/ 352105 w 1298108"/>
                <a:gd name="connsiteY19" fmla="*/ 66600 h 2004454"/>
                <a:gd name="connsiteX20" fmla="*/ 435232 w 1298108"/>
                <a:gd name="connsiteY20" fmla="*/ 378328 h 2004454"/>
                <a:gd name="connsiteX21" fmla="*/ 497578 w 1298108"/>
                <a:gd name="connsiteY21" fmla="*/ 440673 h 2004454"/>
                <a:gd name="connsiteX22" fmla="*/ 767741 w 1298108"/>
                <a:gd name="connsiteY22" fmla="*/ 503018 h 2004454"/>
                <a:gd name="connsiteX23" fmla="*/ 871650 w 1298108"/>
                <a:gd name="connsiteY23" fmla="*/ 690055 h 2004454"/>
                <a:gd name="connsiteX24" fmla="*/ 809305 w 1298108"/>
                <a:gd name="connsiteY24" fmla="*/ 752400 h 2004454"/>
                <a:gd name="connsiteX25" fmla="*/ 830087 w 1298108"/>
                <a:gd name="connsiteY25" fmla="*/ 814746 h 2004454"/>
                <a:gd name="connsiteX26" fmla="*/ 975559 w 1298108"/>
                <a:gd name="connsiteY26" fmla="*/ 918655 h 2004454"/>
                <a:gd name="connsiteX27" fmla="*/ 1079469 w 1298108"/>
                <a:gd name="connsiteY27" fmla="*/ 939437 h 2004454"/>
                <a:gd name="connsiteX28" fmla="*/ 1183378 w 1298108"/>
                <a:gd name="connsiteY28" fmla="*/ 1043346 h 2004454"/>
                <a:gd name="connsiteX29" fmla="*/ 1141814 w 1298108"/>
                <a:gd name="connsiteY29" fmla="*/ 1105691 h 2004454"/>
                <a:gd name="connsiteX30" fmla="*/ 1141814 w 1298108"/>
                <a:gd name="connsiteY30" fmla="*/ 1271946 h 2004454"/>
                <a:gd name="connsiteX31" fmla="*/ 1204159 w 1298108"/>
                <a:gd name="connsiteY31" fmla="*/ 1313509 h 2004454"/>
                <a:gd name="connsiteX32" fmla="*/ 1224941 w 1298108"/>
                <a:gd name="connsiteY32" fmla="*/ 1375855 h 2004454"/>
                <a:gd name="connsiteX33" fmla="*/ 1287287 w 1298108"/>
                <a:gd name="connsiteY33" fmla="*/ 1438200 h 2004454"/>
                <a:gd name="connsiteX34" fmla="*/ 1266505 w 1298108"/>
                <a:gd name="connsiteY34" fmla="*/ 1666800 h 2004454"/>
                <a:gd name="connsiteX35" fmla="*/ 1245723 w 1298108"/>
                <a:gd name="connsiteY35" fmla="*/ 1749928 h 2004454"/>
                <a:gd name="connsiteX36" fmla="*/ 1183378 w 1298108"/>
                <a:gd name="connsiteY36" fmla="*/ 1791491 h 2004454"/>
                <a:gd name="connsiteX37" fmla="*/ 1058687 w 1298108"/>
                <a:gd name="connsiteY37" fmla="*/ 1833055 h 2004454"/>
                <a:gd name="connsiteX38" fmla="*/ 1017123 w 1298108"/>
                <a:gd name="connsiteY38" fmla="*/ 1895400 h 2004454"/>
                <a:gd name="connsiteX39" fmla="*/ 933996 w 1298108"/>
                <a:gd name="connsiteY39" fmla="*/ 1999309 h 2004454"/>
                <a:gd name="connsiteX40" fmla="*/ 892432 w 1298108"/>
                <a:gd name="connsiteY40" fmla="*/ 1999309 h 200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98108" h="2004454">
                  <a:moveTo>
                    <a:pt x="996341" y="1916182"/>
                  </a:moveTo>
                  <a:lnTo>
                    <a:pt x="996341" y="1916182"/>
                  </a:lnTo>
                  <a:cubicBezTo>
                    <a:pt x="933996" y="1909255"/>
                    <a:pt x="871180" y="1905713"/>
                    <a:pt x="809305" y="1895400"/>
                  </a:cubicBezTo>
                  <a:cubicBezTo>
                    <a:pt x="787697" y="1891799"/>
                    <a:pt x="762449" y="1890108"/>
                    <a:pt x="746959" y="1874618"/>
                  </a:cubicBezTo>
                  <a:cubicBezTo>
                    <a:pt x="731469" y="1859128"/>
                    <a:pt x="735975" y="1831866"/>
                    <a:pt x="726178" y="1812273"/>
                  </a:cubicBezTo>
                  <a:cubicBezTo>
                    <a:pt x="715008" y="1789933"/>
                    <a:pt x="698469" y="1770710"/>
                    <a:pt x="684614" y="1749928"/>
                  </a:cubicBezTo>
                  <a:cubicBezTo>
                    <a:pt x="654773" y="1660405"/>
                    <a:pt x="659036" y="1714759"/>
                    <a:pt x="684614" y="1625237"/>
                  </a:cubicBezTo>
                  <a:cubicBezTo>
                    <a:pt x="692461" y="1597774"/>
                    <a:pt x="689553" y="1565874"/>
                    <a:pt x="705396" y="1542109"/>
                  </a:cubicBezTo>
                  <a:cubicBezTo>
                    <a:pt x="719250" y="1521327"/>
                    <a:pt x="746959" y="1514400"/>
                    <a:pt x="767741" y="1500546"/>
                  </a:cubicBezTo>
                  <a:cubicBezTo>
                    <a:pt x="784140" y="1451349"/>
                    <a:pt x="817897" y="1384447"/>
                    <a:pt x="767741" y="1334291"/>
                  </a:cubicBezTo>
                  <a:cubicBezTo>
                    <a:pt x="736761" y="1303311"/>
                    <a:pt x="643050" y="1292728"/>
                    <a:pt x="643050" y="1292728"/>
                  </a:cubicBezTo>
                  <a:cubicBezTo>
                    <a:pt x="636123" y="1188819"/>
                    <a:pt x="655201" y="1079796"/>
                    <a:pt x="622269" y="981000"/>
                  </a:cubicBezTo>
                  <a:cubicBezTo>
                    <a:pt x="603681" y="925236"/>
                    <a:pt x="530184" y="905217"/>
                    <a:pt x="497578" y="856309"/>
                  </a:cubicBezTo>
                  <a:cubicBezTo>
                    <a:pt x="483723" y="835527"/>
                    <a:pt x="475517" y="809567"/>
                    <a:pt x="456014" y="793964"/>
                  </a:cubicBezTo>
                  <a:cubicBezTo>
                    <a:pt x="438908" y="780280"/>
                    <a:pt x="414451" y="780109"/>
                    <a:pt x="393669" y="773182"/>
                  </a:cubicBezTo>
                  <a:cubicBezTo>
                    <a:pt x="248339" y="555190"/>
                    <a:pt x="429519" y="850352"/>
                    <a:pt x="331323" y="212073"/>
                  </a:cubicBezTo>
                  <a:cubicBezTo>
                    <a:pt x="327525" y="187387"/>
                    <a:pt x="289760" y="184364"/>
                    <a:pt x="268978" y="170509"/>
                  </a:cubicBezTo>
                  <a:cubicBezTo>
                    <a:pt x="255123" y="149727"/>
                    <a:pt x="246211" y="124611"/>
                    <a:pt x="227414" y="108164"/>
                  </a:cubicBezTo>
                  <a:cubicBezTo>
                    <a:pt x="103797" y="0"/>
                    <a:pt x="0" y="12197"/>
                    <a:pt x="268978" y="45818"/>
                  </a:cubicBezTo>
                  <a:cubicBezTo>
                    <a:pt x="296687" y="52745"/>
                    <a:pt x="325853" y="55349"/>
                    <a:pt x="352105" y="66600"/>
                  </a:cubicBezTo>
                  <a:cubicBezTo>
                    <a:pt x="496251" y="128378"/>
                    <a:pt x="388485" y="191341"/>
                    <a:pt x="435232" y="378328"/>
                  </a:cubicBezTo>
                  <a:cubicBezTo>
                    <a:pt x="442360" y="406840"/>
                    <a:pt x="473662" y="423590"/>
                    <a:pt x="497578" y="440673"/>
                  </a:cubicBezTo>
                  <a:cubicBezTo>
                    <a:pt x="587349" y="504795"/>
                    <a:pt x="650068" y="489944"/>
                    <a:pt x="767741" y="503018"/>
                  </a:cubicBezTo>
                  <a:cubicBezTo>
                    <a:pt x="949486" y="684763"/>
                    <a:pt x="1008347" y="644489"/>
                    <a:pt x="871650" y="690055"/>
                  </a:cubicBezTo>
                  <a:cubicBezTo>
                    <a:pt x="850868" y="710837"/>
                    <a:pt x="818599" y="724518"/>
                    <a:pt x="809305" y="752400"/>
                  </a:cubicBezTo>
                  <a:cubicBezTo>
                    <a:pt x="802378" y="773182"/>
                    <a:pt x="817936" y="796519"/>
                    <a:pt x="830087" y="814746"/>
                  </a:cubicBezTo>
                  <a:cubicBezTo>
                    <a:pt x="863401" y="864718"/>
                    <a:pt x="919837" y="900081"/>
                    <a:pt x="975559" y="918655"/>
                  </a:cubicBezTo>
                  <a:cubicBezTo>
                    <a:pt x="1009069" y="929825"/>
                    <a:pt x="1044832" y="932510"/>
                    <a:pt x="1079469" y="939437"/>
                  </a:cubicBezTo>
                  <a:cubicBezTo>
                    <a:pt x="1107179" y="957910"/>
                    <a:pt x="1183378" y="997164"/>
                    <a:pt x="1183378" y="1043346"/>
                  </a:cubicBezTo>
                  <a:cubicBezTo>
                    <a:pt x="1183378" y="1068323"/>
                    <a:pt x="1155669" y="1084909"/>
                    <a:pt x="1141814" y="1105691"/>
                  </a:cubicBezTo>
                  <a:cubicBezTo>
                    <a:pt x="1120503" y="1169623"/>
                    <a:pt x="1099577" y="1198032"/>
                    <a:pt x="1141814" y="1271946"/>
                  </a:cubicBezTo>
                  <a:cubicBezTo>
                    <a:pt x="1154206" y="1293632"/>
                    <a:pt x="1183377" y="1299655"/>
                    <a:pt x="1204159" y="1313509"/>
                  </a:cubicBezTo>
                  <a:cubicBezTo>
                    <a:pt x="1211086" y="1334291"/>
                    <a:pt x="1212790" y="1357628"/>
                    <a:pt x="1224941" y="1375855"/>
                  </a:cubicBezTo>
                  <a:cubicBezTo>
                    <a:pt x="1241244" y="1400309"/>
                    <a:pt x="1283131" y="1409105"/>
                    <a:pt x="1287287" y="1438200"/>
                  </a:cubicBezTo>
                  <a:cubicBezTo>
                    <a:pt x="1298108" y="1513945"/>
                    <a:pt x="1276617" y="1590957"/>
                    <a:pt x="1266505" y="1666800"/>
                  </a:cubicBezTo>
                  <a:cubicBezTo>
                    <a:pt x="1262730" y="1695112"/>
                    <a:pt x="1261566" y="1726163"/>
                    <a:pt x="1245723" y="1749928"/>
                  </a:cubicBezTo>
                  <a:cubicBezTo>
                    <a:pt x="1231869" y="1770710"/>
                    <a:pt x="1206202" y="1781347"/>
                    <a:pt x="1183378" y="1791491"/>
                  </a:cubicBezTo>
                  <a:cubicBezTo>
                    <a:pt x="1143342" y="1809285"/>
                    <a:pt x="1058687" y="1833055"/>
                    <a:pt x="1058687" y="1833055"/>
                  </a:cubicBezTo>
                  <a:cubicBezTo>
                    <a:pt x="1044832" y="1853837"/>
                    <a:pt x="1028293" y="1873060"/>
                    <a:pt x="1017123" y="1895400"/>
                  </a:cubicBezTo>
                  <a:cubicBezTo>
                    <a:pt x="982295" y="1965055"/>
                    <a:pt x="1021577" y="1964277"/>
                    <a:pt x="933996" y="1999309"/>
                  </a:cubicBezTo>
                  <a:cubicBezTo>
                    <a:pt x="921132" y="2004454"/>
                    <a:pt x="906287" y="1999309"/>
                    <a:pt x="892432" y="1999309"/>
                  </a:cubicBezTo>
                </a:path>
              </a:pathLst>
            </a:custGeom>
            <a:solidFill>
              <a:srgbClr val="FF0000"/>
            </a:solidFill>
            <a:ln w="381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1788" name="Cloud Callout 76">
              <a:extLst>
                <a:ext uri="{FF2B5EF4-FFF2-40B4-BE49-F238E27FC236}">
                  <a16:creationId xmlns:a16="http://schemas.microsoft.com/office/drawing/2014/main" id="{C2120432-1A99-45B1-9BC9-FF411804FCF4}"/>
                </a:ext>
              </a:extLst>
            </p:cNvPr>
            <p:cNvSpPr>
              <a:spLocks noChangeArrowheads="1"/>
            </p:cNvSpPr>
            <p:nvPr/>
          </p:nvSpPr>
          <p:spPr bwMode="auto">
            <a:xfrm>
              <a:off x="6677773" y="3886200"/>
              <a:ext cx="2133600" cy="1905000"/>
            </a:xfrm>
            <a:prstGeom prst="cloudCallout">
              <a:avLst>
                <a:gd name="adj1" fmla="val -20833"/>
                <a:gd name="adj2" fmla="val 62500"/>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144" name="Freeform 143">
              <a:extLst>
                <a:ext uri="{FF2B5EF4-FFF2-40B4-BE49-F238E27FC236}">
                  <a16:creationId xmlns:a16="http://schemas.microsoft.com/office/drawing/2014/main" id="{660877AF-C6FE-42EE-B9EF-1954F13AD435}"/>
                </a:ext>
              </a:extLst>
            </p:cNvPr>
            <p:cNvSpPr/>
            <p:nvPr/>
          </p:nvSpPr>
          <p:spPr>
            <a:xfrm>
              <a:off x="6525473" y="4191065"/>
              <a:ext cx="1752366" cy="2059429"/>
            </a:xfrm>
            <a:custGeom>
              <a:avLst/>
              <a:gdLst>
                <a:gd name="connsiteX0" fmla="*/ 311727 w 789709"/>
                <a:gd name="connsiteY0" fmla="*/ 795195 h 916765"/>
                <a:gd name="connsiteX1" fmla="*/ 311727 w 789709"/>
                <a:gd name="connsiteY1" fmla="*/ 795195 h 916765"/>
                <a:gd name="connsiteX2" fmla="*/ 145473 w 789709"/>
                <a:gd name="connsiteY2" fmla="*/ 732849 h 916765"/>
                <a:gd name="connsiteX3" fmla="*/ 187036 w 789709"/>
                <a:gd name="connsiteY3" fmla="*/ 504249 h 916765"/>
                <a:gd name="connsiteX4" fmla="*/ 228600 w 789709"/>
                <a:gd name="connsiteY4" fmla="*/ 441904 h 916765"/>
                <a:gd name="connsiteX5" fmla="*/ 290946 w 789709"/>
                <a:gd name="connsiteY5" fmla="*/ 421122 h 916765"/>
                <a:gd name="connsiteX6" fmla="*/ 290946 w 789709"/>
                <a:gd name="connsiteY6" fmla="*/ 421122 h 916765"/>
                <a:gd name="connsiteX7" fmla="*/ 270164 w 789709"/>
                <a:gd name="connsiteY7" fmla="*/ 608158 h 916765"/>
                <a:gd name="connsiteX8" fmla="*/ 332509 w 789709"/>
                <a:gd name="connsiteY8" fmla="*/ 587377 h 916765"/>
                <a:gd name="connsiteX9" fmla="*/ 394855 w 789709"/>
                <a:gd name="connsiteY9" fmla="*/ 462686 h 916765"/>
                <a:gd name="connsiteX10" fmla="*/ 311727 w 789709"/>
                <a:gd name="connsiteY10" fmla="*/ 358777 h 916765"/>
                <a:gd name="connsiteX11" fmla="*/ 270164 w 789709"/>
                <a:gd name="connsiteY11" fmla="*/ 296431 h 916765"/>
                <a:gd name="connsiteX12" fmla="*/ 270164 w 789709"/>
                <a:gd name="connsiteY12" fmla="*/ 296431 h 916765"/>
                <a:gd name="connsiteX13" fmla="*/ 581891 w 789709"/>
                <a:gd name="connsiteY13" fmla="*/ 150958 h 916765"/>
                <a:gd name="connsiteX14" fmla="*/ 623455 w 789709"/>
                <a:gd name="connsiteY14" fmla="*/ 88613 h 916765"/>
                <a:gd name="connsiteX15" fmla="*/ 665018 w 789709"/>
                <a:gd name="connsiteY15" fmla="*/ 47049 h 916765"/>
                <a:gd name="connsiteX16" fmla="*/ 665018 w 789709"/>
                <a:gd name="connsiteY16" fmla="*/ 47049 h 916765"/>
                <a:gd name="connsiteX17" fmla="*/ 561109 w 789709"/>
                <a:gd name="connsiteY17" fmla="*/ 337995 h 916765"/>
                <a:gd name="connsiteX18" fmla="*/ 561109 w 789709"/>
                <a:gd name="connsiteY18" fmla="*/ 337995 h 916765"/>
                <a:gd name="connsiteX19" fmla="*/ 706582 w 789709"/>
                <a:gd name="connsiteY19" fmla="*/ 441904 h 916765"/>
                <a:gd name="connsiteX20" fmla="*/ 644236 w 789709"/>
                <a:gd name="connsiteY20" fmla="*/ 483468 h 916765"/>
                <a:gd name="connsiteX21" fmla="*/ 644236 w 789709"/>
                <a:gd name="connsiteY21" fmla="*/ 483468 h 916765"/>
                <a:gd name="connsiteX22" fmla="*/ 519546 w 789709"/>
                <a:gd name="connsiteY22" fmla="*/ 628940 h 916765"/>
                <a:gd name="connsiteX23" fmla="*/ 581891 w 789709"/>
                <a:gd name="connsiteY23" fmla="*/ 649722 h 916765"/>
                <a:gd name="connsiteX24" fmla="*/ 685800 w 789709"/>
                <a:gd name="connsiteY24" fmla="*/ 628940 h 916765"/>
                <a:gd name="connsiteX25" fmla="*/ 706582 w 789709"/>
                <a:gd name="connsiteY25" fmla="*/ 504249 h 916765"/>
                <a:gd name="connsiteX26" fmla="*/ 727364 w 789709"/>
                <a:gd name="connsiteY26" fmla="*/ 441904 h 916765"/>
                <a:gd name="connsiteX27" fmla="*/ 789709 w 789709"/>
                <a:gd name="connsiteY27" fmla="*/ 628940 h 916765"/>
                <a:gd name="connsiteX28" fmla="*/ 768927 w 789709"/>
                <a:gd name="connsiteY28" fmla="*/ 691286 h 916765"/>
                <a:gd name="connsiteX29" fmla="*/ 623455 w 789709"/>
                <a:gd name="connsiteY29" fmla="*/ 753631 h 916765"/>
                <a:gd name="connsiteX30" fmla="*/ 581891 w 789709"/>
                <a:gd name="connsiteY30" fmla="*/ 774413 h 916765"/>
                <a:gd name="connsiteX31" fmla="*/ 623455 w 789709"/>
                <a:gd name="connsiteY31" fmla="*/ 774413 h 916765"/>
                <a:gd name="connsiteX32" fmla="*/ 477982 w 789709"/>
                <a:gd name="connsiteY32" fmla="*/ 899104 h 916765"/>
                <a:gd name="connsiteX33" fmla="*/ 311727 w 789709"/>
                <a:gd name="connsiteY33" fmla="*/ 878322 h 916765"/>
                <a:gd name="connsiteX34" fmla="*/ 207818 w 789709"/>
                <a:gd name="connsiteY34" fmla="*/ 857540 h 916765"/>
                <a:gd name="connsiteX35" fmla="*/ 0 w 789709"/>
                <a:gd name="connsiteY35" fmla="*/ 649722 h 916765"/>
                <a:gd name="connsiteX36" fmla="*/ 187036 w 789709"/>
                <a:gd name="connsiteY36" fmla="*/ 628940 h 916765"/>
                <a:gd name="connsiteX37" fmla="*/ 62346 w 789709"/>
                <a:gd name="connsiteY37" fmla="*/ 525031 h 916765"/>
                <a:gd name="connsiteX38" fmla="*/ 20782 w 789709"/>
                <a:gd name="connsiteY38" fmla="*/ 462686 h 916765"/>
                <a:gd name="connsiteX39" fmla="*/ 62346 w 789709"/>
                <a:gd name="connsiteY39" fmla="*/ 400340 h 916765"/>
                <a:gd name="connsiteX40" fmla="*/ 228600 w 789709"/>
                <a:gd name="connsiteY40" fmla="*/ 358777 h 916765"/>
                <a:gd name="connsiteX41" fmla="*/ 249382 w 789709"/>
                <a:gd name="connsiteY41" fmla="*/ 337995 h 916765"/>
                <a:gd name="connsiteX42" fmla="*/ 374073 w 789709"/>
                <a:gd name="connsiteY42" fmla="*/ 171740 h 916765"/>
                <a:gd name="connsiteX43" fmla="*/ 623455 w 789709"/>
                <a:gd name="connsiteY43" fmla="*/ 150958 h 91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89709" h="916765">
                  <a:moveTo>
                    <a:pt x="311727" y="795195"/>
                  </a:moveTo>
                  <a:lnTo>
                    <a:pt x="311727" y="795195"/>
                  </a:lnTo>
                  <a:cubicBezTo>
                    <a:pt x="256309" y="774413"/>
                    <a:pt x="177249" y="782782"/>
                    <a:pt x="145473" y="732849"/>
                  </a:cubicBezTo>
                  <a:cubicBezTo>
                    <a:pt x="133440" y="713941"/>
                    <a:pt x="162531" y="553258"/>
                    <a:pt x="187036" y="504249"/>
                  </a:cubicBezTo>
                  <a:cubicBezTo>
                    <a:pt x="198206" y="481909"/>
                    <a:pt x="209096" y="457507"/>
                    <a:pt x="228600" y="441904"/>
                  </a:cubicBezTo>
                  <a:cubicBezTo>
                    <a:pt x="245706" y="428219"/>
                    <a:pt x="290946" y="421122"/>
                    <a:pt x="290946" y="421122"/>
                  </a:cubicBezTo>
                  <a:lnTo>
                    <a:pt x="290946" y="421122"/>
                  </a:lnTo>
                  <a:cubicBezTo>
                    <a:pt x="284019" y="483467"/>
                    <a:pt x="254950" y="547302"/>
                    <a:pt x="270164" y="608158"/>
                  </a:cubicBezTo>
                  <a:cubicBezTo>
                    <a:pt x="275477" y="629410"/>
                    <a:pt x="315403" y="601061"/>
                    <a:pt x="332509" y="587377"/>
                  </a:cubicBezTo>
                  <a:cubicBezTo>
                    <a:pt x="369133" y="558078"/>
                    <a:pt x="381165" y="503756"/>
                    <a:pt x="394855" y="462686"/>
                  </a:cubicBezTo>
                  <a:cubicBezTo>
                    <a:pt x="351753" y="290276"/>
                    <a:pt x="414214" y="440766"/>
                    <a:pt x="311727" y="358777"/>
                  </a:cubicBezTo>
                  <a:cubicBezTo>
                    <a:pt x="292223" y="343174"/>
                    <a:pt x="270164" y="296431"/>
                    <a:pt x="270164" y="296431"/>
                  </a:cubicBezTo>
                  <a:lnTo>
                    <a:pt x="270164" y="296431"/>
                  </a:lnTo>
                  <a:cubicBezTo>
                    <a:pt x="615999" y="0"/>
                    <a:pt x="214132" y="298061"/>
                    <a:pt x="581891" y="150958"/>
                  </a:cubicBezTo>
                  <a:cubicBezTo>
                    <a:pt x="605081" y="141682"/>
                    <a:pt x="607852" y="108116"/>
                    <a:pt x="623455" y="88613"/>
                  </a:cubicBezTo>
                  <a:cubicBezTo>
                    <a:pt x="635695" y="73313"/>
                    <a:pt x="651164" y="60904"/>
                    <a:pt x="665018" y="47049"/>
                  </a:cubicBezTo>
                  <a:lnTo>
                    <a:pt x="665018" y="47049"/>
                  </a:lnTo>
                  <a:cubicBezTo>
                    <a:pt x="642262" y="365634"/>
                    <a:pt x="741465" y="337995"/>
                    <a:pt x="561109" y="337995"/>
                  </a:cubicBezTo>
                  <a:lnTo>
                    <a:pt x="561109" y="337995"/>
                  </a:lnTo>
                  <a:cubicBezTo>
                    <a:pt x="609600" y="372631"/>
                    <a:pt x="677017" y="390165"/>
                    <a:pt x="706582" y="441904"/>
                  </a:cubicBezTo>
                  <a:cubicBezTo>
                    <a:pt x="718974" y="463590"/>
                    <a:pt x="644236" y="483468"/>
                    <a:pt x="644236" y="483468"/>
                  </a:cubicBezTo>
                  <a:lnTo>
                    <a:pt x="644236" y="483468"/>
                  </a:lnTo>
                  <a:cubicBezTo>
                    <a:pt x="602673" y="531959"/>
                    <a:pt x="541971" y="569140"/>
                    <a:pt x="519546" y="628940"/>
                  </a:cubicBezTo>
                  <a:cubicBezTo>
                    <a:pt x="511854" y="649451"/>
                    <a:pt x="559985" y="649722"/>
                    <a:pt x="581891" y="649722"/>
                  </a:cubicBezTo>
                  <a:cubicBezTo>
                    <a:pt x="617213" y="649722"/>
                    <a:pt x="651164" y="635867"/>
                    <a:pt x="685800" y="628940"/>
                  </a:cubicBezTo>
                  <a:cubicBezTo>
                    <a:pt x="692727" y="587376"/>
                    <a:pt x="697441" y="545383"/>
                    <a:pt x="706582" y="504249"/>
                  </a:cubicBezTo>
                  <a:cubicBezTo>
                    <a:pt x="711334" y="482865"/>
                    <a:pt x="709137" y="429753"/>
                    <a:pt x="727364" y="441904"/>
                  </a:cubicBezTo>
                  <a:cubicBezTo>
                    <a:pt x="750840" y="457555"/>
                    <a:pt x="781849" y="597501"/>
                    <a:pt x="789709" y="628940"/>
                  </a:cubicBezTo>
                  <a:cubicBezTo>
                    <a:pt x="782782" y="649722"/>
                    <a:pt x="782612" y="674180"/>
                    <a:pt x="768927" y="691286"/>
                  </a:cubicBezTo>
                  <a:cubicBezTo>
                    <a:pt x="729080" y="741094"/>
                    <a:pt x="677908" y="735480"/>
                    <a:pt x="623455" y="753631"/>
                  </a:cubicBezTo>
                  <a:cubicBezTo>
                    <a:pt x="608760" y="758529"/>
                    <a:pt x="595746" y="767486"/>
                    <a:pt x="581891" y="774413"/>
                  </a:cubicBezTo>
                  <a:lnTo>
                    <a:pt x="623455" y="774413"/>
                  </a:lnTo>
                  <a:cubicBezTo>
                    <a:pt x="574964" y="815977"/>
                    <a:pt x="538571" y="878908"/>
                    <a:pt x="477982" y="899104"/>
                  </a:cubicBezTo>
                  <a:cubicBezTo>
                    <a:pt x="424998" y="916765"/>
                    <a:pt x="366927" y="886814"/>
                    <a:pt x="311727" y="878322"/>
                  </a:cubicBezTo>
                  <a:cubicBezTo>
                    <a:pt x="276815" y="872951"/>
                    <a:pt x="207818" y="857540"/>
                    <a:pt x="207818" y="857540"/>
                  </a:cubicBezTo>
                  <a:lnTo>
                    <a:pt x="0" y="649722"/>
                  </a:lnTo>
                  <a:lnTo>
                    <a:pt x="187036" y="628940"/>
                  </a:lnTo>
                  <a:cubicBezTo>
                    <a:pt x="207037" y="615606"/>
                    <a:pt x="64155" y="526237"/>
                    <a:pt x="62346" y="525031"/>
                  </a:cubicBezTo>
                  <a:cubicBezTo>
                    <a:pt x="48491" y="504249"/>
                    <a:pt x="20782" y="487663"/>
                    <a:pt x="20782" y="462686"/>
                  </a:cubicBezTo>
                  <a:cubicBezTo>
                    <a:pt x="20782" y="437709"/>
                    <a:pt x="44685" y="418001"/>
                    <a:pt x="62346" y="400340"/>
                  </a:cubicBezTo>
                  <a:cubicBezTo>
                    <a:pt x="123122" y="339564"/>
                    <a:pt x="141856" y="358777"/>
                    <a:pt x="228600" y="358777"/>
                  </a:cubicBezTo>
                  <a:lnTo>
                    <a:pt x="249382" y="337995"/>
                  </a:lnTo>
                  <a:cubicBezTo>
                    <a:pt x="319024" y="152281"/>
                    <a:pt x="252540" y="171740"/>
                    <a:pt x="374073" y="171740"/>
                  </a:cubicBezTo>
                  <a:lnTo>
                    <a:pt x="623455" y="150958"/>
                  </a:lnTo>
                </a:path>
              </a:pathLst>
            </a:custGeom>
            <a:solidFill>
              <a:srgbClr val="FFC000"/>
            </a:solidFill>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5" name="Freeform 144">
              <a:extLst>
                <a:ext uri="{FF2B5EF4-FFF2-40B4-BE49-F238E27FC236}">
                  <a16:creationId xmlns:a16="http://schemas.microsoft.com/office/drawing/2014/main" id="{A13E052F-CF55-4B95-AB23-A9BA2AACB5CC}"/>
                </a:ext>
              </a:extLst>
            </p:cNvPr>
            <p:cNvSpPr/>
            <p:nvPr/>
          </p:nvSpPr>
          <p:spPr>
            <a:xfrm rot="19715858">
              <a:off x="6600075" y="4873836"/>
              <a:ext cx="1295227" cy="1525915"/>
            </a:xfrm>
            <a:custGeom>
              <a:avLst/>
              <a:gdLst>
                <a:gd name="connsiteX0" fmla="*/ 311727 w 789709"/>
                <a:gd name="connsiteY0" fmla="*/ 795195 h 916765"/>
                <a:gd name="connsiteX1" fmla="*/ 311727 w 789709"/>
                <a:gd name="connsiteY1" fmla="*/ 795195 h 916765"/>
                <a:gd name="connsiteX2" fmla="*/ 145473 w 789709"/>
                <a:gd name="connsiteY2" fmla="*/ 732849 h 916765"/>
                <a:gd name="connsiteX3" fmla="*/ 187036 w 789709"/>
                <a:gd name="connsiteY3" fmla="*/ 504249 h 916765"/>
                <a:gd name="connsiteX4" fmla="*/ 228600 w 789709"/>
                <a:gd name="connsiteY4" fmla="*/ 441904 h 916765"/>
                <a:gd name="connsiteX5" fmla="*/ 290946 w 789709"/>
                <a:gd name="connsiteY5" fmla="*/ 421122 h 916765"/>
                <a:gd name="connsiteX6" fmla="*/ 290946 w 789709"/>
                <a:gd name="connsiteY6" fmla="*/ 421122 h 916765"/>
                <a:gd name="connsiteX7" fmla="*/ 270164 w 789709"/>
                <a:gd name="connsiteY7" fmla="*/ 608158 h 916765"/>
                <a:gd name="connsiteX8" fmla="*/ 332509 w 789709"/>
                <a:gd name="connsiteY8" fmla="*/ 587377 h 916765"/>
                <a:gd name="connsiteX9" fmla="*/ 394855 w 789709"/>
                <a:gd name="connsiteY9" fmla="*/ 462686 h 916765"/>
                <a:gd name="connsiteX10" fmla="*/ 311727 w 789709"/>
                <a:gd name="connsiteY10" fmla="*/ 358777 h 916765"/>
                <a:gd name="connsiteX11" fmla="*/ 270164 w 789709"/>
                <a:gd name="connsiteY11" fmla="*/ 296431 h 916765"/>
                <a:gd name="connsiteX12" fmla="*/ 270164 w 789709"/>
                <a:gd name="connsiteY12" fmla="*/ 296431 h 916765"/>
                <a:gd name="connsiteX13" fmla="*/ 581891 w 789709"/>
                <a:gd name="connsiteY13" fmla="*/ 150958 h 916765"/>
                <a:gd name="connsiteX14" fmla="*/ 623455 w 789709"/>
                <a:gd name="connsiteY14" fmla="*/ 88613 h 916765"/>
                <a:gd name="connsiteX15" fmla="*/ 665018 w 789709"/>
                <a:gd name="connsiteY15" fmla="*/ 47049 h 916765"/>
                <a:gd name="connsiteX16" fmla="*/ 665018 w 789709"/>
                <a:gd name="connsiteY16" fmla="*/ 47049 h 916765"/>
                <a:gd name="connsiteX17" fmla="*/ 561109 w 789709"/>
                <a:gd name="connsiteY17" fmla="*/ 337995 h 916765"/>
                <a:gd name="connsiteX18" fmla="*/ 561109 w 789709"/>
                <a:gd name="connsiteY18" fmla="*/ 337995 h 916765"/>
                <a:gd name="connsiteX19" fmla="*/ 706582 w 789709"/>
                <a:gd name="connsiteY19" fmla="*/ 441904 h 916765"/>
                <a:gd name="connsiteX20" fmla="*/ 644236 w 789709"/>
                <a:gd name="connsiteY20" fmla="*/ 483468 h 916765"/>
                <a:gd name="connsiteX21" fmla="*/ 644236 w 789709"/>
                <a:gd name="connsiteY21" fmla="*/ 483468 h 916765"/>
                <a:gd name="connsiteX22" fmla="*/ 519546 w 789709"/>
                <a:gd name="connsiteY22" fmla="*/ 628940 h 916765"/>
                <a:gd name="connsiteX23" fmla="*/ 581891 w 789709"/>
                <a:gd name="connsiteY23" fmla="*/ 649722 h 916765"/>
                <a:gd name="connsiteX24" fmla="*/ 685800 w 789709"/>
                <a:gd name="connsiteY24" fmla="*/ 628940 h 916765"/>
                <a:gd name="connsiteX25" fmla="*/ 706582 w 789709"/>
                <a:gd name="connsiteY25" fmla="*/ 504249 h 916765"/>
                <a:gd name="connsiteX26" fmla="*/ 727364 w 789709"/>
                <a:gd name="connsiteY26" fmla="*/ 441904 h 916765"/>
                <a:gd name="connsiteX27" fmla="*/ 789709 w 789709"/>
                <a:gd name="connsiteY27" fmla="*/ 628940 h 916765"/>
                <a:gd name="connsiteX28" fmla="*/ 768927 w 789709"/>
                <a:gd name="connsiteY28" fmla="*/ 691286 h 916765"/>
                <a:gd name="connsiteX29" fmla="*/ 623455 w 789709"/>
                <a:gd name="connsiteY29" fmla="*/ 753631 h 916765"/>
                <a:gd name="connsiteX30" fmla="*/ 581891 w 789709"/>
                <a:gd name="connsiteY30" fmla="*/ 774413 h 916765"/>
                <a:gd name="connsiteX31" fmla="*/ 623455 w 789709"/>
                <a:gd name="connsiteY31" fmla="*/ 774413 h 916765"/>
                <a:gd name="connsiteX32" fmla="*/ 477982 w 789709"/>
                <a:gd name="connsiteY32" fmla="*/ 899104 h 916765"/>
                <a:gd name="connsiteX33" fmla="*/ 311727 w 789709"/>
                <a:gd name="connsiteY33" fmla="*/ 878322 h 916765"/>
                <a:gd name="connsiteX34" fmla="*/ 207818 w 789709"/>
                <a:gd name="connsiteY34" fmla="*/ 857540 h 916765"/>
                <a:gd name="connsiteX35" fmla="*/ 0 w 789709"/>
                <a:gd name="connsiteY35" fmla="*/ 649722 h 916765"/>
                <a:gd name="connsiteX36" fmla="*/ 187036 w 789709"/>
                <a:gd name="connsiteY36" fmla="*/ 628940 h 916765"/>
                <a:gd name="connsiteX37" fmla="*/ 62346 w 789709"/>
                <a:gd name="connsiteY37" fmla="*/ 525031 h 916765"/>
                <a:gd name="connsiteX38" fmla="*/ 20782 w 789709"/>
                <a:gd name="connsiteY38" fmla="*/ 462686 h 916765"/>
                <a:gd name="connsiteX39" fmla="*/ 62346 w 789709"/>
                <a:gd name="connsiteY39" fmla="*/ 400340 h 916765"/>
                <a:gd name="connsiteX40" fmla="*/ 228600 w 789709"/>
                <a:gd name="connsiteY40" fmla="*/ 358777 h 916765"/>
                <a:gd name="connsiteX41" fmla="*/ 249382 w 789709"/>
                <a:gd name="connsiteY41" fmla="*/ 337995 h 916765"/>
                <a:gd name="connsiteX42" fmla="*/ 374073 w 789709"/>
                <a:gd name="connsiteY42" fmla="*/ 171740 h 916765"/>
                <a:gd name="connsiteX43" fmla="*/ 623455 w 789709"/>
                <a:gd name="connsiteY43" fmla="*/ 150958 h 91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89709" h="916765">
                  <a:moveTo>
                    <a:pt x="311727" y="795195"/>
                  </a:moveTo>
                  <a:lnTo>
                    <a:pt x="311727" y="795195"/>
                  </a:lnTo>
                  <a:cubicBezTo>
                    <a:pt x="256309" y="774413"/>
                    <a:pt x="177249" y="782782"/>
                    <a:pt x="145473" y="732849"/>
                  </a:cubicBezTo>
                  <a:cubicBezTo>
                    <a:pt x="133440" y="713941"/>
                    <a:pt x="162531" y="553258"/>
                    <a:pt x="187036" y="504249"/>
                  </a:cubicBezTo>
                  <a:cubicBezTo>
                    <a:pt x="198206" y="481909"/>
                    <a:pt x="209096" y="457507"/>
                    <a:pt x="228600" y="441904"/>
                  </a:cubicBezTo>
                  <a:cubicBezTo>
                    <a:pt x="245706" y="428219"/>
                    <a:pt x="290946" y="421122"/>
                    <a:pt x="290946" y="421122"/>
                  </a:cubicBezTo>
                  <a:lnTo>
                    <a:pt x="290946" y="421122"/>
                  </a:lnTo>
                  <a:cubicBezTo>
                    <a:pt x="284019" y="483467"/>
                    <a:pt x="254950" y="547302"/>
                    <a:pt x="270164" y="608158"/>
                  </a:cubicBezTo>
                  <a:cubicBezTo>
                    <a:pt x="275477" y="629410"/>
                    <a:pt x="315403" y="601061"/>
                    <a:pt x="332509" y="587377"/>
                  </a:cubicBezTo>
                  <a:cubicBezTo>
                    <a:pt x="369133" y="558078"/>
                    <a:pt x="381165" y="503756"/>
                    <a:pt x="394855" y="462686"/>
                  </a:cubicBezTo>
                  <a:cubicBezTo>
                    <a:pt x="351753" y="290276"/>
                    <a:pt x="414214" y="440766"/>
                    <a:pt x="311727" y="358777"/>
                  </a:cubicBezTo>
                  <a:cubicBezTo>
                    <a:pt x="292223" y="343174"/>
                    <a:pt x="270164" y="296431"/>
                    <a:pt x="270164" y="296431"/>
                  </a:cubicBezTo>
                  <a:lnTo>
                    <a:pt x="270164" y="296431"/>
                  </a:lnTo>
                  <a:cubicBezTo>
                    <a:pt x="615999" y="0"/>
                    <a:pt x="214132" y="298061"/>
                    <a:pt x="581891" y="150958"/>
                  </a:cubicBezTo>
                  <a:cubicBezTo>
                    <a:pt x="605081" y="141682"/>
                    <a:pt x="607852" y="108116"/>
                    <a:pt x="623455" y="88613"/>
                  </a:cubicBezTo>
                  <a:cubicBezTo>
                    <a:pt x="635695" y="73313"/>
                    <a:pt x="651164" y="60904"/>
                    <a:pt x="665018" y="47049"/>
                  </a:cubicBezTo>
                  <a:lnTo>
                    <a:pt x="665018" y="47049"/>
                  </a:lnTo>
                  <a:cubicBezTo>
                    <a:pt x="642262" y="365634"/>
                    <a:pt x="741465" y="337995"/>
                    <a:pt x="561109" y="337995"/>
                  </a:cubicBezTo>
                  <a:lnTo>
                    <a:pt x="561109" y="337995"/>
                  </a:lnTo>
                  <a:cubicBezTo>
                    <a:pt x="609600" y="372631"/>
                    <a:pt x="677017" y="390165"/>
                    <a:pt x="706582" y="441904"/>
                  </a:cubicBezTo>
                  <a:cubicBezTo>
                    <a:pt x="718974" y="463590"/>
                    <a:pt x="644236" y="483468"/>
                    <a:pt x="644236" y="483468"/>
                  </a:cubicBezTo>
                  <a:lnTo>
                    <a:pt x="644236" y="483468"/>
                  </a:lnTo>
                  <a:cubicBezTo>
                    <a:pt x="602673" y="531959"/>
                    <a:pt x="541971" y="569140"/>
                    <a:pt x="519546" y="628940"/>
                  </a:cubicBezTo>
                  <a:cubicBezTo>
                    <a:pt x="511854" y="649451"/>
                    <a:pt x="559985" y="649722"/>
                    <a:pt x="581891" y="649722"/>
                  </a:cubicBezTo>
                  <a:cubicBezTo>
                    <a:pt x="617213" y="649722"/>
                    <a:pt x="651164" y="635867"/>
                    <a:pt x="685800" y="628940"/>
                  </a:cubicBezTo>
                  <a:cubicBezTo>
                    <a:pt x="692727" y="587376"/>
                    <a:pt x="697441" y="545383"/>
                    <a:pt x="706582" y="504249"/>
                  </a:cubicBezTo>
                  <a:cubicBezTo>
                    <a:pt x="711334" y="482865"/>
                    <a:pt x="709137" y="429753"/>
                    <a:pt x="727364" y="441904"/>
                  </a:cubicBezTo>
                  <a:cubicBezTo>
                    <a:pt x="750840" y="457555"/>
                    <a:pt x="781849" y="597501"/>
                    <a:pt x="789709" y="628940"/>
                  </a:cubicBezTo>
                  <a:cubicBezTo>
                    <a:pt x="782782" y="649722"/>
                    <a:pt x="782612" y="674180"/>
                    <a:pt x="768927" y="691286"/>
                  </a:cubicBezTo>
                  <a:cubicBezTo>
                    <a:pt x="729080" y="741094"/>
                    <a:pt x="677908" y="735480"/>
                    <a:pt x="623455" y="753631"/>
                  </a:cubicBezTo>
                  <a:cubicBezTo>
                    <a:pt x="608760" y="758529"/>
                    <a:pt x="595746" y="767486"/>
                    <a:pt x="581891" y="774413"/>
                  </a:cubicBezTo>
                  <a:lnTo>
                    <a:pt x="623455" y="774413"/>
                  </a:lnTo>
                  <a:cubicBezTo>
                    <a:pt x="574964" y="815977"/>
                    <a:pt x="538571" y="878908"/>
                    <a:pt x="477982" y="899104"/>
                  </a:cubicBezTo>
                  <a:cubicBezTo>
                    <a:pt x="424998" y="916765"/>
                    <a:pt x="366927" y="886814"/>
                    <a:pt x="311727" y="878322"/>
                  </a:cubicBezTo>
                  <a:cubicBezTo>
                    <a:pt x="276815" y="872951"/>
                    <a:pt x="207818" y="857540"/>
                    <a:pt x="207818" y="857540"/>
                  </a:cubicBezTo>
                  <a:lnTo>
                    <a:pt x="0" y="649722"/>
                  </a:lnTo>
                  <a:lnTo>
                    <a:pt x="187036" y="628940"/>
                  </a:lnTo>
                  <a:cubicBezTo>
                    <a:pt x="207037" y="615606"/>
                    <a:pt x="64155" y="526237"/>
                    <a:pt x="62346" y="525031"/>
                  </a:cubicBezTo>
                  <a:cubicBezTo>
                    <a:pt x="48491" y="504249"/>
                    <a:pt x="20782" y="487663"/>
                    <a:pt x="20782" y="462686"/>
                  </a:cubicBezTo>
                  <a:cubicBezTo>
                    <a:pt x="20782" y="437709"/>
                    <a:pt x="44685" y="418001"/>
                    <a:pt x="62346" y="400340"/>
                  </a:cubicBezTo>
                  <a:cubicBezTo>
                    <a:pt x="123122" y="339564"/>
                    <a:pt x="141856" y="358777"/>
                    <a:pt x="228600" y="358777"/>
                  </a:cubicBezTo>
                  <a:lnTo>
                    <a:pt x="249382" y="337995"/>
                  </a:lnTo>
                  <a:cubicBezTo>
                    <a:pt x="319024" y="152281"/>
                    <a:pt x="252540" y="171740"/>
                    <a:pt x="374073" y="171740"/>
                  </a:cubicBezTo>
                  <a:lnTo>
                    <a:pt x="623455" y="150958"/>
                  </a:lnTo>
                </a:path>
              </a:pathLst>
            </a:custGeom>
            <a:solidFill>
              <a:srgbClr val="FF0000"/>
            </a:solidFill>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6" name="Freeform 145">
              <a:extLst>
                <a:ext uri="{FF2B5EF4-FFF2-40B4-BE49-F238E27FC236}">
                  <a16:creationId xmlns:a16="http://schemas.microsoft.com/office/drawing/2014/main" id="{94498CA8-6342-45EC-925F-0B4784C4CC57}"/>
                </a:ext>
              </a:extLst>
            </p:cNvPr>
            <p:cNvSpPr/>
            <p:nvPr/>
          </p:nvSpPr>
          <p:spPr>
            <a:xfrm>
              <a:off x="6373093" y="4419714"/>
              <a:ext cx="1298402" cy="2003854"/>
            </a:xfrm>
            <a:custGeom>
              <a:avLst/>
              <a:gdLst>
                <a:gd name="connsiteX0" fmla="*/ 996341 w 1298108"/>
                <a:gd name="connsiteY0" fmla="*/ 1916182 h 2004454"/>
                <a:gd name="connsiteX1" fmla="*/ 996341 w 1298108"/>
                <a:gd name="connsiteY1" fmla="*/ 1916182 h 2004454"/>
                <a:gd name="connsiteX2" fmla="*/ 809305 w 1298108"/>
                <a:gd name="connsiteY2" fmla="*/ 1895400 h 2004454"/>
                <a:gd name="connsiteX3" fmla="*/ 746959 w 1298108"/>
                <a:gd name="connsiteY3" fmla="*/ 1874618 h 2004454"/>
                <a:gd name="connsiteX4" fmla="*/ 726178 w 1298108"/>
                <a:gd name="connsiteY4" fmla="*/ 1812273 h 2004454"/>
                <a:gd name="connsiteX5" fmla="*/ 684614 w 1298108"/>
                <a:gd name="connsiteY5" fmla="*/ 1749928 h 2004454"/>
                <a:gd name="connsiteX6" fmla="*/ 684614 w 1298108"/>
                <a:gd name="connsiteY6" fmla="*/ 1625237 h 2004454"/>
                <a:gd name="connsiteX7" fmla="*/ 705396 w 1298108"/>
                <a:gd name="connsiteY7" fmla="*/ 1542109 h 2004454"/>
                <a:gd name="connsiteX8" fmla="*/ 767741 w 1298108"/>
                <a:gd name="connsiteY8" fmla="*/ 1500546 h 2004454"/>
                <a:gd name="connsiteX9" fmla="*/ 767741 w 1298108"/>
                <a:gd name="connsiteY9" fmla="*/ 1334291 h 2004454"/>
                <a:gd name="connsiteX10" fmla="*/ 643050 w 1298108"/>
                <a:gd name="connsiteY10" fmla="*/ 1292728 h 2004454"/>
                <a:gd name="connsiteX11" fmla="*/ 622269 w 1298108"/>
                <a:gd name="connsiteY11" fmla="*/ 981000 h 2004454"/>
                <a:gd name="connsiteX12" fmla="*/ 497578 w 1298108"/>
                <a:gd name="connsiteY12" fmla="*/ 856309 h 2004454"/>
                <a:gd name="connsiteX13" fmla="*/ 456014 w 1298108"/>
                <a:gd name="connsiteY13" fmla="*/ 793964 h 2004454"/>
                <a:gd name="connsiteX14" fmla="*/ 393669 w 1298108"/>
                <a:gd name="connsiteY14" fmla="*/ 773182 h 2004454"/>
                <a:gd name="connsiteX15" fmla="*/ 331323 w 1298108"/>
                <a:gd name="connsiteY15" fmla="*/ 212073 h 2004454"/>
                <a:gd name="connsiteX16" fmla="*/ 268978 w 1298108"/>
                <a:gd name="connsiteY16" fmla="*/ 170509 h 2004454"/>
                <a:gd name="connsiteX17" fmla="*/ 227414 w 1298108"/>
                <a:gd name="connsiteY17" fmla="*/ 108164 h 2004454"/>
                <a:gd name="connsiteX18" fmla="*/ 268978 w 1298108"/>
                <a:gd name="connsiteY18" fmla="*/ 45818 h 2004454"/>
                <a:gd name="connsiteX19" fmla="*/ 352105 w 1298108"/>
                <a:gd name="connsiteY19" fmla="*/ 66600 h 2004454"/>
                <a:gd name="connsiteX20" fmla="*/ 435232 w 1298108"/>
                <a:gd name="connsiteY20" fmla="*/ 378328 h 2004454"/>
                <a:gd name="connsiteX21" fmla="*/ 497578 w 1298108"/>
                <a:gd name="connsiteY21" fmla="*/ 440673 h 2004454"/>
                <a:gd name="connsiteX22" fmla="*/ 767741 w 1298108"/>
                <a:gd name="connsiteY22" fmla="*/ 503018 h 2004454"/>
                <a:gd name="connsiteX23" fmla="*/ 871650 w 1298108"/>
                <a:gd name="connsiteY23" fmla="*/ 690055 h 2004454"/>
                <a:gd name="connsiteX24" fmla="*/ 809305 w 1298108"/>
                <a:gd name="connsiteY24" fmla="*/ 752400 h 2004454"/>
                <a:gd name="connsiteX25" fmla="*/ 830087 w 1298108"/>
                <a:gd name="connsiteY25" fmla="*/ 814746 h 2004454"/>
                <a:gd name="connsiteX26" fmla="*/ 975559 w 1298108"/>
                <a:gd name="connsiteY26" fmla="*/ 918655 h 2004454"/>
                <a:gd name="connsiteX27" fmla="*/ 1079469 w 1298108"/>
                <a:gd name="connsiteY27" fmla="*/ 939437 h 2004454"/>
                <a:gd name="connsiteX28" fmla="*/ 1183378 w 1298108"/>
                <a:gd name="connsiteY28" fmla="*/ 1043346 h 2004454"/>
                <a:gd name="connsiteX29" fmla="*/ 1141814 w 1298108"/>
                <a:gd name="connsiteY29" fmla="*/ 1105691 h 2004454"/>
                <a:gd name="connsiteX30" fmla="*/ 1141814 w 1298108"/>
                <a:gd name="connsiteY30" fmla="*/ 1271946 h 2004454"/>
                <a:gd name="connsiteX31" fmla="*/ 1204159 w 1298108"/>
                <a:gd name="connsiteY31" fmla="*/ 1313509 h 2004454"/>
                <a:gd name="connsiteX32" fmla="*/ 1224941 w 1298108"/>
                <a:gd name="connsiteY32" fmla="*/ 1375855 h 2004454"/>
                <a:gd name="connsiteX33" fmla="*/ 1287287 w 1298108"/>
                <a:gd name="connsiteY33" fmla="*/ 1438200 h 2004454"/>
                <a:gd name="connsiteX34" fmla="*/ 1266505 w 1298108"/>
                <a:gd name="connsiteY34" fmla="*/ 1666800 h 2004454"/>
                <a:gd name="connsiteX35" fmla="*/ 1245723 w 1298108"/>
                <a:gd name="connsiteY35" fmla="*/ 1749928 h 2004454"/>
                <a:gd name="connsiteX36" fmla="*/ 1183378 w 1298108"/>
                <a:gd name="connsiteY36" fmla="*/ 1791491 h 2004454"/>
                <a:gd name="connsiteX37" fmla="*/ 1058687 w 1298108"/>
                <a:gd name="connsiteY37" fmla="*/ 1833055 h 2004454"/>
                <a:gd name="connsiteX38" fmla="*/ 1017123 w 1298108"/>
                <a:gd name="connsiteY38" fmla="*/ 1895400 h 2004454"/>
                <a:gd name="connsiteX39" fmla="*/ 933996 w 1298108"/>
                <a:gd name="connsiteY39" fmla="*/ 1999309 h 2004454"/>
                <a:gd name="connsiteX40" fmla="*/ 892432 w 1298108"/>
                <a:gd name="connsiteY40" fmla="*/ 1999309 h 200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98108" h="2004454">
                  <a:moveTo>
                    <a:pt x="996341" y="1916182"/>
                  </a:moveTo>
                  <a:lnTo>
                    <a:pt x="996341" y="1916182"/>
                  </a:lnTo>
                  <a:cubicBezTo>
                    <a:pt x="933996" y="1909255"/>
                    <a:pt x="871180" y="1905713"/>
                    <a:pt x="809305" y="1895400"/>
                  </a:cubicBezTo>
                  <a:cubicBezTo>
                    <a:pt x="787697" y="1891799"/>
                    <a:pt x="762449" y="1890108"/>
                    <a:pt x="746959" y="1874618"/>
                  </a:cubicBezTo>
                  <a:cubicBezTo>
                    <a:pt x="731469" y="1859128"/>
                    <a:pt x="735975" y="1831866"/>
                    <a:pt x="726178" y="1812273"/>
                  </a:cubicBezTo>
                  <a:cubicBezTo>
                    <a:pt x="715008" y="1789933"/>
                    <a:pt x="698469" y="1770710"/>
                    <a:pt x="684614" y="1749928"/>
                  </a:cubicBezTo>
                  <a:cubicBezTo>
                    <a:pt x="654773" y="1660405"/>
                    <a:pt x="659036" y="1714759"/>
                    <a:pt x="684614" y="1625237"/>
                  </a:cubicBezTo>
                  <a:cubicBezTo>
                    <a:pt x="692461" y="1597774"/>
                    <a:pt x="689553" y="1565874"/>
                    <a:pt x="705396" y="1542109"/>
                  </a:cubicBezTo>
                  <a:cubicBezTo>
                    <a:pt x="719250" y="1521327"/>
                    <a:pt x="746959" y="1514400"/>
                    <a:pt x="767741" y="1500546"/>
                  </a:cubicBezTo>
                  <a:cubicBezTo>
                    <a:pt x="784140" y="1451349"/>
                    <a:pt x="817897" y="1384447"/>
                    <a:pt x="767741" y="1334291"/>
                  </a:cubicBezTo>
                  <a:cubicBezTo>
                    <a:pt x="736761" y="1303311"/>
                    <a:pt x="643050" y="1292728"/>
                    <a:pt x="643050" y="1292728"/>
                  </a:cubicBezTo>
                  <a:cubicBezTo>
                    <a:pt x="636123" y="1188819"/>
                    <a:pt x="655201" y="1079796"/>
                    <a:pt x="622269" y="981000"/>
                  </a:cubicBezTo>
                  <a:cubicBezTo>
                    <a:pt x="603681" y="925236"/>
                    <a:pt x="530184" y="905217"/>
                    <a:pt x="497578" y="856309"/>
                  </a:cubicBezTo>
                  <a:cubicBezTo>
                    <a:pt x="483723" y="835527"/>
                    <a:pt x="475517" y="809567"/>
                    <a:pt x="456014" y="793964"/>
                  </a:cubicBezTo>
                  <a:cubicBezTo>
                    <a:pt x="438908" y="780280"/>
                    <a:pt x="414451" y="780109"/>
                    <a:pt x="393669" y="773182"/>
                  </a:cubicBezTo>
                  <a:cubicBezTo>
                    <a:pt x="248339" y="555190"/>
                    <a:pt x="429519" y="850352"/>
                    <a:pt x="331323" y="212073"/>
                  </a:cubicBezTo>
                  <a:cubicBezTo>
                    <a:pt x="327525" y="187387"/>
                    <a:pt x="289760" y="184364"/>
                    <a:pt x="268978" y="170509"/>
                  </a:cubicBezTo>
                  <a:cubicBezTo>
                    <a:pt x="255123" y="149727"/>
                    <a:pt x="246211" y="124611"/>
                    <a:pt x="227414" y="108164"/>
                  </a:cubicBezTo>
                  <a:cubicBezTo>
                    <a:pt x="103797" y="0"/>
                    <a:pt x="0" y="12197"/>
                    <a:pt x="268978" y="45818"/>
                  </a:cubicBezTo>
                  <a:cubicBezTo>
                    <a:pt x="296687" y="52745"/>
                    <a:pt x="325853" y="55349"/>
                    <a:pt x="352105" y="66600"/>
                  </a:cubicBezTo>
                  <a:cubicBezTo>
                    <a:pt x="496251" y="128378"/>
                    <a:pt x="388485" y="191341"/>
                    <a:pt x="435232" y="378328"/>
                  </a:cubicBezTo>
                  <a:cubicBezTo>
                    <a:pt x="442360" y="406840"/>
                    <a:pt x="473662" y="423590"/>
                    <a:pt x="497578" y="440673"/>
                  </a:cubicBezTo>
                  <a:cubicBezTo>
                    <a:pt x="587349" y="504795"/>
                    <a:pt x="650068" y="489944"/>
                    <a:pt x="767741" y="503018"/>
                  </a:cubicBezTo>
                  <a:cubicBezTo>
                    <a:pt x="949486" y="684763"/>
                    <a:pt x="1008347" y="644489"/>
                    <a:pt x="871650" y="690055"/>
                  </a:cubicBezTo>
                  <a:cubicBezTo>
                    <a:pt x="850868" y="710837"/>
                    <a:pt x="818599" y="724518"/>
                    <a:pt x="809305" y="752400"/>
                  </a:cubicBezTo>
                  <a:cubicBezTo>
                    <a:pt x="802378" y="773182"/>
                    <a:pt x="817936" y="796519"/>
                    <a:pt x="830087" y="814746"/>
                  </a:cubicBezTo>
                  <a:cubicBezTo>
                    <a:pt x="863401" y="864718"/>
                    <a:pt x="919837" y="900081"/>
                    <a:pt x="975559" y="918655"/>
                  </a:cubicBezTo>
                  <a:cubicBezTo>
                    <a:pt x="1009069" y="929825"/>
                    <a:pt x="1044832" y="932510"/>
                    <a:pt x="1079469" y="939437"/>
                  </a:cubicBezTo>
                  <a:cubicBezTo>
                    <a:pt x="1107179" y="957910"/>
                    <a:pt x="1183378" y="997164"/>
                    <a:pt x="1183378" y="1043346"/>
                  </a:cubicBezTo>
                  <a:cubicBezTo>
                    <a:pt x="1183378" y="1068323"/>
                    <a:pt x="1155669" y="1084909"/>
                    <a:pt x="1141814" y="1105691"/>
                  </a:cubicBezTo>
                  <a:cubicBezTo>
                    <a:pt x="1120503" y="1169623"/>
                    <a:pt x="1099577" y="1198032"/>
                    <a:pt x="1141814" y="1271946"/>
                  </a:cubicBezTo>
                  <a:cubicBezTo>
                    <a:pt x="1154206" y="1293632"/>
                    <a:pt x="1183377" y="1299655"/>
                    <a:pt x="1204159" y="1313509"/>
                  </a:cubicBezTo>
                  <a:cubicBezTo>
                    <a:pt x="1211086" y="1334291"/>
                    <a:pt x="1212790" y="1357628"/>
                    <a:pt x="1224941" y="1375855"/>
                  </a:cubicBezTo>
                  <a:cubicBezTo>
                    <a:pt x="1241244" y="1400309"/>
                    <a:pt x="1283131" y="1409105"/>
                    <a:pt x="1287287" y="1438200"/>
                  </a:cubicBezTo>
                  <a:cubicBezTo>
                    <a:pt x="1298108" y="1513945"/>
                    <a:pt x="1276617" y="1590957"/>
                    <a:pt x="1266505" y="1666800"/>
                  </a:cubicBezTo>
                  <a:cubicBezTo>
                    <a:pt x="1262730" y="1695112"/>
                    <a:pt x="1261566" y="1726163"/>
                    <a:pt x="1245723" y="1749928"/>
                  </a:cubicBezTo>
                  <a:cubicBezTo>
                    <a:pt x="1231869" y="1770710"/>
                    <a:pt x="1206202" y="1781347"/>
                    <a:pt x="1183378" y="1791491"/>
                  </a:cubicBezTo>
                  <a:cubicBezTo>
                    <a:pt x="1143342" y="1809285"/>
                    <a:pt x="1058687" y="1833055"/>
                    <a:pt x="1058687" y="1833055"/>
                  </a:cubicBezTo>
                  <a:cubicBezTo>
                    <a:pt x="1044832" y="1853837"/>
                    <a:pt x="1028293" y="1873060"/>
                    <a:pt x="1017123" y="1895400"/>
                  </a:cubicBezTo>
                  <a:cubicBezTo>
                    <a:pt x="982295" y="1965055"/>
                    <a:pt x="1021577" y="1964277"/>
                    <a:pt x="933996" y="1999309"/>
                  </a:cubicBezTo>
                  <a:cubicBezTo>
                    <a:pt x="921132" y="2004454"/>
                    <a:pt x="906287" y="1999309"/>
                    <a:pt x="892432" y="1999309"/>
                  </a:cubicBezTo>
                </a:path>
              </a:pathLst>
            </a:custGeom>
            <a:solidFill>
              <a:srgbClr val="FFFF00"/>
            </a:solidFill>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7" name="Freeform 146">
              <a:extLst>
                <a:ext uri="{FF2B5EF4-FFF2-40B4-BE49-F238E27FC236}">
                  <a16:creationId xmlns:a16="http://schemas.microsoft.com/office/drawing/2014/main" id="{C9FBFF8F-4151-4A8F-94FC-5BDE3F5297BB}"/>
                </a:ext>
              </a:extLst>
            </p:cNvPr>
            <p:cNvSpPr/>
            <p:nvPr/>
          </p:nvSpPr>
          <p:spPr>
            <a:xfrm rot="3628476">
              <a:off x="6524453" y="4419269"/>
              <a:ext cx="1298853" cy="2004745"/>
            </a:xfrm>
            <a:custGeom>
              <a:avLst/>
              <a:gdLst>
                <a:gd name="connsiteX0" fmla="*/ 996341 w 1298108"/>
                <a:gd name="connsiteY0" fmla="*/ 1916182 h 2004454"/>
                <a:gd name="connsiteX1" fmla="*/ 996341 w 1298108"/>
                <a:gd name="connsiteY1" fmla="*/ 1916182 h 2004454"/>
                <a:gd name="connsiteX2" fmla="*/ 809305 w 1298108"/>
                <a:gd name="connsiteY2" fmla="*/ 1895400 h 2004454"/>
                <a:gd name="connsiteX3" fmla="*/ 746959 w 1298108"/>
                <a:gd name="connsiteY3" fmla="*/ 1874618 h 2004454"/>
                <a:gd name="connsiteX4" fmla="*/ 726178 w 1298108"/>
                <a:gd name="connsiteY4" fmla="*/ 1812273 h 2004454"/>
                <a:gd name="connsiteX5" fmla="*/ 684614 w 1298108"/>
                <a:gd name="connsiteY5" fmla="*/ 1749928 h 2004454"/>
                <a:gd name="connsiteX6" fmla="*/ 684614 w 1298108"/>
                <a:gd name="connsiteY6" fmla="*/ 1625237 h 2004454"/>
                <a:gd name="connsiteX7" fmla="*/ 705396 w 1298108"/>
                <a:gd name="connsiteY7" fmla="*/ 1542109 h 2004454"/>
                <a:gd name="connsiteX8" fmla="*/ 767741 w 1298108"/>
                <a:gd name="connsiteY8" fmla="*/ 1500546 h 2004454"/>
                <a:gd name="connsiteX9" fmla="*/ 767741 w 1298108"/>
                <a:gd name="connsiteY9" fmla="*/ 1334291 h 2004454"/>
                <a:gd name="connsiteX10" fmla="*/ 643050 w 1298108"/>
                <a:gd name="connsiteY10" fmla="*/ 1292728 h 2004454"/>
                <a:gd name="connsiteX11" fmla="*/ 622269 w 1298108"/>
                <a:gd name="connsiteY11" fmla="*/ 981000 h 2004454"/>
                <a:gd name="connsiteX12" fmla="*/ 497578 w 1298108"/>
                <a:gd name="connsiteY12" fmla="*/ 856309 h 2004454"/>
                <a:gd name="connsiteX13" fmla="*/ 456014 w 1298108"/>
                <a:gd name="connsiteY13" fmla="*/ 793964 h 2004454"/>
                <a:gd name="connsiteX14" fmla="*/ 393669 w 1298108"/>
                <a:gd name="connsiteY14" fmla="*/ 773182 h 2004454"/>
                <a:gd name="connsiteX15" fmla="*/ 331323 w 1298108"/>
                <a:gd name="connsiteY15" fmla="*/ 212073 h 2004454"/>
                <a:gd name="connsiteX16" fmla="*/ 268978 w 1298108"/>
                <a:gd name="connsiteY16" fmla="*/ 170509 h 2004454"/>
                <a:gd name="connsiteX17" fmla="*/ 227414 w 1298108"/>
                <a:gd name="connsiteY17" fmla="*/ 108164 h 2004454"/>
                <a:gd name="connsiteX18" fmla="*/ 268978 w 1298108"/>
                <a:gd name="connsiteY18" fmla="*/ 45818 h 2004454"/>
                <a:gd name="connsiteX19" fmla="*/ 352105 w 1298108"/>
                <a:gd name="connsiteY19" fmla="*/ 66600 h 2004454"/>
                <a:gd name="connsiteX20" fmla="*/ 435232 w 1298108"/>
                <a:gd name="connsiteY20" fmla="*/ 378328 h 2004454"/>
                <a:gd name="connsiteX21" fmla="*/ 497578 w 1298108"/>
                <a:gd name="connsiteY21" fmla="*/ 440673 h 2004454"/>
                <a:gd name="connsiteX22" fmla="*/ 767741 w 1298108"/>
                <a:gd name="connsiteY22" fmla="*/ 503018 h 2004454"/>
                <a:gd name="connsiteX23" fmla="*/ 871650 w 1298108"/>
                <a:gd name="connsiteY23" fmla="*/ 690055 h 2004454"/>
                <a:gd name="connsiteX24" fmla="*/ 809305 w 1298108"/>
                <a:gd name="connsiteY24" fmla="*/ 752400 h 2004454"/>
                <a:gd name="connsiteX25" fmla="*/ 830087 w 1298108"/>
                <a:gd name="connsiteY25" fmla="*/ 814746 h 2004454"/>
                <a:gd name="connsiteX26" fmla="*/ 975559 w 1298108"/>
                <a:gd name="connsiteY26" fmla="*/ 918655 h 2004454"/>
                <a:gd name="connsiteX27" fmla="*/ 1079469 w 1298108"/>
                <a:gd name="connsiteY27" fmla="*/ 939437 h 2004454"/>
                <a:gd name="connsiteX28" fmla="*/ 1183378 w 1298108"/>
                <a:gd name="connsiteY28" fmla="*/ 1043346 h 2004454"/>
                <a:gd name="connsiteX29" fmla="*/ 1141814 w 1298108"/>
                <a:gd name="connsiteY29" fmla="*/ 1105691 h 2004454"/>
                <a:gd name="connsiteX30" fmla="*/ 1141814 w 1298108"/>
                <a:gd name="connsiteY30" fmla="*/ 1271946 h 2004454"/>
                <a:gd name="connsiteX31" fmla="*/ 1204159 w 1298108"/>
                <a:gd name="connsiteY31" fmla="*/ 1313509 h 2004454"/>
                <a:gd name="connsiteX32" fmla="*/ 1224941 w 1298108"/>
                <a:gd name="connsiteY32" fmla="*/ 1375855 h 2004454"/>
                <a:gd name="connsiteX33" fmla="*/ 1287287 w 1298108"/>
                <a:gd name="connsiteY33" fmla="*/ 1438200 h 2004454"/>
                <a:gd name="connsiteX34" fmla="*/ 1266505 w 1298108"/>
                <a:gd name="connsiteY34" fmla="*/ 1666800 h 2004454"/>
                <a:gd name="connsiteX35" fmla="*/ 1245723 w 1298108"/>
                <a:gd name="connsiteY35" fmla="*/ 1749928 h 2004454"/>
                <a:gd name="connsiteX36" fmla="*/ 1183378 w 1298108"/>
                <a:gd name="connsiteY36" fmla="*/ 1791491 h 2004454"/>
                <a:gd name="connsiteX37" fmla="*/ 1058687 w 1298108"/>
                <a:gd name="connsiteY37" fmla="*/ 1833055 h 2004454"/>
                <a:gd name="connsiteX38" fmla="*/ 1017123 w 1298108"/>
                <a:gd name="connsiteY38" fmla="*/ 1895400 h 2004454"/>
                <a:gd name="connsiteX39" fmla="*/ 933996 w 1298108"/>
                <a:gd name="connsiteY39" fmla="*/ 1999309 h 2004454"/>
                <a:gd name="connsiteX40" fmla="*/ 892432 w 1298108"/>
                <a:gd name="connsiteY40" fmla="*/ 1999309 h 200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98108" h="2004454">
                  <a:moveTo>
                    <a:pt x="996341" y="1916182"/>
                  </a:moveTo>
                  <a:lnTo>
                    <a:pt x="996341" y="1916182"/>
                  </a:lnTo>
                  <a:cubicBezTo>
                    <a:pt x="933996" y="1909255"/>
                    <a:pt x="871180" y="1905713"/>
                    <a:pt x="809305" y="1895400"/>
                  </a:cubicBezTo>
                  <a:cubicBezTo>
                    <a:pt x="787697" y="1891799"/>
                    <a:pt x="762449" y="1890108"/>
                    <a:pt x="746959" y="1874618"/>
                  </a:cubicBezTo>
                  <a:cubicBezTo>
                    <a:pt x="731469" y="1859128"/>
                    <a:pt x="735975" y="1831866"/>
                    <a:pt x="726178" y="1812273"/>
                  </a:cubicBezTo>
                  <a:cubicBezTo>
                    <a:pt x="715008" y="1789933"/>
                    <a:pt x="698469" y="1770710"/>
                    <a:pt x="684614" y="1749928"/>
                  </a:cubicBezTo>
                  <a:cubicBezTo>
                    <a:pt x="654773" y="1660405"/>
                    <a:pt x="659036" y="1714759"/>
                    <a:pt x="684614" y="1625237"/>
                  </a:cubicBezTo>
                  <a:cubicBezTo>
                    <a:pt x="692461" y="1597774"/>
                    <a:pt x="689553" y="1565874"/>
                    <a:pt x="705396" y="1542109"/>
                  </a:cubicBezTo>
                  <a:cubicBezTo>
                    <a:pt x="719250" y="1521327"/>
                    <a:pt x="746959" y="1514400"/>
                    <a:pt x="767741" y="1500546"/>
                  </a:cubicBezTo>
                  <a:cubicBezTo>
                    <a:pt x="784140" y="1451349"/>
                    <a:pt x="817897" y="1384447"/>
                    <a:pt x="767741" y="1334291"/>
                  </a:cubicBezTo>
                  <a:cubicBezTo>
                    <a:pt x="736761" y="1303311"/>
                    <a:pt x="643050" y="1292728"/>
                    <a:pt x="643050" y="1292728"/>
                  </a:cubicBezTo>
                  <a:cubicBezTo>
                    <a:pt x="636123" y="1188819"/>
                    <a:pt x="655201" y="1079796"/>
                    <a:pt x="622269" y="981000"/>
                  </a:cubicBezTo>
                  <a:cubicBezTo>
                    <a:pt x="603681" y="925236"/>
                    <a:pt x="530184" y="905217"/>
                    <a:pt x="497578" y="856309"/>
                  </a:cubicBezTo>
                  <a:cubicBezTo>
                    <a:pt x="483723" y="835527"/>
                    <a:pt x="475517" y="809567"/>
                    <a:pt x="456014" y="793964"/>
                  </a:cubicBezTo>
                  <a:cubicBezTo>
                    <a:pt x="438908" y="780280"/>
                    <a:pt x="414451" y="780109"/>
                    <a:pt x="393669" y="773182"/>
                  </a:cubicBezTo>
                  <a:cubicBezTo>
                    <a:pt x="248339" y="555190"/>
                    <a:pt x="429519" y="850352"/>
                    <a:pt x="331323" y="212073"/>
                  </a:cubicBezTo>
                  <a:cubicBezTo>
                    <a:pt x="327525" y="187387"/>
                    <a:pt x="289760" y="184364"/>
                    <a:pt x="268978" y="170509"/>
                  </a:cubicBezTo>
                  <a:cubicBezTo>
                    <a:pt x="255123" y="149727"/>
                    <a:pt x="246211" y="124611"/>
                    <a:pt x="227414" y="108164"/>
                  </a:cubicBezTo>
                  <a:cubicBezTo>
                    <a:pt x="103797" y="0"/>
                    <a:pt x="0" y="12197"/>
                    <a:pt x="268978" y="45818"/>
                  </a:cubicBezTo>
                  <a:cubicBezTo>
                    <a:pt x="296687" y="52745"/>
                    <a:pt x="325853" y="55349"/>
                    <a:pt x="352105" y="66600"/>
                  </a:cubicBezTo>
                  <a:cubicBezTo>
                    <a:pt x="496251" y="128378"/>
                    <a:pt x="388485" y="191341"/>
                    <a:pt x="435232" y="378328"/>
                  </a:cubicBezTo>
                  <a:cubicBezTo>
                    <a:pt x="442360" y="406840"/>
                    <a:pt x="473662" y="423590"/>
                    <a:pt x="497578" y="440673"/>
                  </a:cubicBezTo>
                  <a:cubicBezTo>
                    <a:pt x="587349" y="504795"/>
                    <a:pt x="650068" y="489944"/>
                    <a:pt x="767741" y="503018"/>
                  </a:cubicBezTo>
                  <a:cubicBezTo>
                    <a:pt x="949486" y="684763"/>
                    <a:pt x="1008347" y="644489"/>
                    <a:pt x="871650" y="690055"/>
                  </a:cubicBezTo>
                  <a:cubicBezTo>
                    <a:pt x="850868" y="710837"/>
                    <a:pt x="818599" y="724518"/>
                    <a:pt x="809305" y="752400"/>
                  </a:cubicBezTo>
                  <a:cubicBezTo>
                    <a:pt x="802378" y="773182"/>
                    <a:pt x="817936" y="796519"/>
                    <a:pt x="830087" y="814746"/>
                  </a:cubicBezTo>
                  <a:cubicBezTo>
                    <a:pt x="863401" y="864718"/>
                    <a:pt x="919837" y="900081"/>
                    <a:pt x="975559" y="918655"/>
                  </a:cubicBezTo>
                  <a:cubicBezTo>
                    <a:pt x="1009069" y="929825"/>
                    <a:pt x="1044832" y="932510"/>
                    <a:pt x="1079469" y="939437"/>
                  </a:cubicBezTo>
                  <a:cubicBezTo>
                    <a:pt x="1107179" y="957910"/>
                    <a:pt x="1183378" y="997164"/>
                    <a:pt x="1183378" y="1043346"/>
                  </a:cubicBezTo>
                  <a:cubicBezTo>
                    <a:pt x="1183378" y="1068323"/>
                    <a:pt x="1155669" y="1084909"/>
                    <a:pt x="1141814" y="1105691"/>
                  </a:cubicBezTo>
                  <a:cubicBezTo>
                    <a:pt x="1120503" y="1169623"/>
                    <a:pt x="1099577" y="1198032"/>
                    <a:pt x="1141814" y="1271946"/>
                  </a:cubicBezTo>
                  <a:cubicBezTo>
                    <a:pt x="1154206" y="1293632"/>
                    <a:pt x="1183377" y="1299655"/>
                    <a:pt x="1204159" y="1313509"/>
                  </a:cubicBezTo>
                  <a:cubicBezTo>
                    <a:pt x="1211086" y="1334291"/>
                    <a:pt x="1212790" y="1357628"/>
                    <a:pt x="1224941" y="1375855"/>
                  </a:cubicBezTo>
                  <a:cubicBezTo>
                    <a:pt x="1241244" y="1400309"/>
                    <a:pt x="1283131" y="1409105"/>
                    <a:pt x="1287287" y="1438200"/>
                  </a:cubicBezTo>
                  <a:cubicBezTo>
                    <a:pt x="1298108" y="1513945"/>
                    <a:pt x="1276617" y="1590957"/>
                    <a:pt x="1266505" y="1666800"/>
                  </a:cubicBezTo>
                  <a:cubicBezTo>
                    <a:pt x="1262730" y="1695112"/>
                    <a:pt x="1261566" y="1726163"/>
                    <a:pt x="1245723" y="1749928"/>
                  </a:cubicBezTo>
                  <a:cubicBezTo>
                    <a:pt x="1231869" y="1770710"/>
                    <a:pt x="1206202" y="1781347"/>
                    <a:pt x="1183378" y="1791491"/>
                  </a:cubicBezTo>
                  <a:cubicBezTo>
                    <a:pt x="1143342" y="1809285"/>
                    <a:pt x="1058687" y="1833055"/>
                    <a:pt x="1058687" y="1833055"/>
                  </a:cubicBezTo>
                  <a:cubicBezTo>
                    <a:pt x="1044832" y="1853837"/>
                    <a:pt x="1028293" y="1873060"/>
                    <a:pt x="1017123" y="1895400"/>
                  </a:cubicBezTo>
                  <a:cubicBezTo>
                    <a:pt x="982295" y="1965055"/>
                    <a:pt x="1021577" y="1964277"/>
                    <a:pt x="933996" y="1999309"/>
                  </a:cubicBezTo>
                  <a:cubicBezTo>
                    <a:pt x="921132" y="2004454"/>
                    <a:pt x="906287" y="1999309"/>
                    <a:pt x="892432" y="1999309"/>
                  </a:cubicBezTo>
                </a:path>
              </a:pathLst>
            </a:custGeom>
            <a:solidFill>
              <a:srgbClr val="FFC000"/>
            </a:solidFill>
            <a:ln w="381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9" name="Freeform 148">
              <a:extLst>
                <a:ext uri="{FF2B5EF4-FFF2-40B4-BE49-F238E27FC236}">
                  <a16:creationId xmlns:a16="http://schemas.microsoft.com/office/drawing/2014/main" id="{0DD12244-E7AC-45A3-AA64-FB673EC46E36}"/>
                </a:ext>
              </a:extLst>
            </p:cNvPr>
            <p:cNvSpPr/>
            <p:nvPr/>
          </p:nvSpPr>
          <p:spPr>
            <a:xfrm flipH="1">
              <a:off x="7058802" y="5562959"/>
              <a:ext cx="834913" cy="838379"/>
            </a:xfrm>
            <a:custGeom>
              <a:avLst/>
              <a:gdLst>
                <a:gd name="connsiteX0" fmla="*/ 996341 w 1298108"/>
                <a:gd name="connsiteY0" fmla="*/ 1916182 h 2004454"/>
                <a:gd name="connsiteX1" fmla="*/ 996341 w 1298108"/>
                <a:gd name="connsiteY1" fmla="*/ 1916182 h 2004454"/>
                <a:gd name="connsiteX2" fmla="*/ 809305 w 1298108"/>
                <a:gd name="connsiteY2" fmla="*/ 1895400 h 2004454"/>
                <a:gd name="connsiteX3" fmla="*/ 746959 w 1298108"/>
                <a:gd name="connsiteY3" fmla="*/ 1874618 h 2004454"/>
                <a:gd name="connsiteX4" fmla="*/ 726178 w 1298108"/>
                <a:gd name="connsiteY4" fmla="*/ 1812273 h 2004454"/>
                <a:gd name="connsiteX5" fmla="*/ 684614 w 1298108"/>
                <a:gd name="connsiteY5" fmla="*/ 1749928 h 2004454"/>
                <a:gd name="connsiteX6" fmla="*/ 684614 w 1298108"/>
                <a:gd name="connsiteY6" fmla="*/ 1625237 h 2004454"/>
                <a:gd name="connsiteX7" fmla="*/ 705396 w 1298108"/>
                <a:gd name="connsiteY7" fmla="*/ 1542109 h 2004454"/>
                <a:gd name="connsiteX8" fmla="*/ 767741 w 1298108"/>
                <a:gd name="connsiteY8" fmla="*/ 1500546 h 2004454"/>
                <a:gd name="connsiteX9" fmla="*/ 767741 w 1298108"/>
                <a:gd name="connsiteY9" fmla="*/ 1334291 h 2004454"/>
                <a:gd name="connsiteX10" fmla="*/ 643050 w 1298108"/>
                <a:gd name="connsiteY10" fmla="*/ 1292728 h 2004454"/>
                <a:gd name="connsiteX11" fmla="*/ 622269 w 1298108"/>
                <a:gd name="connsiteY11" fmla="*/ 981000 h 2004454"/>
                <a:gd name="connsiteX12" fmla="*/ 497578 w 1298108"/>
                <a:gd name="connsiteY12" fmla="*/ 856309 h 2004454"/>
                <a:gd name="connsiteX13" fmla="*/ 456014 w 1298108"/>
                <a:gd name="connsiteY13" fmla="*/ 793964 h 2004454"/>
                <a:gd name="connsiteX14" fmla="*/ 393669 w 1298108"/>
                <a:gd name="connsiteY14" fmla="*/ 773182 h 2004454"/>
                <a:gd name="connsiteX15" fmla="*/ 331323 w 1298108"/>
                <a:gd name="connsiteY15" fmla="*/ 212073 h 2004454"/>
                <a:gd name="connsiteX16" fmla="*/ 268978 w 1298108"/>
                <a:gd name="connsiteY16" fmla="*/ 170509 h 2004454"/>
                <a:gd name="connsiteX17" fmla="*/ 227414 w 1298108"/>
                <a:gd name="connsiteY17" fmla="*/ 108164 h 2004454"/>
                <a:gd name="connsiteX18" fmla="*/ 268978 w 1298108"/>
                <a:gd name="connsiteY18" fmla="*/ 45818 h 2004454"/>
                <a:gd name="connsiteX19" fmla="*/ 352105 w 1298108"/>
                <a:gd name="connsiteY19" fmla="*/ 66600 h 2004454"/>
                <a:gd name="connsiteX20" fmla="*/ 435232 w 1298108"/>
                <a:gd name="connsiteY20" fmla="*/ 378328 h 2004454"/>
                <a:gd name="connsiteX21" fmla="*/ 497578 w 1298108"/>
                <a:gd name="connsiteY21" fmla="*/ 440673 h 2004454"/>
                <a:gd name="connsiteX22" fmla="*/ 767741 w 1298108"/>
                <a:gd name="connsiteY22" fmla="*/ 503018 h 2004454"/>
                <a:gd name="connsiteX23" fmla="*/ 871650 w 1298108"/>
                <a:gd name="connsiteY23" fmla="*/ 690055 h 2004454"/>
                <a:gd name="connsiteX24" fmla="*/ 809305 w 1298108"/>
                <a:gd name="connsiteY24" fmla="*/ 752400 h 2004454"/>
                <a:gd name="connsiteX25" fmla="*/ 830087 w 1298108"/>
                <a:gd name="connsiteY25" fmla="*/ 814746 h 2004454"/>
                <a:gd name="connsiteX26" fmla="*/ 975559 w 1298108"/>
                <a:gd name="connsiteY26" fmla="*/ 918655 h 2004454"/>
                <a:gd name="connsiteX27" fmla="*/ 1079469 w 1298108"/>
                <a:gd name="connsiteY27" fmla="*/ 939437 h 2004454"/>
                <a:gd name="connsiteX28" fmla="*/ 1183378 w 1298108"/>
                <a:gd name="connsiteY28" fmla="*/ 1043346 h 2004454"/>
                <a:gd name="connsiteX29" fmla="*/ 1141814 w 1298108"/>
                <a:gd name="connsiteY29" fmla="*/ 1105691 h 2004454"/>
                <a:gd name="connsiteX30" fmla="*/ 1141814 w 1298108"/>
                <a:gd name="connsiteY30" fmla="*/ 1271946 h 2004454"/>
                <a:gd name="connsiteX31" fmla="*/ 1204159 w 1298108"/>
                <a:gd name="connsiteY31" fmla="*/ 1313509 h 2004454"/>
                <a:gd name="connsiteX32" fmla="*/ 1224941 w 1298108"/>
                <a:gd name="connsiteY32" fmla="*/ 1375855 h 2004454"/>
                <a:gd name="connsiteX33" fmla="*/ 1287287 w 1298108"/>
                <a:gd name="connsiteY33" fmla="*/ 1438200 h 2004454"/>
                <a:gd name="connsiteX34" fmla="*/ 1266505 w 1298108"/>
                <a:gd name="connsiteY34" fmla="*/ 1666800 h 2004454"/>
                <a:gd name="connsiteX35" fmla="*/ 1245723 w 1298108"/>
                <a:gd name="connsiteY35" fmla="*/ 1749928 h 2004454"/>
                <a:gd name="connsiteX36" fmla="*/ 1183378 w 1298108"/>
                <a:gd name="connsiteY36" fmla="*/ 1791491 h 2004454"/>
                <a:gd name="connsiteX37" fmla="*/ 1058687 w 1298108"/>
                <a:gd name="connsiteY37" fmla="*/ 1833055 h 2004454"/>
                <a:gd name="connsiteX38" fmla="*/ 1017123 w 1298108"/>
                <a:gd name="connsiteY38" fmla="*/ 1895400 h 2004454"/>
                <a:gd name="connsiteX39" fmla="*/ 933996 w 1298108"/>
                <a:gd name="connsiteY39" fmla="*/ 1999309 h 2004454"/>
                <a:gd name="connsiteX40" fmla="*/ 892432 w 1298108"/>
                <a:gd name="connsiteY40" fmla="*/ 1999309 h 200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98108" h="2004454">
                  <a:moveTo>
                    <a:pt x="996341" y="1916182"/>
                  </a:moveTo>
                  <a:lnTo>
                    <a:pt x="996341" y="1916182"/>
                  </a:lnTo>
                  <a:cubicBezTo>
                    <a:pt x="933996" y="1909255"/>
                    <a:pt x="871180" y="1905713"/>
                    <a:pt x="809305" y="1895400"/>
                  </a:cubicBezTo>
                  <a:cubicBezTo>
                    <a:pt x="787697" y="1891799"/>
                    <a:pt x="762449" y="1890108"/>
                    <a:pt x="746959" y="1874618"/>
                  </a:cubicBezTo>
                  <a:cubicBezTo>
                    <a:pt x="731469" y="1859128"/>
                    <a:pt x="735975" y="1831866"/>
                    <a:pt x="726178" y="1812273"/>
                  </a:cubicBezTo>
                  <a:cubicBezTo>
                    <a:pt x="715008" y="1789933"/>
                    <a:pt x="698469" y="1770710"/>
                    <a:pt x="684614" y="1749928"/>
                  </a:cubicBezTo>
                  <a:cubicBezTo>
                    <a:pt x="654773" y="1660405"/>
                    <a:pt x="659036" y="1714759"/>
                    <a:pt x="684614" y="1625237"/>
                  </a:cubicBezTo>
                  <a:cubicBezTo>
                    <a:pt x="692461" y="1597774"/>
                    <a:pt x="689553" y="1565874"/>
                    <a:pt x="705396" y="1542109"/>
                  </a:cubicBezTo>
                  <a:cubicBezTo>
                    <a:pt x="719250" y="1521327"/>
                    <a:pt x="746959" y="1514400"/>
                    <a:pt x="767741" y="1500546"/>
                  </a:cubicBezTo>
                  <a:cubicBezTo>
                    <a:pt x="784140" y="1451349"/>
                    <a:pt x="817897" y="1384447"/>
                    <a:pt x="767741" y="1334291"/>
                  </a:cubicBezTo>
                  <a:cubicBezTo>
                    <a:pt x="736761" y="1303311"/>
                    <a:pt x="643050" y="1292728"/>
                    <a:pt x="643050" y="1292728"/>
                  </a:cubicBezTo>
                  <a:cubicBezTo>
                    <a:pt x="636123" y="1188819"/>
                    <a:pt x="655201" y="1079796"/>
                    <a:pt x="622269" y="981000"/>
                  </a:cubicBezTo>
                  <a:cubicBezTo>
                    <a:pt x="603681" y="925236"/>
                    <a:pt x="530184" y="905217"/>
                    <a:pt x="497578" y="856309"/>
                  </a:cubicBezTo>
                  <a:cubicBezTo>
                    <a:pt x="483723" y="835527"/>
                    <a:pt x="475517" y="809567"/>
                    <a:pt x="456014" y="793964"/>
                  </a:cubicBezTo>
                  <a:cubicBezTo>
                    <a:pt x="438908" y="780280"/>
                    <a:pt x="414451" y="780109"/>
                    <a:pt x="393669" y="773182"/>
                  </a:cubicBezTo>
                  <a:cubicBezTo>
                    <a:pt x="248339" y="555190"/>
                    <a:pt x="429519" y="850352"/>
                    <a:pt x="331323" y="212073"/>
                  </a:cubicBezTo>
                  <a:cubicBezTo>
                    <a:pt x="327525" y="187387"/>
                    <a:pt x="289760" y="184364"/>
                    <a:pt x="268978" y="170509"/>
                  </a:cubicBezTo>
                  <a:cubicBezTo>
                    <a:pt x="255123" y="149727"/>
                    <a:pt x="246211" y="124611"/>
                    <a:pt x="227414" y="108164"/>
                  </a:cubicBezTo>
                  <a:cubicBezTo>
                    <a:pt x="103797" y="0"/>
                    <a:pt x="0" y="12197"/>
                    <a:pt x="268978" y="45818"/>
                  </a:cubicBezTo>
                  <a:cubicBezTo>
                    <a:pt x="296687" y="52745"/>
                    <a:pt x="325853" y="55349"/>
                    <a:pt x="352105" y="66600"/>
                  </a:cubicBezTo>
                  <a:cubicBezTo>
                    <a:pt x="496251" y="128378"/>
                    <a:pt x="388485" y="191341"/>
                    <a:pt x="435232" y="378328"/>
                  </a:cubicBezTo>
                  <a:cubicBezTo>
                    <a:pt x="442360" y="406840"/>
                    <a:pt x="473662" y="423590"/>
                    <a:pt x="497578" y="440673"/>
                  </a:cubicBezTo>
                  <a:cubicBezTo>
                    <a:pt x="587349" y="504795"/>
                    <a:pt x="650068" y="489944"/>
                    <a:pt x="767741" y="503018"/>
                  </a:cubicBezTo>
                  <a:cubicBezTo>
                    <a:pt x="949486" y="684763"/>
                    <a:pt x="1008347" y="644489"/>
                    <a:pt x="871650" y="690055"/>
                  </a:cubicBezTo>
                  <a:cubicBezTo>
                    <a:pt x="850868" y="710837"/>
                    <a:pt x="818599" y="724518"/>
                    <a:pt x="809305" y="752400"/>
                  </a:cubicBezTo>
                  <a:cubicBezTo>
                    <a:pt x="802378" y="773182"/>
                    <a:pt x="817936" y="796519"/>
                    <a:pt x="830087" y="814746"/>
                  </a:cubicBezTo>
                  <a:cubicBezTo>
                    <a:pt x="863401" y="864718"/>
                    <a:pt x="919837" y="900081"/>
                    <a:pt x="975559" y="918655"/>
                  </a:cubicBezTo>
                  <a:cubicBezTo>
                    <a:pt x="1009069" y="929825"/>
                    <a:pt x="1044832" y="932510"/>
                    <a:pt x="1079469" y="939437"/>
                  </a:cubicBezTo>
                  <a:cubicBezTo>
                    <a:pt x="1107179" y="957910"/>
                    <a:pt x="1183378" y="997164"/>
                    <a:pt x="1183378" y="1043346"/>
                  </a:cubicBezTo>
                  <a:cubicBezTo>
                    <a:pt x="1183378" y="1068323"/>
                    <a:pt x="1155669" y="1084909"/>
                    <a:pt x="1141814" y="1105691"/>
                  </a:cubicBezTo>
                  <a:cubicBezTo>
                    <a:pt x="1120503" y="1169623"/>
                    <a:pt x="1099577" y="1198032"/>
                    <a:pt x="1141814" y="1271946"/>
                  </a:cubicBezTo>
                  <a:cubicBezTo>
                    <a:pt x="1154206" y="1293632"/>
                    <a:pt x="1183377" y="1299655"/>
                    <a:pt x="1204159" y="1313509"/>
                  </a:cubicBezTo>
                  <a:cubicBezTo>
                    <a:pt x="1211086" y="1334291"/>
                    <a:pt x="1212790" y="1357628"/>
                    <a:pt x="1224941" y="1375855"/>
                  </a:cubicBezTo>
                  <a:cubicBezTo>
                    <a:pt x="1241244" y="1400309"/>
                    <a:pt x="1283131" y="1409105"/>
                    <a:pt x="1287287" y="1438200"/>
                  </a:cubicBezTo>
                  <a:cubicBezTo>
                    <a:pt x="1298108" y="1513945"/>
                    <a:pt x="1276617" y="1590957"/>
                    <a:pt x="1266505" y="1666800"/>
                  </a:cubicBezTo>
                  <a:cubicBezTo>
                    <a:pt x="1262730" y="1695112"/>
                    <a:pt x="1261566" y="1726163"/>
                    <a:pt x="1245723" y="1749928"/>
                  </a:cubicBezTo>
                  <a:cubicBezTo>
                    <a:pt x="1231869" y="1770710"/>
                    <a:pt x="1206202" y="1781347"/>
                    <a:pt x="1183378" y="1791491"/>
                  </a:cubicBezTo>
                  <a:cubicBezTo>
                    <a:pt x="1143342" y="1809285"/>
                    <a:pt x="1058687" y="1833055"/>
                    <a:pt x="1058687" y="1833055"/>
                  </a:cubicBezTo>
                  <a:cubicBezTo>
                    <a:pt x="1044832" y="1853837"/>
                    <a:pt x="1028293" y="1873060"/>
                    <a:pt x="1017123" y="1895400"/>
                  </a:cubicBezTo>
                  <a:cubicBezTo>
                    <a:pt x="982295" y="1965055"/>
                    <a:pt x="1021577" y="1964277"/>
                    <a:pt x="933996" y="1999309"/>
                  </a:cubicBezTo>
                  <a:cubicBezTo>
                    <a:pt x="921132" y="2004454"/>
                    <a:pt x="906287" y="1999309"/>
                    <a:pt x="892432" y="1999309"/>
                  </a:cubicBezTo>
                </a:path>
              </a:pathLst>
            </a:custGeom>
            <a:solidFill>
              <a:srgbClr val="FF0000"/>
            </a:solidFill>
            <a:ln w="381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3" name="Freeform 152">
              <a:extLst>
                <a:ext uri="{FF2B5EF4-FFF2-40B4-BE49-F238E27FC236}">
                  <a16:creationId xmlns:a16="http://schemas.microsoft.com/office/drawing/2014/main" id="{9EF1F502-15B1-44EB-B924-C8815CC4F1B4}"/>
                </a:ext>
              </a:extLst>
            </p:cNvPr>
            <p:cNvSpPr/>
            <p:nvPr/>
          </p:nvSpPr>
          <p:spPr>
            <a:xfrm>
              <a:off x="6276268" y="6148872"/>
              <a:ext cx="1466654" cy="444595"/>
            </a:xfrm>
            <a:custGeom>
              <a:avLst/>
              <a:gdLst>
                <a:gd name="connsiteX0" fmla="*/ 207818 w 1466651"/>
                <a:gd name="connsiteY0" fmla="*/ 85401 h 444115"/>
                <a:gd name="connsiteX1" fmla="*/ 207818 w 1466651"/>
                <a:gd name="connsiteY1" fmla="*/ 85401 h 444115"/>
                <a:gd name="connsiteX2" fmla="*/ 415637 w 1466651"/>
                <a:gd name="connsiteY2" fmla="*/ 106183 h 444115"/>
                <a:gd name="connsiteX3" fmla="*/ 457200 w 1466651"/>
                <a:gd name="connsiteY3" fmla="*/ 168529 h 444115"/>
                <a:gd name="connsiteX4" fmla="*/ 914400 w 1466651"/>
                <a:gd name="connsiteY4" fmla="*/ 189311 h 444115"/>
                <a:gd name="connsiteX5" fmla="*/ 955964 w 1466651"/>
                <a:gd name="connsiteY5" fmla="*/ 251656 h 444115"/>
                <a:gd name="connsiteX6" fmla="*/ 1018309 w 1466651"/>
                <a:gd name="connsiteY6" fmla="*/ 272438 h 444115"/>
                <a:gd name="connsiteX7" fmla="*/ 1184564 w 1466651"/>
                <a:gd name="connsiteY7" fmla="*/ 293220 h 444115"/>
                <a:gd name="connsiteX8" fmla="*/ 1246909 w 1466651"/>
                <a:gd name="connsiteY8" fmla="*/ 272438 h 444115"/>
                <a:gd name="connsiteX9" fmla="*/ 1350818 w 1466651"/>
                <a:gd name="connsiteY9" fmla="*/ 126965 h 444115"/>
                <a:gd name="connsiteX10" fmla="*/ 1433946 w 1466651"/>
                <a:gd name="connsiteY10" fmla="*/ 147747 h 444115"/>
                <a:gd name="connsiteX11" fmla="*/ 1433946 w 1466651"/>
                <a:gd name="connsiteY11" fmla="*/ 314001 h 444115"/>
                <a:gd name="connsiteX12" fmla="*/ 1226127 w 1466651"/>
                <a:gd name="connsiteY12" fmla="*/ 334783 h 444115"/>
                <a:gd name="connsiteX13" fmla="*/ 1205346 w 1466651"/>
                <a:gd name="connsiteY13" fmla="*/ 397129 h 444115"/>
                <a:gd name="connsiteX14" fmla="*/ 976746 w 1466651"/>
                <a:gd name="connsiteY14" fmla="*/ 397129 h 444115"/>
                <a:gd name="connsiteX15" fmla="*/ 914400 w 1466651"/>
                <a:gd name="connsiteY15" fmla="*/ 376347 h 444115"/>
                <a:gd name="connsiteX16" fmla="*/ 789709 w 1466651"/>
                <a:gd name="connsiteY16" fmla="*/ 314001 h 444115"/>
                <a:gd name="connsiteX17" fmla="*/ 581891 w 1466651"/>
                <a:gd name="connsiteY17" fmla="*/ 293220 h 444115"/>
                <a:gd name="connsiteX18" fmla="*/ 166255 w 1466651"/>
                <a:gd name="connsiteY18" fmla="*/ 230874 h 444115"/>
                <a:gd name="connsiteX19" fmla="*/ 83127 w 1466651"/>
                <a:gd name="connsiteY19" fmla="*/ 168529 h 444115"/>
                <a:gd name="connsiteX20" fmla="*/ 0 w 1466651"/>
                <a:gd name="connsiteY20" fmla="*/ 126965 h 444115"/>
                <a:gd name="connsiteX21" fmla="*/ 20782 w 1466651"/>
                <a:gd name="connsiteY21" fmla="*/ 64620 h 444115"/>
                <a:gd name="connsiteX22" fmla="*/ 207818 w 1466651"/>
                <a:gd name="connsiteY22" fmla="*/ 23056 h 44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6651" h="444115">
                  <a:moveTo>
                    <a:pt x="207818" y="85401"/>
                  </a:moveTo>
                  <a:lnTo>
                    <a:pt x="207818" y="85401"/>
                  </a:lnTo>
                  <a:cubicBezTo>
                    <a:pt x="277091" y="92328"/>
                    <a:pt x="349591" y="84168"/>
                    <a:pt x="415637" y="106183"/>
                  </a:cubicBezTo>
                  <a:cubicBezTo>
                    <a:pt x="439332" y="114081"/>
                    <a:pt x="432563" y="164423"/>
                    <a:pt x="457200" y="168529"/>
                  </a:cubicBezTo>
                  <a:cubicBezTo>
                    <a:pt x="607682" y="193610"/>
                    <a:pt x="762000" y="182384"/>
                    <a:pt x="914400" y="189311"/>
                  </a:cubicBezTo>
                  <a:cubicBezTo>
                    <a:pt x="928255" y="210093"/>
                    <a:pt x="936461" y="236053"/>
                    <a:pt x="955964" y="251656"/>
                  </a:cubicBezTo>
                  <a:cubicBezTo>
                    <a:pt x="973070" y="265340"/>
                    <a:pt x="996757" y="268519"/>
                    <a:pt x="1018309" y="272438"/>
                  </a:cubicBezTo>
                  <a:cubicBezTo>
                    <a:pt x="1073258" y="282429"/>
                    <a:pt x="1129146" y="286293"/>
                    <a:pt x="1184564" y="293220"/>
                  </a:cubicBezTo>
                  <a:cubicBezTo>
                    <a:pt x="1205346" y="286293"/>
                    <a:pt x="1234177" y="290264"/>
                    <a:pt x="1246909" y="272438"/>
                  </a:cubicBezTo>
                  <a:cubicBezTo>
                    <a:pt x="1368136" y="102720"/>
                    <a:pt x="1210542" y="173725"/>
                    <a:pt x="1350818" y="126965"/>
                  </a:cubicBezTo>
                  <a:cubicBezTo>
                    <a:pt x="1378527" y="133892"/>
                    <a:pt x="1411643" y="129904"/>
                    <a:pt x="1433946" y="147747"/>
                  </a:cubicBezTo>
                  <a:cubicBezTo>
                    <a:pt x="1466651" y="173911"/>
                    <a:pt x="1457807" y="300986"/>
                    <a:pt x="1433946" y="314001"/>
                  </a:cubicBezTo>
                  <a:cubicBezTo>
                    <a:pt x="1372828" y="347338"/>
                    <a:pt x="1295400" y="327856"/>
                    <a:pt x="1226127" y="334783"/>
                  </a:cubicBezTo>
                  <a:cubicBezTo>
                    <a:pt x="1219200" y="355565"/>
                    <a:pt x="1220836" y="381639"/>
                    <a:pt x="1205346" y="397129"/>
                  </a:cubicBezTo>
                  <a:cubicBezTo>
                    <a:pt x="1158360" y="444115"/>
                    <a:pt x="990496" y="398848"/>
                    <a:pt x="976746" y="397129"/>
                  </a:cubicBezTo>
                  <a:cubicBezTo>
                    <a:pt x="955964" y="390202"/>
                    <a:pt x="933993" y="386144"/>
                    <a:pt x="914400" y="376347"/>
                  </a:cubicBezTo>
                  <a:cubicBezTo>
                    <a:pt x="845900" y="342097"/>
                    <a:pt x="865162" y="325609"/>
                    <a:pt x="789709" y="314001"/>
                  </a:cubicBezTo>
                  <a:cubicBezTo>
                    <a:pt x="720900" y="303415"/>
                    <a:pt x="651164" y="300147"/>
                    <a:pt x="581891" y="293220"/>
                  </a:cubicBezTo>
                  <a:cubicBezTo>
                    <a:pt x="399253" y="171459"/>
                    <a:pt x="649044" y="322833"/>
                    <a:pt x="166255" y="230874"/>
                  </a:cubicBezTo>
                  <a:cubicBezTo>
                    <a:pt x="132230" y="224393"/>
                    <a:pt x="112499" y="186886"/>
                    <a:pt x="83127" y="168529"/>
                  </a:cubicBezTo>
                  <a:cubicBezTo>
                    <a:pt x="56856" y="152110"/>
                    <a:pt x="27709" y="140820"/>
                    <a:pt x="0" y="126965"/>
                  </a:cubicBezTo>
                  <a:cubicBezTo>
                    <a:pt x="6927" y="106183"/>
                    <a:pt x="7098" y="81726"/>
                    <a:pt x="20782" y="64620"/>
                  </a:cubicBezTo>
                  <a:cubicBezTo>
                    <a:pt x="72478" y="0"/>
                    <a:pt x="133422" y="23056"/>
                    <a:pt x="207818" y="23056"/>
                  </a:cubicBezTo>
                </a:path>
              </a:pathLst>
            </a:custGeom>
            <a:solidFill>
              <a:schemeClr val="bg2">
                <a:lumMod val="50000"/>
              </a:schemeClr>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18" name="Group 132">
            <a:extLst>
              <a:ext uri="{FF2B5EF4-FFF2-40B4-BE49-F238E27FC236}">
                <a16:creationId xmlns:a16="http://schemas.microsoft.com/office/drawing/2014/main" id="{21EA3B1B-8F08-4B1A-9B5A-807C8EC7C661}"/>
              </a:ext>
            </a:extLst>
          </p:cNvPr>
          <p:cNvGrpSpPr>
            <a:grpSpLocks/>
          </p:cNvGrpSpPr>
          <p:nvPr/>
        </p:nvGrpSpPr>
        <p:grpSpPr bwMode="auto">
          <a:xfrm>
            <a:off x="3072901" y="3721149"/>
            <a:ext cx="1524000" cy="1046163"/>
            <a:chOff x="2362200" y="3429000"/>
            <a:chExt cx="1524000" cy="1046947"/>
          </a:xfrm>
        </p:grpSpPr>
        <p:sp>
          <p:nvSpPr>
            <p:cNvPr id="31775" name="Oval 33">
              <a:extLst>
                <a:ext uri="{FF2B5EF4-FFF2-40B4-BE49-F238E27FC236}">
                  <a16:creationId xmlns:a16="http://schemas.microsoft.com/office/drawing/2014/main" id="{1071F00C-96C0-46EF-A58C-3DFDBFB4131E}"/>
                </a:ext>
              </a:extLst>
            </p:cNvPr>
            <p:cNvSpPr>
              <a:spLocks noChangeArrowheads="1"/>
            </p:cNvSpPr>
            <p:nvPr/>
          </p:nvSpPr>
          <p:spPr bwMode="auto">
            <a:xfrm>
              <a:off x="2400300" y="4323547"/>
              <a:ext cx="152400" cy="1524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776" name="Oval 34">
              <a:extLst>
                <a:ext uri="{FF2B5EF4-FFF2-40B4-BE49-F238E27FC236}">
                  <a16:creationId xmlns:a16="http://schemas.microsoft.com/office/drawing/2014/main" id="{D5F9B5B8-C818-4C66-8F38-EB6AF4C2F77F}"/>
                </a:ext>
              </a:extLst>
            </p:cNvPr>
            <p:cNvSpPr>
              <a:spLocks noChangeArrowheads="1"/>
            </p:cNvSpPr>
            <p:nvPr/>
          </p:nvSpPr>
          <p:spPr bwMode="auto">
            <a:xfrm>
              <a:off x="2705100" y="4076700"/>
              <a:ext cx="342900" cy="3429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777" name="Oval 35">
              <a:extLst>
                <a:ext uri="{FF2B5EF4-FFF2-40B4-BE49-F238E27FC236}">
                  <a16:creationId xmlns:a16="http://schemas.microsoft.com/office/drawing/2014/main" id="{6C333371-78B9-485F-A030-E7FE8E0A4C0A}"/>
                </a:ext>
              </a:extLst>
            </p:cNvPr>
            <p:cNvSpPr>
              <a:spLocks noChangeArrowheads="1"/>
            </p:cNvSpPr>
            <p:nvPr/>
          </p:nvSpPr>
          <p:spPr bwMode="auto">
            <a:xfrm>
              <a:off x="2933700" y="4323547"/>
              <a:ext cx="152400" cy="1524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778" name="Oval 36">
              <a:extLst>
                <a:ext uri="{FF2B5EF4-FFF2-40B4-BE49-F238E27FC236}">
                  <a16:creationId xmlns:a16="http://schemas.microsoft.com/office/drawing/2014/main" id="{EF613F5D-ACBC-40F0-8F1C-8D71A2151948}"/>
                </a:ext>
              </a:extLst>
            </p:cNvPr>
            <p:cNvSpPr>
              <a:spLocks noChangeArrowheads="1"/>
            </p:cNvSpPr>
            <p:nvPr/>
          </p:nvSpPr>
          <p:spPr bwMode="auto">
            <a:xfrm>
              <a:off x="2362200" y="3581400"/>
              <a:ext cx="152400" cy="1524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779" name="Oval 40">
              <a:extLst>
                <a:ext uri="{FF2B5EF4-FFF2-40B4-BE49-F238E27FC236}">
                  <a16:creationId xmlns:a16="http://schemas.microsoft.com/office/drawing/2014/main" id="{6B92077B-F926-47AF-8622-E55A46F005FA}"/>
                </a:ext>
              </a:extLst>
            </p:cNvPr>
            <p:cNvSpPr>
              <a:spLocks noChangeArrowheads="1"/>
            </p:cNvSpPr>
            <p:nvPr/>
          </p:nvSpPr>
          <p:spPr bwMode="auto">
            <a:xfrm>
              <a:off x="2476500" y="4018747"/>
              <a:ext cx="152400" cy="1524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780" name="Oval 41">
              <a:extLst>
                <a:ext uri="{FF2B5EF4-FFF2-40B4-BE49-F238E27FC236}">
                  <a16:creationId xmlns:a16="http://schemas.microsoft.com/office/drawing/2014/main" id="{EDF5A943-173A-4111-B64B-521116C84678}"/>
                </a:ext>
              </a:extLst>
            </p:cNvPr>
            <p:cNvSpPr>
              <a:spLocks noChangeArrowheads="1"/>
            </p:cNvSpPr>
            <p:nvPr/>
          </p:nvSpPr>
          <p:spPr bwMode="auto">
            <a:xfrm>
              <a:off x="2667000" y="3429000"/>
              <a:ext cx="76200" cy="1524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781" name="Oval 46">
              <a:extLst>
                <a:ext uri="{FF2B5EF4-FFF2-40B4-BE49-F238E27FC236}">
                  <a16:creationId xmlns:a16="http://schemas.microsoft.com/office/drawing/2014/main" id="{D8F64F3D-3F9E-44A0-99F2-B2BA7A031666}"/>
                </a:ext>
              </a:extLst>
            </p:cNvPr>
            <p:cNvSpPr>
              <a:spLocks noChangeArrowheads="1"/>
            </p:cNvSpPr>
            <p:nvPr/>
          </p:nvSpPr>
          <p:spPr bwMode="auto">
            <a:xfrm>
              <a:off x="3162300" y="3771900"/>
              <a:ext cx="228600" cy="2286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782" name="Oval 51">
              <a:extLst>
                <a:ext uri="{FF2B5EF4-FFF2-40B4-BE49-F238E27FC236}">
                  <a16:creationId xmlns:a16="http://schemas.microsoft.com/office/drawing/2014/main" id="{41B5FD8A-83AE-4CD7-AB2E-AB68D9266204}"/>
                </a:ext>
              </a:extLst>
            </p:cNvPr>
            <p:cNvSpPr>
              <a:spLocks noChangeArrowheads="1"/>
            </p:cNvSpPr>
            <p:nvPr/>
          </p:nvSpPr>
          <p:spPr bwMode="auto">
            <a:xfrm>
              <a:off x="3657600" y="4191000"/>
              <a:ext cx="228600" cy="2286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783" name="Oval 62">
              <a:extLst>
                <a:ext uri="{FF2B5EF4-FFF2-40B4-BE49-F238E27FC236}">
                  <a16:creationId xmlns:a16="http://schemas.microsoft.com/office/drawing/2014/main" id="{92FEC3F3-7AB5-46BC-948A-E5FB8857F2C0}"/>
                </a:ext>
              </a:extLst>
            </p:cNvPr>
            <p:cNvSpPr>
              <a:spLocks noChangeArrowheads="1"/>
            </p:cNvSpPr>
            <p:nvPr/>
          </p:nvSpPr>
          <p:spPr bwMode="auto">
            <a:xfrm>
              <a:off x="3086100" y="3962400"/>
              <a:ext cx="152400" cy="1524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784" name="Oval 63">
              <a:extLst>
                <a:ext uri="{FF2B5EF4-FFF2-40B4-BE49-F238E27FC236}">
                  <a16:creationId xmlns:a16="http://schemas.microsoft.com/office/drawing/2014/main" id="{3D863B2B-C03D-4CB1-B6B6-27612DD89383}"/>
                </a:ext>
              </a:extLst>
            </p:cNvPr>
            <p:cNvSpPr>
              <a:spLocks noChangeArrowheads="1"/>
            </p:cNvSpPr>
            <p:nvPr/>
          </p:nvSpPr>
          <p:spPr bwMode="auto">
            <a:xfrm>
              <a:off x="2781300" y="3866347"/>
              <a:ext cx="1524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1785" name="Oval 67">
              <a:extLst>
                <a:ext uri="{FF2B5EF4-FFF2-40B4-BE49-F238E27FC236}">
                  <a16:creationId xmlns:a16="http://schemas.microsoft.com/office/drawing/2014/main" id="{510C9DC1-B1F6-4442-8ED0-4BEA557CE327}"/>
                </a:ext>
              </a:extLst>
            </p:cNvPr>
            <p:cNvSpPr>
              <a:spLocks noChangeArrowheads="1"/>
            </p:cNvSpPr>
            <p:nvPr/>
          </p:nvSpPr>
          <p:spPr bwMode="auto">
            <a:xfrm>
              <a:off x="3352800" y="4038600"/>
              <a:ext cx="228600" cy="2286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nodePh="1">
                                  <p:stCondLst>
                                    <p:cond delay="0"/>
                                  </p:stCondLst>
                                  <p:endCondLst>
                                    <p:cond evt="begin" delay="0">
                                      <p:tn val="5"/>
                                    </p:cond>
                                  </p:endCondLst>
                                  <p:childTnLst>
                                    <p:set>
                                      <p:cBhvr>
                                        <p:cTn id="6" dur="1" fill="hold">
                                          <p:stCondLst>
                                            <p:cond delay="0"/>
                                          </p:stCondLst>
                                        </p:cTn>
                                        <p:tgtEl>
                                          <p:spTgt spid="27">
                                            <p:txEl>
                                              <p:charRg st="4294967295" end="4294967295"/>
                                            </p:txEl>
                                          </p:spTgt>
                                        </p:tgtEl>
                                        <p:attrNameLst>
                                          <p:attrName>style.visibility</p:attrName>
                                        </p:attrNameLst>
                                      </p:cBhvr>
                                      <p:to>
                                        <p:strVal val="visible"/>
                                      </p:to>
                                    </p:set>
                                    <p:animEffect transition="in" filter="fade">
                                      <p:cBhvr>
                                        <p:cTn id="7" dur="2000"/>
                                        <p:tgtEl>
                                          <p:spTgt spid="27">
                                            <p:txEl>
                                              <p:charRg st="4294967295" end="4294967295"/>
                                            </p:txEl>
                                          </p:spTgt>
                                        </p:tgtEl>
                                      </p:cBhvr>
                                    </p:animEffect>
                                    <p:anim calcmode="lin" valueType="num">
                                      <p:cBhvr>
                                        <p:cTn id="8" dur="2000" fill="hold"/>
                                        <p:tgtEl>
                                          <p:spTgt spid="27">
                                            <p:txEl>
                                              <p:charRg st="4294967295" end="4294967295"/>
                                            </p:txEl>
                                          </p:spTgt>
                                        </p:tgtEl>
                                        <p:attrNameLst>
                                          <p:attrName>ppt_x</p:attrName>
                                        </p:attrNameLst>
                                      </p:cBhvr>
                                      <p:tavLst>
                                        <p:tav tm="0">
                                          <p:val>
                                            <p:strVal val="#ppt_x"/>
                                          </p:val>
                                        </p:tav>
                                        <p:tav tm="100000">
                                          <p:val>
                                            <p:strVal val="#ppt_x"/>
                                          </p:val>
                                        </p:tav>
                                      </p:tavLst>
                                    </p:anim>
                                    <p:anim calcmode="lin" valueType="num">
                                      <p:cBhvr>
                                        <p:cTn id="9" dur="2000" fill="hold"/>
                                        <p:tgtEl>
                                          <p:spTgt spid="27">
                                            <p:txEl>
                                              <p:charRg st="4294967295" end="4294967295"/>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1000"/>
                                        <p:tgtEl>
                                          <p:spTgt spid="30"/>
                                        </p:tgtEl>
                                      </p:cBhvr>
                                    </p:animEffect>
                                    <p:anim calcmode="lin" valueType="num">
                                      <p:cBhvr>
                                        <p:cTn id="25" dur="1000" fill="hold"/>
                                        <p:tgtEl>
                                          <p:spTgt spid="30"/>
                                        </p:tgtEl>
                                        <p:attrNameLst>
                                          <p:attrName>ppt_x</p:attrName>
                                        </p:attrNameLst>
                                      </p:cBhvr>
                                      <p:tavLst>
                                        <p:tav tm="0">
                                          <p:val>
                                            <p:strVal val="#ppt_x"/>
                                          </p:val>
                                        </p:tav>
                                        <p:tav tm="100000">
                                          <p:val>
                                            <p:strVal val="#ppt_x"/>
                                          </p:val>
                                        </p:tav>
                                      </p:tavLst>
                                    </p:anim>
                                    <p:anim calcmode="lin" valueType="num">
                                      <p:cBhvr>
                                        <p:cTn id="26" dur="1000" fill="hold"/>
                                        <p:tgtEl>
                                          <p:spTgt spid="3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1000"/>
                                        <p:tgtEl>
                                          <p:spTgt spid="26"/>
                                        </p:tgtEl>
                                      </p:cBhvr>
                                    </p:animEffect>
                                    <p:anim calcmode="lin" valueType="num">
                                      <p:cBhvr>
                                        <p:cTn id="35" dur="1000" fill="hold"/>
                                        <p:tgtEl>
                                          <p:spTgt spid="26"/>
                                        </p:tgtEl>
                                        <p:attrNameLst>
                                          <p:attrName>ppt_x</p:attrName>
                                        </p:attrNameLst>
                                      </p:cBhvr>
                                      <p:tavLst>
                                        <p:tav tm="0">
                                          <p:val>
                                            <p:strVal val="#ppt_x"/>
                                          </p:val>
                                        </p:tav>
                                        <p:tav tm="100000">
                                          <p:val>
                                            <p:strVal val="#ppt_x"/>
                                          </p:val>
                                        </p:tav>
                                      </p:tavLst>
                                    </p:anim>
                                    <p:anim calcmode="lin" valueType="num">
                                      <p:cBhvr>
                                        <p:cTn id="36" dur="1000" fill="hold"/>
                                        <p:tgtEl>
                                          <p:spTgt spid="26"/>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anim calcmode="lin" valueType="num">
                                      <p:cBhvr>
                                        <p:cTn id="40" dur="1000" fill="hold"/>
                                        <p:tgtEl>
                                          <p:spTgt spid="23"/>
                                        </p:tgtEl>
                                        <p:attrNameLst>
                                          <p:attrName>ppt_x</p:attrName>
                                        </p:attrNameLst>
                                      </p:cBhvr>
                                      <p:tavLst>
                                        <p:tav tm="0">
                                          <p:val>
                                            <p:strVal val="#ppt_x"/>
                                          </p:val>
                                        </p:tav>
                                        <p:tav tm="100000">
                                          <p:val>
                                            <p:strVal val="#ppt_x"/>
                                          </p:val>
                                        </p:tav>
                                      </p:tavLst>
                                    </p:anim>
                                    <p:anim calcmode="lin" valueType="num">
                                      <p:cBhvr>
                                        <p:cTn id="41" dur="1000" fill="hold"/>
                                        <p:tgtEl>
                                          <p:spTgt spid="23"/>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1000"/>
                                        <p:tgtEl>
                                          <p:spTgt spid="33"/>
                                        </p:tgtEl>
                                      </p:cBhvr>
                                    </p:animEffect>
                                    <p:anim calcmode="lin" valueType="num">
                                      <p:cBhvr>
                                        <p:cTn id="45" dur="1000" fill="hold"/>
                                        <p:tgtEl>
                                          <p:spTgt spid="33"/>
                                        </p:tgtEl>
                                        <p:attrNameLst>
                                          <p:attrName>ppt_x</p:attrName>
                                        </p:attrNameLst>
                                      </p:cBhvr>
                                      <p:tavLst>
                                        <p:tav tm="0">
                                          <p:val>
                                            <p:strVal val="#ppt_x"/>
                                          </p:val>
                                        </p:tav>
                                        <p:tav tm="100000">
                                          <p:val>
                                            <p:strVal val="#ppt_x"/>
                                          </p:val>
                                        </p:tav>
                                      </p:tavLst>
                                    </p:anim>
                                    <p:anim calcmode="lin" valueType="num">
                                      <p:cBhvr>
                                        <p:cTn id="4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ppt_x"/>
                                          </p:val>
                                        </p:tav>
                                        <p:tav tm="100000">
                                          <p:val>
                                            <p:strVal val="#ppt_x"/>
                                          </p:val>
                                        </p:tav>
                                      </p:tavLst>
                                    </p:anim>
                                    <p:anim calcmode="lin" valueType="num">
                                      <p:cBhvr additive="base">
                                        <p:cTn id="52" dur="500" fill="hold"/>
                                        <p:tgtEl>
                                          <p:spTgt spid="6"/>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9" presetClass="entr" presetSubtype="0"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p:cTn id="61" dur="1000" fill="hold"/>
                                        <p:tgtEl>
                                          <p:spTgt spid="5"/>
                                        </p:tgtEl>
                                        <p:attrNameLst>
                                          <p:attrName>ppt_x</p:attrName>
                                        </p:attrNameLst>
                                      </p:cBhvr>
                                      <p:tavLst>
                                        <p:tav tm="0">
                                          <p:val>
                                            <p:strVal val="#ppt_x-.2"/>
                                          </p:val>
                                        </p:tav>
                                        <p:tav tm="100000">
                                          <p:val>
                                            <p:strVal val="#ppt_x"/>
                                          </p:val>
                                        </p:tav>
                                      </p:tavLst>
                                    </p:anim>
                                    <p:anim calcmode="lin" valueType="num">
                                      <p:cBhvr>
                                        <p:cTn id="6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63" dur="1000"/>
                                        <p:tgtEl>
                                          <p:spTgt spid="5"/>
                                        </p:tgtEl>
                                      </p:cBhvr>
                                    </p:animEffect>
                                  </p:childTnLst>
                                </p:cTn>
                              </p:par>
                              <p:par>
                                <p:cTn id="64" presetID="8" presetClass="entr" presetSubtype="16" fill="hold"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diamond(in)">
                                      <p:cBhvr>
                                        <p:cTn id="66" dur="2000"/>
                                        <p:tgtEl>
                                          <p:spTgt spid="18"/>
                                        </p:tgtEl>
                                      </p:cBhvr>
                                    </p:animEffect>
                                  </p:childTnLst>
                                </p:cTn>
                              </p:par>
                              <p:par>
                                <p:cTn id="67" presetID="1" presetClass="entr" presetSubtype="0"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7" presetClass="entr" presetSubtype="10" fill="hold"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p:cTn id="73" dur="1000" fill="hold"/>
                                        <p:tgtEl>
                                          <p:spTgt spid="11"/>
                                        </p:tgtEl>
                                        <p:attrNameLst>
                                          <p:attrName>ppt_w</p:attrName>
                                        </p:attrNameLst>
                                      </p:cBhvr>
                                      <p:tavLst>
                                        <p:tav tm="0">
                                          <p:val>
                                            <p:fltVal val="0"/>
                                          </p:val>
                                        </p:tav>
                                        <p:tav tm="100000">
                                          <p:val>
                                            <p:strVal val="#ppt_w"/>
                                          </p:val>
                                        </p:tav>
                                      </p:tavLst>
                                    </p:anim>
                                    <p:anim calcmode="lin" valueType="num">
                                      <p:cBhvr>
                                        <p:cTn id="74" dur="1000" fill="hold"/>
                                        <p:tgtEl>
                                          <p:spTgt spid="11"/>
                                        </p:tgtEl>
                                        <p:attrNameLst>
                                          <p:attrName>ppt_h</p:attrName>
                                        </p:attrNameLst>
                                      </p:cBhvr>
                                      <p:tavLst>
                                        <p:tav tm="0">
                                          <p:val>
                                            <p:strVal val="#ppt_h"/>
                                          </p:val>
                                        </p:tav>
                                        <p:tav tm="100000">
                                          <p:val>
                                            <p:strVal val="#ppt_h"/>
                                          </p:val>
                                        </p:tav>
                                      </p:tavLst>
                                    </p:anim>
                                  </p:childTnLst>
                                </p:cTn>
                              </p:par>
                              <p:par>
                                <p:cTn id="75" presetID="17" presetClass="entr" presetSubtype="10" fill="hold" nodeType="with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p:cTn id="77" dur="500" fill="hold"/>
                                        <p:tgtEl>
                                          <p:spTgt spid="10"/>
                                        </p:tgtEl>
                                        <p:attrNameLst>
                                          <p:attrName>ppt_w</p:attrName>
                                        </p:attrNameLst>
                                      </p:cBhvr>
                                      <p:tavLst>
                                        <p:tav tm="0">
                                          <p:val>
                                            <p:fltVal val="0"/>
                                          </p:val>
                                        </p:tav>
                                        <p:tav tm="100000">
                                          <p:val>
                                            <p:strVal val="#ppt_w"/>
                                          </p:val>
                                        </p:tav>
                                      </p:tavLst>
                                    </p:anim>
                                    <p:anim calcmode="lin" valueType="num">
                                      <p:cBhvr>
                                        <p:cTn id="78" dur="500" fill="hold"/>
                                        <p:tgtEl>
                                          <p:spTgt spid="10"/>
                                        </p:tgtEl>
                                        <p:attrNameLst>
                                          <p:attrName>ppt_h</p:attrName>
                                        </p:attrNameLst>
                                      </p:cBhvr>
                                      <p:tavLst>
                                        <p:tav tm="0">
                                          <p:val>
                                            <p:strVal val="#ppt_h"/>
                                          </p:val>
                                        </p:tav>
                                        <p:tav tm="100000">
                                          <p:val>
                                            <p:strVal val="#ppt_h"/>
                                          </p:val>
                                        </p:tav>
                                      </p:tavLst>
                                    </p:anim>
                                  </p:childTnLst>
                                </p:cTn>
                              </p:par>
                              <p:par>
                                <p:cTn id="79" presetID="17" presetClass="entr" presetSubtype="10" fill="hold" nodeType="withEffect">
                                  <p:stCondLst>
                                    <p:cond delay="0"/>
                                  </p:stCondLst>
                                  <p:childTnLst>
                                    <p:set>
                                      <p:cBhvr>
                                        <p:cTn id="80" dur="1" fill="hold">
                                          <p:stCondLst>
                                            <p:cond delay="0"/>
                                          </p:stCondLst>
                                        </p:cTn>
                                        <p:tgtEl>
                                          <p:spTgt spid="14"/>
                                        </p:tgtEl>
                                        <p:attrNameLst>
                                          <p:attrName>style.visibility</p:attrName>
                                        </p:attrNameLst>
                                      </p:cBhvr>
                                      <p:to>
                                        <p:strVal val="visible"/>
                                      </p:to>
                                    </p:set>
                                    <p:anim calcmode="lin" valueType="num">
                                      <p:cBhvr>
                                        <p:cTn id="81" dur="500" fill="hold"/>
                                        <p:tgtEl>
                                          <p:spTgt spid="14"/>
                                        </p:tgtEl>
                                        <p:attrNameLst>
                                          <p:attrName>ppt_w</p:attrName>
                                        </p:attrNameLst>
                                      </p:cBhvr>
                                      <p:tavLst>
                                        <p:tav tm="0">
                                          <p:val>
                                            <p:fltVal val="0"/>
                                          </p:val>
                                        </p:tav>
                                        <p:tav tm="100000">
                                          <p:val>
                                            <p:strVal val="#ppt_w"/>
                                          </p:val>
                                        </p:tav>
                                      </p:tavLst>
                                    </p:anim>
                                    <p:anim calcmode="lin" valueType="num">
                                      <p:cBhvr>
                                        <p:cTn id="82" dur="500" fill="hold"/>
                                        <p:tgtEl>
                                          <p:spTgt spid="14"/>
                                        </p:tgtEl>
                                        <p:attrNameLst>
                                          <p:attrName>ppt_h</p:attrName>
                                        </p:attrNameLst>
                                      </p:cBhvr>
                                      <p:tavLst>
                                        <p:tav tm="0">
                                          <p:val>
                                            <p:strVal val="#ppt_h"/>
                                          </p:val>
                                        </p:tav>
                                        <p:tav tm="100000">
                                          <p:val>
                                            <p:strVal val="#ppt_h"/>
                                          </p:val>
                                        </p:tav>
                                      </p:tavLst>
                                    </p:anim>
                                  </p:childTnLst>
                                </p:cTn>
                              </p:par>
                              <p:par>
                                <p:cTn id="83" presetID="17" presetClass="entr" presetSubtype="10" fill="hold" nodeType="withEffect">
                                  <p:stCondLst>
                                    <p:cond delay="0"/>
                                  </p:stCondLst>
                                  <p:childTnLst>
                                    <p:set>
                                      <p:cBhvr>
                                        <p:cTn id="84" dur="1" fill="hold">
                                          <p:stCondLst>
                                            <p:cond delay="0"/>
                                          </p:stCondLst>
                                        </p:cTn>
                                        <p:tgtEl>
                                          <p:spTgt spid="60"/>
                                        </p:tgtEl>
                                        <p:attrNameLst>
                                          <p:attrName>style.visibility</p:attrName>
                                        </p:attrNameLst>
                                      </p:cBhvr>
                                      <p:to>
                                        <p:strVal val="visible"/>
                                      </p:to>
                                    </p:set>
                                    <p:anim calcmode="lin" valueType="num">
                                      <p:cBhvr>
                                        <p:cTn id="85" dur="500" fill="hold"/>
                                        <p:tgtEl>
                                          <p:spTgt spid="60"/>
                                        </p:tgtEl>
                                        <p:attrNameLst>
                                          <p:attrName>ppt_w</p:attrName>
                                        </p:attrNameLst>
                                      </p:cBhvr>
                                      <p:tavLst>
                                        <p:tav tm="0">
                                          <p:val>
                                            <p:fltVal val="0"/>
                                          </p:val>
                                        </p:tav>
                                        <p:tav tm="100000">
                                          <p:val>
                                            <p:strVal val="#ppt_w"/>
                                          </p:val>
                                        </p:tav>
                                      </p:tavLst>
                                    </p:anim>
                                    <p:anim calcmode="lin" valueType="num">
                                      <p:cBhvr>
                                        <p:cTn id="86" dur="500" fill="hold"/>
                                        <p:tgtEl>
                                          <p:spTgt spid="60"/>
                                        </p:tgtEl>
                                        <p:attrNameLst>
                                          <p:attrName>ppt_h</p:attrName>
                                        </p:attrNameLst>
                                      </p:cBhvr>
                                      <p:tavLst>
                                        <p:tav tm="0">
                                          <p:val>
                                            <p:strVal val="#ppt_h"/>
                                          </p:val>
                                        </p:tav>
                                        <p:tav tm="100000">
                                          <p:val>
                                            <p:strVal val="#ppt_h"/>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49" presetClass="entr" presetSubtype="0" decel="100000" fill="hold" nodeType="clickEffect">
                                  <p:stCondLst>
                                    <p:cond delay="0"/>
                                  </p:stCondLst>
                                  <p:childTnLst>
                                    <p:set>
                                      <p:cBhvr>
                                        <p:cTn id="90" dur="1" fill="hold">
                                          <p:stCondLst>
                                            <p:cond delay="0"/>
                                          </p:stCondLst>
                                        </p:cTn>
                                        <p:tgtEl>
                                          <p:spTgt spid="3"/>
                                        </p:tgtEl>
                                        <p:attrNameLst>
                                          <p:attrName>style.visibility</p:attrName>
                                        </p:attrNameLst>
                                      </p:cBhvr>
                                      <p:to>
                                        <p:strVal val="visible"/>
                                      </p:to>
                                    </p:set>
                                    <p:anim calcmode="lin" valueType="num">
                                      <p:cBhvr>
                                        <p:cTn id="91" dur="500" fill="hold"/>
                                        <p:tgtEl>
                                          <p:spTgt spid="3"/>
                                        </p:tgtEl>
                                        <p:attrNameLst>
                                          <p:attrName>ppt_w</p:attrName>
                                        </p:attrNameLst>
                                      </p:cBhvr>
                                      <p:tavLst>
                                        <p:tav tm="0">
                                          <p:val>
                                            <p:fltVal val="0"/>
                                          </p:val>
                                        </p:tav>
                                        <p:tav tm="100000">
                                          <p:val>
                                            <p:strVal val="#ppt_w"/>
                                          </p:val>
                                        </p:tav>
                                      </p:tavLst>
                                    </p:anim>
                                    <p:anim calcmode="lin" valueType="num">
                                      <p:cBhvr>
                                        <p:cTn id="92" dur="500" fill="hold"/>
                                        <p:tgtEl>
                                          <p:spTgt spid="3"/>
                                        </p:tgtEl>
                                        <p:attrNameLst>
                                          <p:attrName>ppt_h</p:attrName>
                                        </p:attrNameLst>
                                      </p:cBhvr>
                                      <p:tavLst>
                                        <p:tav tm="0">
                                          <p:val>
                                            <p:fltVal val="0"/>
                                          </p:val>
                                        </p:tav>
                                        <p:tav tm="100000">
                                          <p:val>
                                            <p:strVal val="#ppt_h"/>
                                          </p:val>
                                        </p:tav>
                                      </p:tavLst>
                                    </p:anim>
                                    <p:anim calcmode="lin" valueType="num">
                                      <p:cBhvr>
                                        <p:cTn id="93" dur="500" fill="hold"/>
                                        <p:tgtEl>
                                          <p:spTgt spid="3"/>
                                        </p:tgtEl>
                                        <p:attrNameLst>
                                          <p:attrName>style.rotation</p:attrName>
                                        </p:attrNameLst>
                                      </p:cBhvr>
                                      <p:tavLst>
                                        <p:tav tm="0">
                                          <p:val>
                                            <p:fltVal val="360"/>
                                          </p:val>
                                        </p:tav>
                                        <p:tav tm="100000">
                                          <p:val>
                                            <p:fltVal val="0"/>
                                          </p:val>
                                        </p:tav>
                                      </p:tavLst>
                                    </p:anim>
                                    <p:animEffect transition="in" filter="fade">
                                      <p:cBhvr>
                                        <p:cTn id="94" dur="500"/>
                                        <p:tgtEl>
                                          <p:spTgt spid="3"/>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nodeType="clickEffect">
                                  <p:stCondLst>
                                    <p:cond delay="0"/>
                                  </p:stCondLst>
                                  <p:childTnLst>
                                    <p:set>
                                      <p:cBhvr>
                                        <p:cTn id="98" dur="1" fill="hold">
                                          <p:stCondLst>
                                            <p:cond delay="0"/>
                                          </p:stCondLst>
                                        </p:cTn>
                                        <p:tgtEl>
                                          <p:spTgt spid="1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7"/>
                                        </p:tgtEl>
                                        <p:attrNameLst>
                                          <p:attrName>style.visibility</p:attrName>
                                        </p:attrNameLst>
                                      </p:cBhvr>
                                      <p:to>
                                        <p:strVal val="visible"/>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51" presetClass="entr" presetSubtype="0" fill="hold" nodeType="clickEffect">
                                  <p:stCondLst>
                                    <p:cond delay="0"/>
                                  </p:stCondLst>
                                  <p:iterate type="lt">
                                    <p:tmPct val="0"/>
                                  </p:iterate>
                                  <p:childTnLst>
                                    <p:set>
                                      <p:cBhvr>
                                        <p:cTn id="104" dur="1" fill="hold">
                                          <p:stCondLst>
                                            <p:cond delay="0"/>
                                          </p:stCondLst>
                                        </p:cTn>
                                        <p:tgtEl>
                                          <p:spTgt spid="17"/>
                                        </p:tgtEl>
                                        <p:attrNameLst>
                                          <p:attrName>style.visibility</p:attrName>
                                        </p:attrNameLst>
                                      </p:cBhvr>
                                      <p:to>
                                        <p:strVal val="visible"/>
                                      </p:to>
                                    </p:set>
                                    <p:animEffect transition="in" filter="fade">
                                      <p:cBhvr>
                                        <p:cTn id="105" dur="770" decel="100000"/>
                                        <p:tgtEl>
                                          <p:spTgt spid="17"/>
                                        </p:tgtEl>
                                      </p:cBhvr>
                                    </p:animEffect>
                                    <p:animScale>
                                      <p:cBhvr>
                                        <p:cTn id="106" dur="770" decel="100000"/>
                                        <p:tgtEl>
                                          <p:spTgt spid="17"/>
                                        </p:tgtEl>
                                      </p:cBhvr>
                                      <p:from x="10000" y="10000"/>
                                      <p:to x="200000" y="450000"/>
                                    </p:animScale>
                                    <p:animScale>
                                      <p:cBhvr>
                                        <p:cTn id="107" dur="1230" accel="100000" fill="hold">
                                          <p:stCondLst>
                                            <p:cond delay="770"/>
                                          </p:stCondLst>
                                        </p:cTn>
                                        <p:tgtEl>
                                          <p:spTgt spid="17"/>
                                        </p:tgtEl>
                                      </p:cBhvr>
                                      <p:from x="200000" y="450000"/>
                                      <p:to x="100000" y="100000"/>
                                    </p:animScale>
                                    <p:set>
                                      <p:cBhvr>
                                        <p:cTn id="108" dur="770" fill="hold"/>
                                        <p:tgtEl>
                                          <p:spTgt spid="17"/>
                                        </p:tgtEl>
                                        <p:attrNameLst>
                                          <p:attrName>ppt_x</p:attrName>
                                        </p:attrNameLst>
                                      </p:cBhvr>
                                      <p:to>
                                        <p:strVal val="(0.5)"/>
                                      </p:to>
                                    </p:set>
                                    <p:anim from="(0.5)" to="(#ppt_x)" calcmode="lin" valueType="num">
                                      <p:cBhvr>
                                        <p:cTn id="109" dur="1230" accel="100000" fill="hold">
                                          <p:stCondLst>
                                            <p:cond delay="770"/>
                                          </p:stCondLst>
                                        </p:cTn>
                                        <p:tgtEl>
                                          <p:spTgt spid="17"/>
                                        </p:tgtEl>
                                        <p:attrNameLst>
                                          <p:attrName>ppt_x</p:attrName>
                                        </p:attrNameLst>
                                      </p:cBhvr>
                                    </p:anim>
                                    <p:set>
                                      <p:cBhvr>
                                        <p:cTn id="110" dur="770" fill="hold"/>
                                        <p:tgtEl>
                                          <p:spTgt spid="17"/>
                                        </p:tgtEl>
                                        <p:attrNameLst>
                                          <p:attrName>ppt_y</p:attrName>
                                        </p:attrNameLst>
                                      </p:cBhvr>
                                      <p:to>
                                        <p:strVal val="(#ppt_y+0.4)"/>
                                      </p:to>
                                    </p:set>
                                    <p:anim from="(#ppt_y+0.4)" to="(#ppt_y)" calcmode="lin" valueType="num">
                                      <p:cBhvr>
                                        <p:cTn id="111" dur="1230" accel="100000" fill="hold">
                                          <p:stCondLst>
                                            <p:cond delay="770"/>
                                          </p:stCondLst>
                                        </p:cTn>
                                        <p:tgtEl>
                                          <p:spTgt spid="17"/>
                                        </p:tgtEl>
                                        <p:attrNameLst>
                                          <p:attrName>ppt_y</p:attrName>
                                        </p:attrNameLst>
                                      </p:cBhvr>
                                    </p:anim>
                                  </p:childTnLst>
                                </p:cTn>
                              </p:par>
                              <p:par>
                                <p:cTn id="112" presetID="31" presetClass="entr" presetSubtype="0" fill="hold" nodeType="withEffect">
                                  <p:stCondLst>
                                    <p:cond delay="0"/>
                                  </p:stCondLst>
                                  <p:iterate type="lt">
                                    <p:tmPct val="5000"/>
                                  </p:iterate>
                                  <p:childTnLst>
                                    <p:set>
                                      <p:cBhvr>
                                        <p:cTn id="113" dur="1" fill="hold">
                                          <p:stCondLst>
                                            <p:cond delay="0"/>
                                          </p:stCondLst>
                                        </p:cTn>
                                        <p:tgtEl>
                                          <p:spTgt spid="17"/>
                                        </p:tgtEl>
                                        <p:attrNameLst>
                                          <p:attrName>style.visibility</p:attrName>
                                        </p:attrNameLst>
                                      </p:cBhvr>
                                      <p:to>
                                        <p:strVal val="visible"/>
                                      </p:to>
                                    </p:set>
                                    <p:anim calcmode="lin" valueType="num">
                                      <p:cBhvr>
                                        <p:cTn id="114" dur="1000" fill="hold"/>
                                        <p:tgtEl>
                                          <p:spTgt spid="17"/>
                                        </p:tgtEl>
                                        <p:attrNameLst>
                                          <p:attrName>ppt_w</p:attrName>
                                        </p:attrNameLst>
                                      </p:cBhvr>
                                      <p:tavLst>
                                        <p:tav tm="0">
                                          <p:val>
                                            <p:fltVal val="0"/>
                                          </p:val>
                                        </p:tav>
                                        <p:tav tm="100000">
                                          <p:val>
                                            <p:strVal val="#ppt_w"/>
                                          </p:val>
                                        </p:tav>
                                      </p:tavLst>
                                    </p:anim>
                                    <p:anim calcmode="lin" valueType="num">
                                      <p:cBhvr>
                                        <p:cTn id="115" dur="1000" fill="hold"/>
                                        <p:tgtEl>
                                          <p:spTgt spid="17"/>
                                        </p:tgtEl>
                                        <p:attrNameLst>
                                          <p:attrName>ppt_h</p:attrName>
                                        </p:attrNameLst>
                                      </p:cBhvr>
                                      <p:tavLst>
                                        <p:tav tm="0">
                                          <p:val>
                                            <p:fltVal val="0"/>
                                          </p:val>
                                        </p:tav>
                                        <p:tav tm="100000">
                                          <p:val>
                                            <p:strVal val="#ppt_h"/>
                                          </p:val>
                                        </p:tav>
                                      </p:tavLst>
                                    </p:anim>
                                    <p:anim calcmode="lin" valueType="num">
                                      <p:cBhvr>
                                        <p:cTn id="116" dur="1000" fill="hold"/>
                                        <p:tgtEl>
                                          <p:spTgt spid="17"/>
                                        </p:tgtEl>
                                        <p:attrNameLst>
                                          <p:attrName>style.rotation</p:attrName>
                                        </p:attrNameLst>
                                      </p:cBhvr>
                                      <p:tavLst>
                                        <p:tav tm="0">
                                          <p:val>
                                            <p:fltVal val="90"/>
                                          </p:val>
                                        </p:tav>
                                        <p:tav tm="100000">
                                          <p:val>
                                            <p:fltVal val="0"/>
                                          </p:val>
                                        </p:tav>
                                      </p:tavLst>
                                    </p:anim>
                                    <p:animEffect transition="in" filter="fade">
                                      <p:cBhvr>
                                        <p:cTn id="11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5" grpId="0" animBg="1"/>
      <p:bldP spid="16" grpId="0" animBg="1"/>
      <p:bldP spid="23" grpId="0" animBg="1"/>
      <p:bldP spid="26" grpId="0" animBg="1"/>
      <p:bldP spid="27" grpId="0"/>
      <p:bldP spid="30" grpId="0" animBg="1"/>
      <p:bldP spid="31" grpId="0" animBg="1"/>
      <p:bldP spid="3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Box 139">
            <a:extLst>
              <a:ext uri="{FF2B5EF4-FFF2-40B4-BE49-F238E27FC236}">
                <a16:creationId xmlns:a16="http://schemas.microsoft.com/office/drawing/2014/main" id="{71092386-467A-4DBE-877E-EFE4010A5281}"/>
              </a:ext>
            </a:extLst>
          </p:cNvPr>
          <p:cNvSpPr txBox="1">
            <a:spLocks noChangeArrowheads="1"/>
          </p:cNvSpPr>
          <p:nvPr/>
        </p:nvSpPr>
        <p:spPr bwMode="auto">
          <a:xfrm>
            <a:off x="3416300" y="6581775"/>
            <a:ext cx="3962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s-CL" sz="1200"/>
              <a:t>Fuente: Curso 7120 OSHA Training Center </a:t>
            </a:r>
          </a:p>
        </p:txBody>
      </p:sp>
      <p:sp>
        <p:nvSpPr>
          <p:cNvPr id="150" name="Rectangle 149">
            <a:extLst>
              <a:ext uri="{FF2B5EF4-FFF2-40B4-BE49-F238E27FC236}">
                <a16:creationId xmlns:a16="http://schemas.microsoft.com/office/drawing/2014/main" id="{717741FA-DC91-4E76-9815-9DB249A2CE03}"/>
              </a:ext>
            </a:extLst>
          </p:cNvPr>
          <p:cNvSpPr/>
          <p:nvPr/>
        </p:nvSpPr>
        <p:spPr>
          <a:xfrm>
            <a:off x="1206500" y="-1"/>
            <a:ext cx="9144000" cy="68580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3" name="Cube 142">
            <a:extLst>
              <a:ext uri="{FF2B5EF4-FFF2-40B4-BE49-F238E27FC236}">
                <a16:creationId xmlns:a16="http://schemas.microsoft.com/office/drawing/2014/main" id="{BEB6541C-83B9-494D-B7B4-B5FC8B71D4B3}"/>
              </a:ext>
            </a:extLst>
          </p:cNvPr>
          <p:cNvSpPr/>
          <p:nvPr/>
        </p:nvSpPr>
        <p:spPr>
          <a:xfrm flipH="1">
            <a:off x="3416300" y="1295399"/>
            <a:ext cx="2209800" cy="2743200"/>
          </a:xfrm>
          <a:prstGeom prst="cub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4" name="Rectangle 153">
            <a:extLst>
              <a:ext uri="{FF2B5EF4-FFF2-40B4-BE49-F238E27FC236}">
                <a16:creationId xmlns:a16="http://schemas.microsoft.com/office/drawing/2014/main" id="{1015D774-90D4-43D9-9C1C-E37F2C2C337C}"/>
              </a:ext>
            </a:extLst>
          </p:cNvPr>
          <p:cNvSpPr/>
          <p:nvPr/>
        </p:nvSpPr>
        <p:spPr>
          <a:xfrm>
            <a:off x="1587500" y="3352799"/>
            <a:ext cx="838200" cy="1447800"/>
          </a:xfrm>
          <a:prstGeom prst="rect">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7" name="Straight Connector 156">
            <a:extLst>
              <a:ext uri="{FF2B5EF4-FFF2-40B4-BE49-F238E27FC236}">
                <a16:creationId xmlns:a16="http://schemas.microsoft.com/office/drawing/2014/main" id="{51371D59-2201-4943-860C-8789480E4099}"/>
              </a:ext>
            </a:extLst>
          </p:cNvPr>
          <p:cNvCxnSpPr/>
          <p:nvPr/>
        </p:nvCxnSpPr>
        <p:spPr>
          <a:xfrm>
            <a:off x="1206500" y="1904999"/>
            <a:ext cx="2209800" cy="0"/>
          </a:xfrm>
          <a:prstGeom prst="line">
            <a:avLst/>
          </a:prstGeom>
        </p:spPr>
        <p:style>
          <a:lnRef idx="2">
            <a:schemeClr val="dk1"/>
          </a:lnRef>
          <a:fillRef idx="0">
            <a:schemeClr val="dk1"/>
          </a:fillRef>
          <a:effectRef idx="1">
            <a:schemeClr val="dk1"/>
          </a:effectRef>
          <a:fontRef idx="minor">
            <a:schemeClr val="tx1"/>
          </a:fontRef>
        </p:style>
      </p:cxnSp>
      <p:sp>
        <p:nvSpPr>
          <p:cNvPr id="155" name="Rectangle 154">
            <a:extLst>
              <a:ext uri="{FF2B5EF4-FFF2-40B4-BE49-F238E27FC236}">
                <a16:creationId xmlns:a16="http://schemas.microsoft.com/office/drawing/2014/main" id="{4968F618-FE19-40FD-8FEA-4EC13D27478A}"/>
              </a:ext>
            </a:extLst>
          </p:cNvPr>
          <p:cNvSpPr/>
          <p:nvPr/>
        </p:nvSpPr>
        <p:spPr>
          <a:xfrm>
            <a:off x="5930900" y="380999"/>
            <a:ext cx="609600" cy="838200"/>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0" name="Rectangle 159">
            <a:extLst>
              <a:ext uri="{FF2B5EF4-FFF2-40B4-BE49-F238E27FC236}">
                <a16:creationId xmlns:a16="http://schemas.microsoft.com/office/drawing/2014/main" id="{AD6A4FA0-C816-4300-A3D5-3C728FB971DF}"/>
              </a:ext>
            </a:extLst>
          </p:cNvPr>
          <p:cNvSpPr/>
          <p:nvPr/>
        </p:nvSpPr>
        <p:spPr>
          <a:xfrm>
            <a:off x="7454900" y="380999"/>
            <a:ext cx="609600" cy="838200"/>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1" name="Rectangle 160">
            <a:extLst>
              <a:ext uri="{FF2B5EF4-FFF2-40B4-BE49-F238E27FC236}">
                <a16:creationId xmlns:a16="http://schemas.microsoft.com/office/drawing/2014/main" id="{45AF0931-8FD5-46A8-B4DE-48C5AB82E262}"/>
              </a:ext>
            </a:extLst>
          </p:cNvPr>
          <p:cNvSpPr/>
          <p:nvPr/>
        </p:nvSpPr>
        <p:spPr>
          <a:xfrm>
            <a:off x="6692900" y="380999"/>
            <a:ext cx="609600" cy="838200"/>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 name="Rectangle 162">
            <a:extLst>
              <a:ext uri="{FF2B5EF4-FFF2-40B4-BE49-F238E27FC236}">
                <a16:creationId xmlns:a16="http://schemas.microsoft.com/office/drawing/2014/main" id="{BA866E66-6CCF-4669-AAE0-B1AA2B2A2F15}"/>
              </a:ext>
            </a:extLst>
          </p:cNvPr>
          <p:cNvSpPr/>
          <p:nvPr/>
        </p:nvSpPr>
        <p:spPr>
          <a:xfrm>
            <a:off x="8216900" y="380999"/>
            <a:ext cx="609600" cy="838200"/>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 name="Rectangle 163">
            <a:extLst>
              <a:ext uri="{FF2B5EF4-FFF2-40B4-BE49-F238E27FC236}">
                <a16:creationId xmlns:a16="http://schemas.microsoft.com/office/drawing/2014/main" id="{A7B66BA3-9AC8-49CF-A6A2-A3525798F6EC}"/>
              </a:ext>
            </a:extLst>
          </p:cNvPr>
          <p:cNvSpPr/>
          <p:nvPr/>
        </p:nvSpPr>
        <p:spPr>
          <a:xfrm>
            <a:off x="8978900" y="380999"/>
            <a:ext cx="609600" cy="838200"/>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66" name="Straight Connector 165">
            <a:extLst>
              <a:ext uri="{FF2B5EF4-FFF2-40B4-BE49-F238E27FC236}">
                <a16:creationId xmlns:a16="http://schemas.microsoft.com/office/drawing/2014/main" id="{5EE87338-E755-4699-832E-6707CABC1270}"/>
              </a:ext>
            </a:extLst>
          </p:cNvPr>
          <p:cNvCxnSpPr/>
          <p:nvPr/>
        </p:nvCxnSpPr>
        <p:spPr>
          <a:xfrm>
            <a:off x="5702300" y="1904999"/>
            <a:ext cx="4648200" cy="0"/>
          </a:xfrm>
          <a:prstGeom prst="line">
            <a:avLst/>
          </a:prstGeom>
        </p:spPr>
        <p:style>
          <a:lnRef idx="2">
            <a:schemeClr val="dk1"/>
          </a:lnRef>
          <a:fillRef idx="0">
            <a:schemeClr val="dk1"/>
          </a:fillRef>
          <a:effectRef idx="1">
            <a:schemeClr val="dk1"/>
          </a:effectRef>
          <a:fontRef idx="minor">
            <a:schemeClr val="tx1"/>
          </a:fontRef>
        </p:style>
      </p:cxnSp>
      <p:sp>
        <p:nvSpPr>
          <p:cNvPr id="168" name="Rectangle 167">
            <a:extLst>
              <a:ext uri="{FF2B5EF4-FFF2-40B4-BE49-F238E27FC236}">
                <a16:creationId xmlns:a16="http://schemas.microsoft.com/office/drawing/2014/main" id="{5B3ECB61-C2EC-4218-8E63-CEEDF2413219}"/>
              </a:ext>
            </a:extLst>
          </p:cNvPr>
          <p:cNvSpPr/>
          <p:nvPr/>
        </p:nvSpPr>
        <p:spPr>
          <a:xfrm>
            <a:off x="4406900" y="2438399"/>
            <a:ext cx="838200" cy="6858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1" name="Half Frame 170">
            <a:extLst>
              <a:ext uri="{FF2B5EF4-FFF2-40B4-BE49-F238E27FC236}">
                <a16:creationId xmlns:a16="http://schemas.microsoft.com/office/drawing/2014/main" id="{4FBF1B1C-89FF-4981-B8D0-7F3A3C2F6E6F}"/>
              </a:ext>
            </a:extLst>
          </p:cNvPr>
          <p:cNvSpPr/>
          <p:nvPr/>
        </p:nvSpPr>
        <p:spPr>
          <a:xfrm>
            <a:off x="4025900" y="1828799"/>
            <a:ext cx="381000" cy="2590800"/>
          </a:xfrm>
          <a:prstGeom prst="halfFrame">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72" name="Half Frame 171">
            <a:extLst>
              <a:ext uri="{FF2B5EF4-FFF2-40B4-BE49-F238E27FC236}">
                <a16:creationId xmlns:a16="http://schemas.microsoft.com/office/drawing/2014/main" id="{8219B23D-4777-4D55-A7D0-0BC5F111C5E0}"/>
              </a:ext>
            </a:extLst>
          </p:cNvPr>
          <p:cNvSpPr/>
          <p:nvPr/>
        </p:nvSpPr>
        <p:spPr>
          <a:xfrm>
            <a:off x="3416300" y="1295399"/>
            <a:ext cx="304800" cy="2667000"/>
          </a:xfrm>
          <a:prstGeom prst="halfFrame">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05" name="Half Frame 204">
            <a:extLst>
              <a:ext uri="{FF2B5EF4-FFF2-40B4-BE49-F238E27FC236}">
                <a16:creationId xmlns:a16="http://schemas.microsoft.com/office/drawing/2014/main" id="{14F03933-AEC2-4272-B759-5AEDC150BF92}"/>
              </a:ext>
            </a:extLst>
          </p:cNvPr>
          <p:cNvSpPr/>
          <p:nvPr/>
        </p:nvSpPr>
        <p:spPr>
          <a:xfrm flipV="1">
            <a:off x="3416300" y="2895599"/>
            <a:ext cx="304800" cy="2286000"/>
          </a:xfrm>
          <a:prstGeom prst="halfFram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06" name="Half Frame 205">
            <a:extLst>
              <a:ext uri="{FF2B5EF4-FFF2-40B4-BE49-F238E27FC236}">
                <a16:creationId xmlns:a16="http://schemas.microsoft.com/office/drawing/2014/main" id="{D2B70EE0-DB54-4D9D-8FC8-134048E6B388}"/>
              </a:ext>
            </a:extLst>
          </p:cNvPr>
          <p:cNvSpPr/>
          <p:nvPr/>
        </p:nvSpPr>
        <p:spPr>
          <a:xfrm flipV="1">
            <a:off x="4025900" y="3428999"/>
            <a:ext cx="381000" cy="2362200"/>
          </a:xfrm>
          <a:prstGeom prst="halfFram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07" name="Half Frame 206">
            <a:extLst>
              <a:ext uri="{FF2B5EF4-FFF2-40B4-BE49-F238E27FC236}">
                <a16:creationId xmlns:a16="http://schemas.microsoft.com/office/drawing/2014/main" id="{7C3795B1-3878-499E-B008-E644EA3D15C2}"/>
              </a:ext>
            </a:extLst>
          </p:cNvPr>
          <p:cNvSpPr/>
          <p:nvPr/>
        </p:nvSpPr>
        <p:spPr>
          <a:xfrm flipH="1" flipV="1">
            <a:off x="5245100" y="3581399"/>
            <a:ext cx="381000" cy="2209800"/>
          </a:xfrm>
          <a:prstGeom prst="halfFram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09" name="Half Frame 208">
            <a:extLst>
              <a:ext uri="{FF2B5EF4-FFF2-40B4-BE49-F238E27FC236}">
                <a16:creationId xmlns:a16="http://schemas.microsoft.com/office/drawing/2014/main" id="{D8AEF1B0-B31C-4319-96E2-3D4A2877A73C}"/>
              </a:ext>
            </a:extLst>
          </p:cNvPr>
          <p:cNvSpPr/>
          <p:nvPr/>
        </p:nvSpPr>
        <p:spPr>
          <a:xfrm flipH="1">
            <a:off x="5245100" y="1828799"/>
            <a:ext cx="381000" cy="2286000"/>
          </a:xfrm>
          <a:prstGeom prst="halfFrame">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cxnSp>
        <p:nvCxnSpPr>
          <p:cNvPr id="210" name="Straight Connector 209">
            <a:extLst>
              <a:ext uri="{FF2B5EF4-FFF2-40B4-BE49-F238E27FC236}">
                <a16:creationId xmlns:a16="http://schemas.microsoft.com/office/drawing/2014/main" id="{8D356388-477B-4965-A770-AB37FFFEB62D}"/>
              </a:ext>
            </a:extLst>
          </p:cNvPr>
          <p:cNvCxnSpPr/>
          <p:nvPr/>
        </p:nvCxnSpPr>
        <p:spPr>
          <a:xfrm>
            <a:off x="1206500" y="4800599"/>
            <a:ext cx="2209800" cy="0"/>
          </a:xfrm>
          <a:prstGeom prst="line">
            <a:avLst/>
          </a:prstGeom>
        </p:spPr>
        <p:style>
          <a:lnRef idx="2">
            <a:schemeClr val="dk1"/>
          </a:lnRef>
          <a:fillRef idx="0">
            <a:schemeClr val="dk1"/>
          </a:fillRef>
          <a:effectRef idx="1">
            <a:schemeClr val="dk1"/>
          </a:effectRef>
          <a:fontRef idx="minor">
            <a:schemeClr val="tx1"/>
          </a:fontRef>
        </p:style>
      </p:cxnSp>
      <p:cxnSp>
        <p:nvCxnSpPr>
          <p:cNvPr id="211" name="Straight Connector 210">
            <a:extLst>
              <a:ext uri="{FF2B5EF4-FFF2-40B4-BE49-F238E27FC236}">
                <a16:creationId xmlns:a16="http://schemas.microsoft.com/office/drawing/2014/main" id="{06835C43-C5F6-4B48-ACB8-973991C6A5C4}"/>
              </a:ext>
            </a:extLst>
          </p:cNvPr>
          <p:cNvCxnSpPr/>
          <p:nvPr/>
        </p:nvCxnSpPr>
        <p:spPr>
          <a:xfrm>
            <a:off x="4102100" y="4800599"/>
            <a:ext cx="1295400" cy="0"/>
          </a:xfrm>
          <a:prstGeom prst="line">
            <a:avLst/>
          </a:prstGeom>
        </p:spPr>
        <p:style>
          <a:lnRef idx="2">
            <a:schemeClr val="dk1"/>
          </a:lnRef>
          <a:fillRef idx="0">
            <a:schemeClr val="dk1"/>
          </a:fillRef>
          <a:effectRef idx="1">
            <a:schemeClr val="dk1"/>
          </a:effectRef>
          <a:fontRef idx="minor">
            <a:schemeClr val="tx1"/>
          </a:fontRef>
        </p:style>
      </p:cxnSp>
      <p:sp>
        <p:nvSpPr>
          <p:cNvPr id="246" name="Minus 245">
            <a:extLst>
              <a:ext uri="{FF2B5EF4-FFF2-40B4-BE49-F238E27FC236}">
                <a16:creationId xmlns:a16="http://schemas.microsoft.com/office/drawing/2014/main" id="{1CF8114C-FAFD-4B4D-868E-ECBA94E8973E}"/>
              </a:ext>
            </a:extLst>
          </p:cNvPr>
          <p:cNvSpPr/>
          <p:nvPr/>
        </p:nvSpPr>
        <p:spPr>
          <a:xfrm rot="16200000">
            <a:off x="4597400" y="4152899"/>
            <a:ext cx="990600" cy="457200"/>
          </a:xfrm>
          <a:prstGeom prst="mathMinus">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0" name="Diagonal Stripe 249">
            <a:extLst>
              <a:ext uri="{FF2B5EF4-FFF2-40B4-BE49-F238E27FC236}">
                <a16:creationId xmlns:a16="http://schemas.microsoft.com/office/drawing/2014/main" id="{18227252-AADB-459E-90A9-F1595738F94D}"/>
              </a:ext>
            </a:extLst>
          </p:cNvPr>
          <p:cNvSpPr/>
          <p:nvPr/>
        </p:nvSpPr>
        <p:spPr>
          <a:xfrm flipH="1">
            <a:off x="4330700" y="4038599"/>
            <a:ext cx="609600" cy="838200"/>
          </a:xfrm>
          <a:prstGeom prst="diagStripe">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51" name="Can 250">
            <a:extLst>
              <a:ext uri="{FF2B5EF4-FFF2-40B4-BE49-F238E27FC236}">
                <a16:creationId xmlns:a16="http://schemas.microsoft.com/office/drawing/2014/main" id="{94829426-5D9A-4CF3-8220-B6B5F44ACE9A}"/>
              </a:ext>
            </a:extLst>
          </p:cNvPr>
          <p:cNvSpPr/>
          <p:nvPr/>
        </p:nvSpPr>
        <p:spPr>
          <a:xfrm>
            <a:off x="4635500" y="4571999"/>
            <a:ext cx="533400" cy="914400"/>
          </a:xfrm>
          <a:prstGeom prst="can">
            <a:avLst/>
          </a:prstGeom>
          <a:solidFill>
            <a:schemeClr val="accent6">
              <a:lumMod val="75000"/>
            </a:schemeClr>
          </a:solidFill>
          <a:ln>
            <a:solidFill>
              <a:schemeClr val="tx2">
                <a:lumMod val="50000"/>
              </a:schemeClr>
            </a:solidFill>
          </a:ln>
          <a:effectLst>
            <a:outerShdw blurRad="76200" dir="18900000" sy="23000" kx="-1200000" algn="bl" rotWithShape="0">
              <a:prstClr val="black">
                <a:alpha val="20000"/>
              </a:prstClr>
            </a:outerShdw>
          </a:effectLst>
          <a:scene3d>
            <a:camera prst="perspectiveBelow"/>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814" name="Line 12">
            <a:extLst>
              <a:ext uri="{FF2B5EF4-FFF2-40B4-BE49-F238E27FC236}">
                <a16:creationId xmlns:a16="http://schemas.microsoft.com/office/drawing/2014/main" id="{AF80FBF0-9A95-48A8-A139-07B09AE7A2A1}"/>
              </a:ext>
            </a:extLst>
          </p:cNvPr>
          <p:cNvSpPr>
            <a:spLocks noChangeShapeType="1"/>
          </p:cNvSpPr>
          <p:nvPr/>
        </p:nvSpPr>
        <p:spPr bwMode="auto">
          <a:xfrm>
            <a:off x="1511300" y="3047999"/>
            <a:ext cx="0" cy="18034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s-CL"/>
          </a:p>
        </p:txBody>
      </p:sp>
      <p:grpSp>
        <p:nvGrpSpPr>
          <p:cNvPr id="2" name="Group 142">
            <a:extLst>
              <a:ext uri="{FF2B5EF4-FFF2-40B4-BE49-F238E27FC236}">
                <a16:creationId xmlns:a16="http://schemas.microsoft.com/office/drawing/2014/main" id="{1CCDC8F0-EB23-4077-9D15-5BCA7746FD58}"/>
              </a:ext>
            </a:extLst>
          </p:cNvPr>
          <p:cNvGrpSpPr>
            <a:grpSpLocks/>
          </p:cNvGrpSpPr>
          <p:nvPr/>
        </p:nvGrpSpPr>
        <p:grpSpPr bwMode="auto">
          <a:xfrm rot="5132965">
            <a:off x="4431507" y="1100931"/>
            <a:ext cx="2841625" cy="2830512"/>
            <a:chOff x="5290567" y="3886198"/>
            <a:chExt cx="3750762" cy="2831118"/>
          </a:xfrm>
        </p:grpSpPr>
        <p:sp>
          <p:nvSpPr>
            <p:cNvPr id="340" name="Freeform 339">
              <a:extLst>
                <a:ext uri="{FF2B5EF4-FFF2-40B4-BE49-F238E27FC236}">
                  <a16:creationId xmlns:a16="http://schemas.microsoft.com/office/drawing/2014/main" id="{018AC737-0859-42FA-8EB7-A0199B7F237E}"/>
                </a:ext>
              </a:extLst>
            </p:cNvPr>
            <p:cNvSpPr/>
            <p:nvPr/>
          </p:nvSpPr>
          <p:spPr>
            <a:xfrm>
              <a:off x="5281253" y="5626953"/>
              <a:ext cx="3750762" cy="1086082"/>
            </a:xfrm>
            <a:custGeom>
              <a:avLst/>
              <a:gdLst>
                <a:gd name="connsiteX0" fmla="*/ 1318055 w 3750761"/>
                <a:gd name="connsiteY0" fmla="*/ 20782 h 1085446"/>
                <a:gd name="connsiteX1" fmla="*/ 1318055 w 3750761"/>
                <a:gd name="connsiteY1" fmla="*/ 20782 h 1085446"/>
                <a:gd name="connsiteX2" fmla="*/ 1151801 w 3750761"/>
                <a:gd name="connsiteY2" fmla="*/ 103909 h 1085446"/>
                <a:gd name="connsiteX3" fmla="*/ 1027110 w 3750761"/>
                <a:gd name="connsiteY3" fmla="*/ 20782 h 1085446"/>
                <a:gd name="connsiteX4" fmla="*/ 964764 w 3750761"/>
                <a:gd name="connsiteY4" fmla="*/ 0 h 1085446"/>
                <a:gd name="connsiteX5" fmla="*/ 819292 w 3750761"/>
                <a:gd name="connsiteY5" fmla="*/ 41563 h 1085446"/>
                <a:gd name="connsiteX6" fmla="*/ 756946 w 3750761"/>
                <a:gd name="connsiteY6" fmla="*/ 166254 h 1085446"/>
                <a:gd name="connsiteX7" fmla="*/ 341310 w 3750761"/>
                <a:gd name="connsiteY7" fmla="*/ 187036 h 1085446"/>
                <a:gd name="connsiteX8" fmla="*/ 216619 w 3750761"/>
                <a:gd name="connsiteY8" fmla="*/ 228600 h 1085446"/>
                <a:gd name="connsiteX9" fmla="*/ 175055 w 3750761"/>
                <a:gd name="connsiteY9" fmla="*/ 290945 h 1085446"/>
                <a:gd name="connsiteX10" fmla="*/ 112710 w 3750761"/>
                <a:gd name="connsiteY10" fmla="*/ 311727 h 1085446"/>
                <a:gd name="connsiteX11" fmla="*/ 50364 w 3750761"/>
                <a:gd name="connsiteY11" fmla="*/ 353291 h 1085446"/>
                <a:gd name="connsiteX12" fmla="*/ 237401 w 3750761"/>
                <a:gd name="connsiteY12" fmla="*/ 519545 h 1085446"/>
                <a:gd name="connsiteX13" fmla="*/ 258182 w 3750761"/>
                <a:gd name="connsiteY13" fmla="*/ 644236 h 1085446"/>
                <a:gd name="connsiteX14" fmla="*/ 445219 w 3750761"/>
                <a:gd name="connsiteY14" fmla="*/ 665018 h 1085446"/>
                <a:gd name="connsiteX15" fmla="*/ 466001 w 3750761"/>
                <a:gd name="connsiteY15" fmla="*/ 768927 h 1085446"/>
                <a:gd name="connsiteX16" fmla="*/ 549128 w 3750761"/>
                <a:gd name="connsiteY16" fmla="*/ 789709 h 1085446"/>
                <a:gd name="connsiteX17" fmla="*/ 881637 w 3750761"/>
                <a:gd name="connsiteY17" fmla="*/ 831272 h 1085446"/>
                <a:gd name="connsiteX18" fmla="*/ 1006328 w 3750761"/>
                <a:gd name="connsiteY18" fmla="*/ 893618 h 1085446"/>
                <a:gd name="connsiteX19" fmla="*/ 1089455 w 3750761"/>
                <a:gd name="connsiteY19" fmla="*/ 976745 h 1085446"/>
                <a:gd name="connsiteX20" fmla="*/ 1131019 w 3750761"/>
                <a:gd name="connsiteY20" fmla="*/ 1039091 h 1085446"/>
                <a:gd name="connsiteX21" fmla="*/ 1421964 w 3750761"/>
                <a:gd name="connsiteY21" fmla="*/ 1018309 h 1085446"/>
                <a:gd name="connsiteX22" fmla="*/ 1484310 w 3750761"/>
                <a:gd name="connsiteY22" fmla="*/ 976745 h 1085446"/>
                <a:gd name="connsiteX23" fmla="*/ 1546655 w 3750761"/>
                <a:gd name="connsiteY23" fmla="*/ 955963 h 1085446"/>
                <a:gd name="connsiteX24" fmla="*/ 1733692 w 3750761"/>
                <a:gd name="connsiteY24" fmla="*/ 976745 h 1085446"/>
                <a:gd name="connsiteX25" fmla="*/ 2066201 w 3750761"/>
                <a:gd name="connsiteY25" fmla="*/ 997527 h 1085446"/>
                <a:gd name="connsiteX26" fmla="*/ 2190892 w 3750761"/>
                <a:gd name="connsiteY26" fmla="*/ 1039091 h 1085446"/>
                <a:gd name="connsiteX27" fmla="*/ 2253237 w 3750761"/>
                <a:gd name="connsiteY27" fmla="*/ 1059872 h 1085446"/>
                <a:gd name="connsiteX28" fmla="*/ 2315582 w 3750761"/>
                <a:gd name="connsiteY28" fmla="*/ 1080654 h 1085446"/>
                <a:gd name="connsiteX29" fmla="*/ 2876692 w 3750761"/>
                <a:gd name="connsiteY29" fmla="*/ 1059872 h 1085446"/>
                <a:gd name="connsiteX30" fmla="*/ 2918255 w 3750761"/>
                <a:gd name="connsiteY30" fmla="*/ 997527 h 1085446"/>
                <a:gd name="connsiteX31" fmla="*/ 2980601 w 3750761"/>
                <a:gd name="connsiteY31" fmla="*/ 976745 h 1085446"/>
                <a:gd name="connsiteX32" fmla="*/ 3188419 w 3750761"/>
                <a:gd name="connsiteY32" fmla="*/ 997527 h 1085446"/>
                <a:gd name="connsiteX33" fmla="*/ 3313110 w 3750761"/>
                <a:gd name="connsiteY33" fmla="*/ 1018309 h 1085446"/>
                <a:gd name="connsiteX34" fmla="*/ 3417019 w 3750761"/>
                <a:gd name="connsiteY34" fmla="*/ 997527 h 1085446"/>
                <a:gd name="connsiteX35" fmla="*/ 3458582 w 3750761"/>
                <a:gd name="connsiteY35" fmla="*/ 935182 h 1085446"/>
                <a:gd name="connsiteX36" fmla="*/ 3624837 w 3750761"/>
                <a:gd name="connsiteY36" fmla="*/ 893618 h 1085446"/>
                <a:gd name="connsiteX37" fmla="*/ 3687182 w 3750761"/>
                <a:gd name="connsiteY37" fmla="*/ 872836 h 1085446"/>
                <a:gd name="connsiteX38" fmla="*/ 3749528 w 3750761"/>
                <a:gd name="connsiteY38" fmla="*/ 831272 h 1085446"/>
                <a:gd name="connsiteX39" fmla="*/ 3728746 w 3750761"/>
                <a:gd name="connsiteY39" fmla="*/ 623454 h 1085446"/>
                <a:gd name="connsiteX40" fmla="*/ 3666401 w 3750761"/>
                <a:gd name="connsiteY40" fmla="*/ 581891 h 1085446"/>
                <a:gd name="connsiteX41" fmla="*/ 3604055 w 3750761"/>
                <a:gd name="connsiteY41" fmla="*/ 457200 h 1085446"/>
                <a:gd name="connsiteX42" fmla="*/ 3624837 w 3750761"/>
                <a:gd name="connsiteY42" fmla="*/ 374072 h 1085446"/>
                <a:gd name="connsiteX43" fmla="*/ 3666401 w 3750761"/>
                <a:gd name="connsiteY43" fmla="*/ 311727 h 1085446"/>
                <a:gd name="connsiteX44" fmla="*/ 3604055 w 3750761"/>
                <a:gd name="connsiteY44" fmla="*/ 145472 h 1085446"/>
                <a:gd name="connsiteX45" fmla="*/ 3541710 w 3750761"/>
                <a:gd name="connsiteY45" fmla="*/ 103909 h 1085446"/>
                <a:gd name="connsiteX46" fmla="*/ 3479364 w 3750761"/>
                <a:gd name="connsiteY46" fmla="*/ 83127 h 1085446"/>
                <a:gd name="connsiteX47" fmla="*/ 3209201 w 3750761"/>
                <a:gd name="connsiteY47" fmla="*/ 103909 h 1085446"/>
                <a:gd name="connsiteX48" fmla="*/ 3146855 w 3750761"/>
                <a:gd name="connsiteY48" fmla="*/ 124691 h 1085446"/>
                <a:gd name="connsiteX49" fmla="*/ 3126073 w 3750761"/>
                <a:gd name="connsiteY49" fmla="*/ 187036 h 1085446"/>
                <a:gd name="connsiteX50" fmla="*/ 2959819 w 3750761"/>
                <a:gd name="connsiteY50" fmla="*/ 187036 h 108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50761" h="1085446">
                  <a:moveTo>
                    <a:pt x="1318055" y="20782"/>
                  </a:moveTo>
                  <a:lnTo>
                    <a:pt x="1318055" y="20782"/>
                  </a:lnTo>
                  <a:cubicBezTo>
                    <a:pt x="1262637" y="48491"/>
                    <a:pt x="1211577" y="87607"/>
                    <a:pt x="1151801" y="103909"/>
                  </a:cubicBezTo>
                  <a:cubicBezTo>
                    <a:pt x="1099198" y="118255"/>
                    <a:pt x="1054467" y="39020"/>
                    <a:pt x="1027110" y="20782"/>
                  </a:cubicBezTo>
                  <a:cubicBezTo>
                    <a:pt x="1008883" y="8631"/>
                    <a:pt x="985546" y="6927"/>
                    <a:pt x="964764" y="0"/>
                  </a:cubicBezTo>
                  <a:cubicBezTo>
                    <a:pt x="964048" y="179"/>
                    <a:pt x="829228" y="31627"/>
                    <a:pt x="819292" y="41563"/>
                  </a:cubicBezTo>
                  <a:cubicBezTo>
                    <a:pt x="796406" y="64449"/>
                    <a:pt x="804055" y="157689"/>
                    <a:pt x="756946" y="166254"/>
                  </a:cubicBezTo>
                  <a:cubicBezTo>
                    <a:pt x="620465" y="191069"/>
                    <a:pt x="479855" y="180109"/>
                    <a:pt x="341310" y="187036"/>
                  </a:cubicBezTo>
                  <a:cubicBezTo>
                    <a:pt x="299746" y="200891"/>
                    <a:pt x="240922" y="192146"/>
                    <a:pt x="216619" y="228600"/>
                  </a:cubicBezTo>
                  <a:cubicBezTo>
                    <a:pt x="202764" y="249382"/>
                    <a:pt x="194558" y="275342"/>
                    <a:pt x="175055" y="290945"/>
                  </a:cubicBezTo>
                  <a:cubicBezTo>
                    <a:pt x="157949" y="304629"/>
                    <a:pt x="132303" y="301930"/>
                    <a:pt x="112710" y="311727"/>
                  </a:cubicBezTo>
                  <a:cubicBezTo>
                    <a:pt x="90370" y="322897"/>
                    <a:pt x="71146" y="339436"/>
                    <a:pt x="50364" y="353291"/>
                  </a:cubicBezTo>
                  <a:cubicBezTo>
                    <a:pt x="98815" y="692440"/>
                    <a:pt x="0" y="334899"/>
                    <a:pt x="237401" y="519545"/>
                  </a:cubicBezTo>
                  <a:cubicBezTo>
                    <a:pt x="270662" y="545415"/>
                    <a:pt x="223662" y="620072"/>
                    <a:pt x="258182" y="644236"/>
                  </a:cubicBezTo>
                  <a:cubicBezTo>
                    <a:pt x="309572" y="680209"/>
                    <a:pt x="382873" y="658091"/>
                    <a:pt x="445219" y="665018"/>
                  </a:cubicBezTo>
                  <a:cubicBezTo>
                    <a:pt x="452146" y="699654"/>
                    <a:pt x="443388" y="741792"/>
                    <a:pt x="466001" y="768927"/>
                  </a:cubicBezTo>
                  <a:cubicBezTo>
                    <a:pt x="484286" y="790869"/>
                    <a:pt x="521246" y="783513"/>
                    <a:pt x="549128" y="789709"/>
                  </a:cubicBezTo>
                  <a:cubicBezTo>
                    <a:pt x="697784" y="822744"/>
                    <a:pt x="683454" y="813256"/>
                    <a:pt x="881637" y="831272"/>
                  </a:cubicBezTo>
                  <a:cubicBezTo>
                    <a:pt x="922708" y="844963"/>
                    <a:pt x="977029" y="856994"/>
                    <a:pt x="1006328" y="893618"/>
                  </a:cubicBezTo>
                  <a:cubicBezTo>
                    <a:pt x="1086937" y="994378"/>
                    <a:pt x="953429" y="931402"/>
                    <a:pt x="1089455" y="976745"/>
                  </a:cubicBezTo>
                  <a:cubicBezTo>
                    <a:pt x="1103310" y="997527"/>
                    <a:pt x="1106235" y="1035993"/>
                    <a:pt x="1131019" y="1039091"/>
                  </a:cubicBezTo>
                  <a:cubicBezTo>
                    <a:pt x="1227497" y="1051151"/>
                    <a:pt x="1326215" y="1035206"/>
                    <a:pt x="1421964" y="1018309"/>
                  </a:cubicBezTo>
                  <a:cubicBezTo>
                    <a:pt x="1446561" y="1013968"/>
                    <a:pt x="1461970" y="987915"/>
                    <a:pt x="1484310" y="976745"/>
                  </a:cubicBezTo>
                  <a:cubicBezTo>
                    <a:pt x="1503903" y="966948"/>
                    <a:pt x="1525873" y="962890"/>
                    <a:pt x="1546655" y="955963"/>
                  </a:cubicBezTo>
                  <a:cubicBezTo>
                    <a:pt x="1609001" y="962890"/>
                    <a:pt x="1671162" y="971743"/>
                    <a:pt x="1733692" y="976745"/>
                  </a:cubicBezTo>
                  <a:cubicBezTo>
                    <a:pt x="1844391" y="985601"/>
                    <a:pt x="1956167" y="982522"/>
                    <a:pt x="2066201" y="997527"/>
                  </a:cubicBezTo>
                  <a:cubicBezTo>
                    <a:pt x="2109611" y="1003447"/>
                    <a:pt x="2149328" y="1025237"/>
                    <a:pt x="2190892" y="1039091"/>
                  </a:cubicBezTo>
                  <a:lnTo>
                    <a:pt x="2253237" y="1059872"/>
                  </a:lnTo>
                  <a:lnTo>
                    <a:pt x="2315582" y="1080654"/>
                  </a:lnTo>
                  <a:cubicBezTo>
                    <a:pt x="2502619" y="1073727"/>
                    <a:pt x="2691282" y="1085446"/>
                    <a:pt x="2876692" y="1059872"/>
                  </a:cubicBezTo>
                  <a:cubicBezTo>
                    <a:pt x="2901434" y="1056459"/>
                    <a:pt x="2898752" y="1013130"/>
                    <a:pt x="2918255" y="997527"/>
                  </a:cubicBezTo>
                  <a:cubicBezTo>
                    <a:pt x="2935361" y="983842"/>
                    <a:pt x="2959819" y="983672"/>
                    <a:pt x="2980601" y="976745"/>
                  </a:cubicBezTo>
                  <a:cubicBezTo>
                    <a:pt x="3049874" y="983672"/>
                    <a:pt x="3119338" y="988892"/>
                    <a:pt x="3188419" y="997527"/>
                  </a:cubicBezTo>
                  <a:cubicBezTo>
                    <a:pt x="3230231" y="1002753"/>
                    <a:pt x="3270973" y="1018309"/>
                    <a:pt x="3313110" y="1018309"/>
                  </a:cubicBezTo>
                  <a:cubicBezTo>
                    <a:pt x="3348432" y="1018309"/>
                    <a:pt x="3382383" y="1004454"/>
                    <a:pt x="3417019" y="997527"/>
                  </a:cubicBezTo>
                  <a:cubicBezTo>
                    <a:pt x="3430873" y="976745"/>
                    <a:pt x="3436242" y="946352"/>
                    <a:pt x="3458582" y="935182"/>
                  </a:cubicBezTo>
                  <a:cubicBezTo>
                    <a:pt x="3509675" y="909635"/>
                    <a:pt x="3570645" y="911682"/>
                    <a:pt x="3624837" y="893618"/>
                  </a:cubicBezTo>
                  <a:cubicBezTo>
                    <a:pt x="3645619" y="886691"/>
                    <a:pt x="3667589" y="882633"/>
                    <a:pt x="3687182" y="872836"/>
                  </a:cubicBezTo>
                  <a:cubicBezTo>
                    <a:pt x="3709522" y="861666"/>
                    <a:pt x="3728746" y="845127"/>
                    <a:pt x="3749528" y="831272"/>
                  </a:cubicBezTo>
                  <a:cubicBezTo>
                    <a:pt x="3742601" y="761999"/>
                    <a:pt x="3750761" y="689500"/>
                    <a:pt x="3728746" y="623454"/>
                  </a:cubicBezTo>
                  <a:cubicBezTo>
                    <a:pt x="3720848" y="599759"/>
                    <a:pt x="3684062" y="599552"/>
                    <a:pt x="3666401" y="581891"/>
                  </a:cubicBezTo>
                  <a:cubicBezTo>
                    <a:pt x="3626115" y="541605"/>
                    <a:pt x="3620958" y="507907"/>
                    <a:pt x="3604055" y="457200"/>
                  </a:cubicBezTo>
                  <a:cubicBezTo>
                    <a:pt x="3610982" y="429491"/>
                    <a:pt x="3613586" y="400325"/>
                    <a:pt x="3624837" y="374072"/>
                  </a:cubicBezTo>
                  <a:cubicBezTo>
                    <a:pt x="3634676" y="351115"/>
                    <a:pt x="3663303" y="336511"/>
                    <a:pt x="3666401" y="311727"/>
                  </a:cubicBezTo>
                  <a:cubicBezTo>
                    <a:pt x="3673010" y="258859"/>
                    <a:pt x="3642380" y="183797"/>
                    <a:pt x="3604055" y="145472"/>
                  </a:cubicBezTo>
                  <a:cubicBezTo>
                    <a:pt x="3586394" y="127811"/>
                    <a:pt x="3564050" y="115079"/>
                    <a:pt x="3541710" y="103909"/>
                  </a:cubicBezTo>
                  <a:cubicBezTo>
                    <a:pt x="3522117" y="94112"/>
                    <a:pt x="3500146" y="90054"/>
                    <a:pt x="3479364" y="83127"/>
                  </a:cubicBezTo>
                  <a:cubicBezTo>
                    <a:pt x="3389310" y="90054"/>
                    <a:pt x="3298824" y="92706"/>
                    <a:pt x="3209201" y="103909"/>
                  </a:cubicBezTo>
                  <a:cubicBezTo>
                    <a:pt x="3187464" y="106626"/>
                    <a:pt x="3162345" y="109201"/>
                    <a:pt x="3146855" y="124691"/>
                  </a:cubicBezTo>
                  <a:cubicBezTo>
                    <a:pt x="3131365" y="140181"/>
                    <a:pt x="3146855" y="180109"/>
                    <a:pt x="3126073" y="187036"/>
                  </a:cubicBezTo>
                  <a:cubicBezTo>
                    <a:pt x="3073499" y="204561"/>
                    <a:pt x="3015237" y="187036"/>
                    <a:pt x="2959819" y="187036"/>
                  </a:cubicBezTo>
                </a:path>
              </a:pathLst>
            </a:custGeom>
            <a:solidFill>
              <a:schemeClr val="bg2">
                <a:lumMod val="75000"/>
              </a:schemeClr>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41" name="Freeform 340">
              <a:extLst>
                <a:ext uri="{FF2B5EF4-FFF2-40B4-BE49-F238E27FC236}">
                  <a16:creationId xmlns:a16="http://schemas.microsoft.com/office/drawing/2014/main" id="{64EA0B6A-21B3-46BC-AB34-1FADD872739E}"/>
                </a:ext>
              </a:extLst>
            </p:cNvPr>
            <p:cNvSpPr/>
            <p:nvPr/>
          </p:nvSpPr>
          <p:spPr>
            <a:xfrm>
              <a:off x="6160985" y="4793031"/>
              <a:ext cx="1070748" cy="1546556"/>
            </a:xfrm>
            <a:custGeom>
              <a:avLst/>
              <a:gdLst>
                <a:gd name="connsiteX0" fmla="*/ 996341 w 1298108"/>
                <a:gd name="connsiteY0" fmla="*/ 1916182 h 2004454"/>
                <a:gd name="connsiteX1" fmla="*/ 996341 w 1298108"/>
                <a:gd name="connsiteY1" fmla="*/ 1916182 h 2004454"/>
                <a:gd name="connsiteX2" fmla="*/ 809305 w 1298108"/>
                <a:gd name="connsiteY2" fmla="*/ 1895400 h 2004454"/>
                <a:gd name="connsiteX3" fmla="*/ 746959 w 1298108"/>
                <a:gd name="connsiteY3" fmla="*/ 1874618 h 2004454"/>
                <a:gd name="connsiteX4" fmla="*/ 726178 w 1298108"/>
                <a:gd name="connsiteY4" fmla="*/ 1812273 h 2004454"/>
                <a:gd name="connsiteX5" fmla="*/ 684614 w 1298108"/>
                <a:gd name="connsiteY5" fmla="*/ 1749928 h 2004454"/>
                <a:gd name="connsiteX6" fmla="*/ 684614 w 1298108"/>
                <a:gd name="connsiteY6" fmla="*/ 1625237 h 2004454"/>
                <a:gd name="connsiteX7" fmla="*/ 705396 w 1298108"/>
                <a:gd name="connsiteY7" fmla="*/ 1542109 h 2004454"/>
                <a:gd name="connsiteX8" fmla="*/ 767741 w 1298108"/>
                <a:gd name="connsiteY8" fmla="*/ 1500546 h 2004454"/>
                <a:gd name="connsiteX9" fmla="*/ 767741 w 1298108"/>
                <a:gd name="connsiteY9" fmla="*/ 1334291 h 2004454"/>
                <a:gd name="connsiteX10" fmla="*/ 643050 w 1298108"/>
                <a:gd name="connsiteY10" fmla="*/ 1292728 h 2004454"/>
                <a:gd name="connsiteX11" fmla="*/ 622269 w 1298108"/>
                <a:gd name="connsiteY11" fmla="*/ 981000 h 2004454"/>
                <a:gd name="connsiteX12" fmla="*/ 497578 w 1298108"/>
                <a:gd name="connsiteY12" fmla="*/ 856309 h 2004454"/>
                <a:gd name="connsiteX13" fmla="*/ 456014 w 1298108"/>
                <a:gd name="connsiteY13" fmla="*/ 793964 h 2004454"/>
                <a:gd name="connsiteX14" fmla="*/ 393669 w 1298108"/>
                <a:gd name="connsiteY14" fmla="*/ 773182 h 2004454"/>
                <a:gd name="connsiteX15" fmla="*/ 331323 w 1298108"/>
                <a:gd name="connsiteY15" fmla="*/ 212073 h 2004454"/>
                <a:gd name="connsiteX16" fmla="*/ 268978 w 1298108"/>
                <a:gd name="connsiteY16" fmla="*/ 170509 h 2004454"/>
                <a:gd name="connsiteX17" fmla="*/ 227414 w 1298108"/>
                <a:gd name="connsiteY17" fmla="*/ 108164 h 2004454"/>
                <a:gd name="connsiteX18" fmla="*/ 268978 w 1298108"/>
                <a:gd name="connsiteY18" fmla="*/ 45818 h 2004454"/>
                <a:gd name="connsiteX19" fmla="*/ 352105 w 1298108"/>
                <a:gd name="connsiteY19" fmla="*/ 66600 h 2004454"/>
                <a:gd name="connsiteX20" fmla="*/ 435232 w 1298108"/>
                <a:gd name="connsiteY20" fmla="*/ 378328 h 2004454"/>
                <a:gd name="connsiteX21" fmla="*/ 497578 w 1298108"/>
                <a:gd name="connsiteY21" fmla="*/ 440673 h 2004454"/>
                <a:gd name="connsiteX22" fmla="*/ 767741 w 1298108"/>
                <a:gd name="connsiteY22" fmla="*/ 503018 h 2004454"/>
                <a:gd name="connsiteX23" fmla="*/ 871650 w 1298108"/>
                <a:gd name="connsiteY23" fmla="*/ 690055 h 2004454"/>
                <a:gd name="connsiteX24" fmla="*/ 809305 w 1298108"/>
                <a:gd name="connsiteY24" fmla="*/ 752400 h 2004454"/>
                <a:gd name="connsiteX25" fmla="*/ 830087 w 1298108"/>
                <a:gd name="connsiteY25" fmla="*/ 814746 h 2004454"/>
                <a:gd name="connsiteX26" fmla="*/ 975559 w 1298108"/>
                <a:gd name="connsiteY26" fmla="*/ 918655 h 2004454"/>
                <a:gd name="connsiteX27" fmla="*/ 1079469 w 1298108"/>
                <a:gd name="connsiteY27" fmla="*/ 939437 h 2004454"/>
                <a:gd name="connsiteX28" fmla="*/ 1183378 w 1298108"/>
                <a:gd name="connsiteY28" fmla="*/ 1043346 h 2004454"/>
                <a:gd name="connsiteX29" fmla="*/ 1141814 w 1298108"/>
                <a:gd name="connsiteY29" fmla="*/ 1105691 h 2004454"/>
                <a:gd name="connsiteX30" fmla="*/ 1141814 w 1298108"/>
                <a:gd name="connsiteY30" fmla="*/ 1271946 h 2004454"/>
                <a:gd name="connsiteX31" fmla="*/ 1204159 w 1298108"/>
                <a:gd name="connsiteY31" fmla="*/ 1313509 h 2004454"/>
                <a:gd name="connsiteX32" fmla="*/ 1224941 w 1298108"/>
                <a:gd name="connsiteY32" fmla="*/ 1375855 h 2004454"/>
                <a:gd name="connsiteX33" fmla="*/ 1287287 w 1298108"/>
                <a:gd name="connsiteY33" fmla="*/ 1438200 h 2004454"/>
                <a:gd name="connsiteX34" fmla="*/ 1266505 w 1298108"/>
                <a:gd name="connsiteY34" fmla="*/ 1666800 h 2004454"/>
                <a:gd name="connsiteX35" fmla="*/ 1245723 w 1298108"/>
                <a:gd name="connsiteY35" fmla="*/ 1749928 h 2004454"/>
                <a:gd name="connsiteX36" fmla="*/ 1183378 w 1298108"/>
                <a:gd name="connsiteY36" fmla="*/ 1791491 h 2004454"/>
                <a:gd name="connsiteX37" fmla="*/ 1058687 w 1298108"/>
                <a:gd name="connsiteY37" fmla="*/ 1833055 h 2004454"/>
                <a:gd name="connsiteX38" fmla="*/ 1017123 w 1298108"/>
                <a:gd name="connsiteY38" fmla="*/ 1895400 h 2004454"/>
                <a:gd name="connsiteX39" fmla="*/ 933996 w 1298108"/>
                <a:gd name="connsiteY39" fmla="*/ 1999309 h 2004454"/>
                <a:gd name="connsiteX40" fmla="*/ 892432 w 1298108"/>
                <a:gd name="connsiteY40" fmla="*/ 1999309 h 200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98108" h="2004454">
                  <a:moveTo>
                    <a:pt x="996341" y="1916182"/>
                  </a:moveTo>
                  <a:lnTo>
                    <a:pt x="996341" y="1916182"/>
                  </a:lnTo>
                  <a:cubicBezTo>
                    <a:pt x="933996" y="1909255"/>
                    <a:pt x="871180" y="1905713"/>
                    <a:pt x="809305" y="1895400"/>
                  </a:cubicBezTo>
                  <a:cubicBezTo>
                    <a:pt x="787697" y="1891799"/>
                    <a:pt x="762449" y="1890108"/>
                    <a:pt x="746959" y="1874618"/>
                  </a:cubicBezTo>
                  <a:cubicBezTo>
                    <a:pt x="731469" y="1859128"/>
                    <a:pt x="735975" y="1831866"/>
                    <a:pt x="726178" y="1812273"/>
                  </a:cubicBezTo>
                  <a:cubicBezTo>
                    <a:pt x="715008" y="1789933"/>
                    <a:pt x="698469" y="1770710"/>
                    <a:pt x="684614" y="1749928"/>
                  </a:cubicBezTo>
                  <a:cubicBezTo>
                    <a:pt x="654773" y="1660405"/>
                    <a:pt x="659036" y="1714759"/>
                    <a:pt x="684614" y="1625237"/>
                  </a:cubicBezTo>
                  <a:cubicBezTo>
                    <a:pt x="692461" y="1597774"/>
                    <a:pt x="689553" y="1565874"/>
                    <a:pt x="705396" y="1542109"/>
                  </a:cubicBezTo>
                  <a:cubicBezTo>
                    <a:pt x="719250" y="1521327"/>
                    <a:pt x="746959" y="1514400"/>
                    <a:pt x="767741" y="1500546"/>
                  </a:cubicBezTo>
                  <a:cubicBezTo>
                    <a:pt x="784140" y="1451349"/>
                    <a:pt x="817897" y="1384447"/>
                    <a:pt x="767741" y="1334291"/>
                  </a:cubicBezTo>
                  <a:cubicBezTo>
                    <a:pt x="736761" y="1303311"/>
                    <a:pt x="643050" y="1292728"/>
                    <a:pt x="643050" y="1292728"/>
                  </a:cubicBezTo>
                  <a:cubicBezTo>
                    <a:pt x="636123" y="1188819"/>
                    <a:pt x="655201" y="1079796"/>
                    <a:pt x="622269" y="981000"/>
                  </a:cubicBezTo>
                  <a:cubicBezTo>
                    <a:pt x="603681" y="925236"/>
                    <a:pt x="530184" y="905217"/>
                    <a:pt x="497578" y="856309"/>
                  </a:cubicBezTo>
                  <a:cubicBezTo>
                    <a:pt x="483723" y="835527"/>
                    <a:pt x="475517" y="809567"/>
                    <a:pt x="456014" y="793964"/>
                  </a:cubicBezTo>
                  <a:cubicBezTo>
                    <a:pt x="438908" y="780280"/>
                    <a:pt x="414451" y="780109"/>
                    <a:pt x="393669" y="773182"/>
                  </a:cubicBezTo>
                  <a:cubicBezTo>
                    <a:pt x="248339" y="555190"/>
                    <a:pt x="429519" y="850352"/>
                    <a:pt x="331323" y="212073"/>
                  </a:cubicBezTo>
                  <a:cubicBezTo>
                    <a:pt x="327525" y="187387"/>
                    <a:pt x="289760" y="184364"/>
                    <a:pt x="268978" y="170509"/>
                  </a:cubicBezTo>
                  <a:cubicBezTo>
                    <a:pt x="255123" y="149727"/>
                    <a:pt x="246211" y="124611"/>
                    <a:pt x="227414" y="108164"/>
                  </a:cubicBezTo>
                  <a:cubicBezTo>
                    <a:pt x="103797" y="0"/>
                    <a:pt x="0" y="12197"/>
                    <a:pt x="268978" y="45818"/>
                  </a:cubicBezTo>
                  <a:cubicBezTo>
                    <a:pt x="296687" y="52745"/>
                    <a:pt x="325853" y="55349"/>
                    <a:pt x="352105" y="66600"/>
                  </a:cubicBezTo>
                  <a:cubicBezTo>
                    <a:pt x="496251" y="128378"/>
                    <a:pt x="388485" y="191341"/>
                    <a:pt x="435232" y="378328"/>
                  </a:cubicBezTo>
                  <a:cubicBezTo>
                    <a:pt x="442360" y="406840"/>
                    <a:pt x="473662" y="423590"/>
                    <a:pt x="497578" y="440673"/>
                  </a:cubicBezTo>
                  <a:cubicBezTo>
                    <a:pt x="587349" y="504795"/>
                    <a:pt x="650068" y="489944"/>
                    <a:pt x="767741" y="503018"/>
                  </a:cubicBezTo>
                  <a:cubicBezTo>
                    <a:pt x="949486" y="684763"/>
                    <a:pt x="1008347" y="644489"/>
                    <a:pt x="871650" y="690055"/>
                  </a:cubicBezTo>
                  <a:cubicBezTo>
                    <a:pt x="850868" y="710837"/>
                    <a:pt x="818599" y="724518"/>
                    <a:pt x="809305" y="752400"/>
                  </a:cubicBezTo>
                  <a:cubicBezTo>
                    <a:pt x="802378" y="773182"/>
                    <a:pt x="817936" y="796519"/>
                    <a:pt x="830087" y="814746"/>
                  </a:cubicBezTo>
                  <a:cubicBezTo>
                    <a:pt x="863401" y="864718"/>
                    <a:pt x="919837" y="900081"/>
                    <a:pt x="975559" y="918655"/>
                  </a:cubicBezTo>
                  <a:cubicBezTo>
                    <a:pt x="1009069" y="929825"/>
                    <a:pt x="1044832" y="932510"/>
                    <a:pt x="1079469" y="939437"/>
                  </a:cubicBezTo>
                  <a:cubicBezTo>
                    <a:pt x="1107179" y="957910"/>
                    <a:pt x="1183378" y="997164"/>
                    <a:pt x="1183378" y="1043346"/>
                  </a:cubicBezTo>
                  <a:cubicBezTo>
                    <a:pt x="1183378" y="1068323"/>
                    <a:pt x="1155669" y="1084909"/>
                    <a:pt x="1141814" y="1105691"/>
                  </a:cubicBezTo>
                  <a:cubicBezTo>
                    <a:pt x="1120503" y="1169623"/>
                    <a:pt x="1099577" y="1198032"/>
                    <a:pt x="1141814" y="1271946"/>
                  </a:cubicBezTo>
                  <a:cubicBezTo>
                    <a:pt x="1154206" y="1293632"/>
                    <a:pt x="1183377" y="1299655"/>
                    <a:pt x="1204159" y="1313509"/>
                  </a:cubicBezTo>
                  <a:cubicBezTo>
                    <a:pt x="1211086" y="1334291"/>
                    <a:pt x="1212790" y="1357628"/>
                    <a:pt x="1224941" y="1375855"/>
                  </a:cubicBezTo>
                  <a:cubicBezTo>
                    <a:pt x="1241244" y="1400309"/>
                    <a:pt x="1283131" y="1409105"/>
                    <a:pt x="1287287" y="1438200"/>
                  </a:cubicBezTo>
                  <a:cubicBezTo>
                    <a:pt x="1298108" y="1513945"/>
                    <a:pt x="1276617" y="1590957"/>
                    <a:pt x="1266505" y="1666800"/>
                  </a:cubicBezTo>
                  <a:cubicBezTo>
                    <a:pt x="1262730" y="1695112"/>
                    <a:pt x="1261566" y="1726163"/>
                    <a:pt x="1245723" y="1749928"/>
                  </a:cubicBezTo>
                  <a:cubicBezTo>
                    <a:pt x="1231869" y="1770710"/>
                    <a:pt x="1206202" y="1781347"/>
                    <a:pt x="1183378" y="1791491"/>
                  </a:cubicBezTo>
                  <a:cubicBezTo>
                    <a:pt x="1143342" y="1809285"/>
                    <a:pt x="1058687" y="1833055"/>
                    <a:pt x="1058687" y="1833055"/>
                  </a:cubicBezTo>
                  <a:cubicBezTo>
                    <a:pt x="1044832" y="1853837"/>
                    <a:pt x="1028293" y="1873060"/>
                    <a:pt x="1017123" y="1895400"/>
                  </a:cubicBezTo>
                  <a:cubicBezTo>
                    <a:pt x="982295" y="1965055"/>
                    <a:pt x="1021577" y="1964277"/>
                    <a:pt x="933996" y="1999309"/>
                  </a:cubicBezTo>
                  <a:cubicBezTo>
                    <a:pt x="921132" y="2004454"/>
                    <a:pt x="906287" y="1999309"/>
                    <a:pt x="892432" y="1999309"/>
                  </a:cubicBezTo>
                </a:path>
              </a:pathLst>
            </a:custGeom>
            <a:solidFill>
              <a:srgbClr val="FF0000"/>
            </a:solidFill>
            <a:ln w="381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3029" name="Cloud Callout 76">
              <a:extLst>
                <a:ext uri="{FF2B5EF4-FFF2-40B4-BE49-F238E27FC236}">
                  <a16:creationId xmlns:a16="http://schemas.microsoft.com/office/drawing/2014/main" id="{36473503-9ED1-4E42-B032-4938A301602F}"/>
                </a:ext>
              </a:extLst>
            </p:cNvPr>
            <p:cNvSpPr>
              <a:spLocks noChangeArrowheads="1"/>
            </p:cNvSpPr>
            <p:nvPr/>
          </p:nvSpPr>
          <p:spPr bwMode="auto">
            <a:xfrm>
              <a:off x="6677776" y="3886198"/>
              <a:ext cx="2133600" cy="1904999"/>
            </a:xfrm>
            <a:prstGeom prst="cloudCallout">
              <a:avLst>
                <a:gd name="adj1" fmla="val -20833"/>
                <a:gd name="adj2" fmla="val 62500"/>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43" name="Freeform 342">
              <a:extLst>
                <a:ext uri="{FF2B5EF4-FFF2-40B4-BE49-F238E27FC236}">
                  <a16:creationId xmlns:a16="http://schemas.microsoft.com/office/drawing/2014/main" id="{AE26D5E2-893F-4324-ADC9-503D31B9E695}"/>
                </a:ext>
              </a:extLst>
            </p:cNvPr>
            <p:cNvSpPr/>
            <p:nvPr/>
          </p:nvSpPr>
          <p:spPr>
            <a:xfrm>
              <a:off x="6514674" y="4192978"/>
              <a:ext cx="1753849" cy="2059429"/>
            </a:xfrm>
            <a:custGeom>
              <a:avLst/>
              <a:gdLst>
                <a:gd name="connsiteX0" fmla="*/ 311727 w 789709"/>
                <a:gd name="connsiteY0" fmla="*/ 795195 h 916765"/>
                <a:gd name="connsiteX1" fmla="*/ 311727 w 789709"/>
                <a:gd name="connsiteY1" fmla="*/ 795195 h 916765"/>
                <a:gd name="connsiteX2" fmla="*/ 145473 w 789709"/>
                <a:gd name="connsiteY2" fmla="*/ 732849 h 916765"/>
                <a:gd name="connsiteX3" fmla="*/ 187036 w 789709"/>
                <a:gd name="connsiteY3" fmla="*/ 504249 h 916765"/>
                <a:gd name="connsiteX4" fmla="*/ 228600 w 789709"/>
                <a:gd name="connsiteY4" fmla="*/ 441904 h 916765"/>
                <a:gd name="connsiteX5" fmla="*/ 290946 w 789709"/>
                <a:gd name="connsiteY5" fmla="*/ 421122 h 916765"/>
                <a:gd name="connsiteX6" fmla="*/ 290946 w 789709"/>
                <a:gd name="connsiteY6" fmla="*/ 421122 h 916765"/>
                <a:gd name="connsiteX7" fmla="*/ 270164 w 789709"/>
                <a:gd name="connsiteY7" fmla="*/ 608158 h 916765"/>
                <a:gd name="connsiteX8" fmla="*/ 332509 w 789709"/>
                <a:gd name="connsiteY8" fmla="*/ 587377 h 916765"/>
                <a:gd name="connsiteX9" fmla="*/ 394855 w 789709"/>
                <a:gd name="connsiteY9" fmla="*/ 462686 h 916765"/>
                <a:gd name="connsiteX10" fmla="*/ 311727 w 789709"/>
                <a:gd name="connsiteY10" fmla="*/ 358777 h 916765"/>
                <a:gd name="connsiteX11" fmla="*/ 270164 w 789709"/>
                <a:gd name="connsiteY11" fmla="*/ 296431 h 916765"/>
                <a:gd name="connsiteX12" fmla="*/ 270164 w 789709"/>
                <a:gd name="connsiteY12" fmla="*/ 296431 h 916765"/>
                <a:gd name="connsiteX13" fmla="*/ 581891 w 789709"/>
                <a:gd name="connsiteY13" fmla="*/ 150958 h 916765"/>
                <a:gd name="connsiteX14" fmla="*/ 623455 w 789709"/>
                <a:gd name="connsiteY14" fmla="*/ 88613 h 916765"/>
                <a:gd name="connsiteX15" fmla="*/ 665018 w 789709"/>
                <a:gd name="connsiteY15" fmla="*/ 47049 h 916765"/>
                <a:gd name="connsiteX16" fmla="*/ 665018 w 789709"/>
                <a:gd name="connsiteY16" fmla="*/ 47049 h 916765"/>
                <a:gd name="connsiteX17" fmla="*/ 561109 w 789709"/>
                <a:gd name="connsiteY17" fmla="*/ 337995 h 916765"/>
                <a:gd name="connsiteX18" fmla="*/ 561109 w 789709"/>
                <a:gd name="connsiteY18" fmla="*/ 337995 h 916765"/>
                <a:gd name="connsiteX19" fmla="*/ 706582 w 789709"/>
                <a:gd name="connsiteY19" fmla="*/ 441904 h 916765"/>
                <a:gd name="connsiteX20" fmla="*/ 644236 w 789709"/>
                <a:gd name="connsiteY20" fmla="*/ 483468 h 916765"/>
                <a:gd name="connsiteX21" fmla="*/ 644236 w 789709"/>
                <a:gd name="connsiteY21" fmla="*/ 483468 h 916765"/>
                <a:gd name="connsiteX22" fmla="*/ 519546 w 789709"/>
                <a:gd name="connsiteY22" fmla="*/ 628940 h 916765"/>
                <a:gd name="connsiteX23" fmla="*/ 581891 w 789709"/>
                <a:gd name="connsiteY23" fmla="*/ 649722 h 916765"/>
                <a:gd name="connsiteX24" fmla="*/ 685800 w 789709"/>
                <a:gd name="connsiteY24" fmla="*/ 628940 h 916765"/>
                <a:gd name="connsiteX25" fmla="*/ 706582 w 789709"/>
                <a:gd name="connsiteY25" fmla="*/ 504249 h 916765"/>
                <a:gd name="connsiteX26" fmla="*/ 727364 w 789709"/>
                <a:gd name="connsiteY26" fmla="*/ 441904 h 916765"/>
                <a:gd name="connsiteX27" fmla="*/ 789709 w 789709"/>
                <a:gd name="connsiteY27" fmla="*/ 628940 h 916765"/>
                <a:gd name="connsiteX28" fmla="*/ 768927 w 789709"/>
                <a:gd name="connsiteY28" fmla="*/ 691286 h 916765"/>
                <a:gd name="connsiteX29" fmla="*/ 623455 w 789709"/>
                <a:gd name="connsiteY29" fmla="*/ 753631 h 916765"/>
                <a:gd name="connsiteX30" fmla="*/ 581891 w 789709"/>
                <a:gd name="connsiteY30" fmla="*/ 774413 h 916765"/>
                <a:gd name="connsiteX31" fmla="*/ 623455 w 789709"/>
                <a:gd name="connsiteY31" fmla="*/ 774413 h 916765"/>
                <a:gd name="connsiteX32" fmla="*/ 477982 w 789709"/>
                <a:gd name="connsiteY32" fmla="*/ 899104 h 916765"/>
                <a:gd name="connsiteX33" fmla="*/ 311727 w 789709"/>
                <a:gd name="connsiteY33" fmla="*/ 878322 h 916765"/>
                <a:gd name="connsiteX34" fmla="*/ 207818 w 789709"/>
                <a:gd name="connsiteY34" fmla="*/ 857540 h 916765"/>
                <a:gd name="connsiteX35" fmla="*/ 0 w 789709"/>
                <a:gd name="connsiteY35" fmla="*/ 649722 h 916765"/>
                <a:gd name="connsiteX36" fmla="*/ 187036 w 789709"/>
                <a:gd name="connsiteY36" fmla="*/ 628940 h 916765"/>
                <a:gd name="connsiteX37" fmla="*/ 62346 w 789709"/>
                <a:gd name="connsiteY37" fmla="*/ 525031 h 916765"/>
                <a:gd name="connsiteX38" fmla="*/ 20782 w 789709"/>
                <a:gd name="connsiteY38" fmla="*/ 462686 h 916765"/>
                <a:gd name="connsiteX39" fmla="*/ 62346 w 789709"/>
                <a:gd name="connsiteY39" fmla="*/ 400340 h 916765"/>
                <a:gd name="connsiteX40" fmla="*/ 228600 w 789709"/>
                <a:gd name="connsiteY40" fmla="*/ 358777 h 916765"/>
                <a:gd name="connsiteX41" fmla="*/ 249382 w 789709"/>
                <a:gd name="connsiteY41" fmla="*/ 337995 h 916765"/>
                <a:gd name="connsiteX42" fmla="*/ 374073 w 789709"/>
                <a:gd name="connsiteY42" fmla="*/ 171740 h 916765"/>
                <a:gd name="connsiteX43" fmla="*/ 623455 w 789709"/>
                <a:gd name="connsiteY43" fmla="*/ 150958 h 91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89709" h="916765">
                  <a:moveTo>
                    <a:pt x="311727" y="795195"/>
                  </a:moveTo>
                  <a:lnTo>
                    <a:pt x="311727" y="795195"/>
                  </a:lnTo>
                  <a:cubicBezTo>
                    <a:pt x="256309" y="774413"/>
                    <a:pt x="177249" y="782782"/>
                    <a:pt x="145473" y="732849"/>
                  </a:cubicBezTo>
                  <a:cubicBezTo>
                    <a:pt x="133440" y="713941"/>
                    <a:pt x="162531" y="553258"/>
                    <a:pt x="187036" y="504249"/>
                  </a:cubicBezTo>
                  <a:cubicBezTo>
                    <a:pt x="198206" y="481909"/>
                    <a:pt x="209096" y="457507"/>
                    <a:pt x="228600" y="441904"/>
                  </a:cubicBezTo>
                  <a:cubicBezTo>
                    <a:pt x="245706" y="428219"/>
                    <a:pt x="290946" y="421122"/>
                    <a:pt x="290946" y="421122"/>
                  </a:cubicBezTo>
                  <a:lnTo>
                    <a:pt x="290946" y="421122"/>
                  </a:lnTo>
                  <a:cubicBezTo>
                    <a:pt x="284019" y="483467"/>
                    <a:pt x="254950" y="547302"/>
                    <a:pt x="270164" y="608158"/>
                  </a:cubicBezTo>
                  <a:cubicBezTo>
                    <a:pt x="275477" y="629410"/>
                    <a:pt x="315403" y="601061"/>
                    <a:pt x="332509" y="587377"/>
                  </a:cubicBezTo>
                  <a:cubicBezTo>
                    <a:pt x="369133" y="558078"/>
                    <a:pt x="381165" y="503756"/>
                    <a:pt x="394855" y="462686"/>
                  </a:cubicBezTo>
                  <a:cubicBezTo>
                    <a:pt x="351753" y="290276"/>
                    <a:pt x="414214" y="440766"/>
                    <a:pt x="311727" y="358777"/>
                  </a:cubicBezTo>
                  <a:cubicBezTo>
                    <a:pt x="292223" y="343174"/>
                    <a:pt x="270164" y="296431"/>
                    <a:pt x="270164" y="296431"/>
                  </a:cubicBezTo>
                  <a:lnTo>
                    <a:pt x="270164" y="296431"/>
                  </a:lnTo>
                  <a:cubicBezTo>
                    <a:pt x="615999" y="0"/>
                    <a:pt x="214132" y="298061"/>
                    <a:pt x="581891" y="150958"/>
                  </a:cubicBezTo>
                  <a:cubicBezTo>
                    <a:pt x="605081" y="141682"/>
                    <a:pt x="607852" y="108116"/>
                    <a:pt x="623455" y="88613"/>
                  </a:cubicBezTo>
                  <a:cubicBezTo>
                    <a:pt x="635695" y="73313"/>
                    <a:pt x="651164" y="60904"/>
                    <a:pt x="665018" y="47049"/>
                  </a:cubicBezTo>
                  <a:lnTo>
                    <a:pt x="665018" y="47049"/>
                  </a:lnTo>
                  <a:cubicBezTo>
                    <a:pt x="642262" y="365634"/>
                    <a:pt x="741465" y="337995"/>
                    <a:pt x="561109" y="337995"/>
                  </a:cubicBezTo>
                  <a:lnTo>
                    <a:pt x="561109" y="337995"/>
                  </a:lnTo>
                  <a:cubicBezTo>
                    <a:pt x="609600" y="372631"/>
                    <a:pt x="677017" y="390165"/>
                    <a:pt x="706582" y="441904"/>
                  </a:cubicBezTo>
                  <a:cubicBezTo>
                    <a:pt x="718974" y="463590"/>
                    <a:pt x="644236" y="483468"/>
                    <a:pt x="644236" y="483468"/>
                  </a:cubicBezTo>
                  <a:lnTo>
                    <a:pt x="644236" y="483468"/>
                  </a:lnTo>
                  <a:cubicBezTo>
                    <a:pt x="602673" y="531959"/>
                    <a:pt x="541971" y="569140"/>
                    <a:pt x="519546" y="628940"/>
                  </a:cubicBezTo>
                  <a:cubicBezTo>
                    <a:pt x="511854" y="649451"/>
                    <a:pt x="559985" y="649722"/>
                    <a:pt x="581891" y="649722"/>
                  </a:cubicBezTo>
                  <a:cubicBezTo>
                    <a:pt x="617213" y="649722"/>
                    <a:pt x="651164" y="635867"/>
                    <a:pt x="685800" y="628940"/>
                  </a:cubicBezTo>
                  <a:cubicBezTo>
                    <a:pt x="692727" y="587376"/>
                    <a:pt x="697441" y="545383"/>
                    <a:pt x="706582" y="504249"/>
                  </a:cubicBezTo>
                  <a:cubicBezTo>
                    <a:pt x="711334" y="482865"/>
                    <a:pt x="709137" y="429753"/>
                    <a:pt x="727364" y="441904"/>
                  </a:cubicBezTo>
                  <a:cubicBezTo>
                    <a:pt x="750840" y="457555"/>
                    <a:pt x="781849" y="597501"/>
                    <a:pt x="789709" y="628940"/>
                  </a:cubicBezTo>
                  <a:cubicBezTo>
                    <a:pt x="782782" y="649722"/>
                    <a:pt x="782612" y="674180"/>
                    <a:pt x="768927" y="691286"/>
                  </a:cubicBezTo>
                  <a:cubicBezTo>
                    <a:pt x="729080" y="741094"/>
                    <a:pt x="677908" y="735480"/>
                    <a:pt x="623455" y="753631"/>
                  </a:cubicBezTo>
                  <a:cubicBezTo>
                    <a:pt x="608760" y="758529"/>
                    <a:pt x="595746" y="767486"/>
                    <a:pt x="581891" y="774413"/>
                  </a:cubicBezTo>
                  <a:lnTo>
                    <a:pt x="623455" y="774413"/>
                  </a:lnTo>
                  <a:cubicBezTo>
                    <a:pt x="574964" y="815977"/>
                    <a:pt x="538571" y="878908"/>
                    <a:pt x="477982" y="899104"/>
                  </a:cubicBezTo>
                  <a:cubicBezTo>
                    <a:pt x="424998" y="916765"/>
                    <a:pt x="366927" y="886814"/>
                    <a:pt x="311727" y="878322"/>
                  </a:cubicBezTo>
                  <a:cubicBezTo>
                    <a:pt x="276815" y="872951"/>
                    <a:pt x="207818" y="857540"/>
                    <a:pt x="207818" y="857540"/>
                  </a:cubicBezTo>
                  <a:lnTo>
                    <a:pt x="0" y="649722"/>
                  </a:lnTo>
                  <a:lnTo>
                    <a:pt x="187036" y="628940"/>
                  </a:lnTo>
                  <a:cubicBezTo>
                    <a:pt x="207037" y="615606"/>
                    <a:pt x="64155" y="526237"/>
                    <a:pt x="62346" y="525031"/>
                  </a:cubicBezTo>
                  <a:cubicBezTo>
                    <a:pt x="48491" y="504249"/>
                    <a:pt x="20782" y="487663"/>
                    <a:pt x="20782" y="462686"/>
                  </a:cubicBezTo>
                  <a:cubicBezTo>
                    <a:pt x="20782" y="437709"/>
                    <a:pt x="44685" y="418001"/>
                    <a:pt x="62346" y="400340"/>
                  </a:cubicBezTo>
                  <a:cubicBezTo>
                    <a:pt x="123122" y="339564"/>
                    <a:pt x="141856" y="358777"/>
                    <a:pt x="228600" y="358777"/>
                  </a:cubicBezTo>
                  <a:lnTo>
                    <a:pt x="249382" y="337995"/>
                  </a:lnTo>
                  <a:cubicBezTo>
                    <a:pt x="319024" y="152281"/>
                    <a:pt x="252540" y="171740"/>
                    <a:pt x="374073" y="171740"/>
                  </a:cubicBezTo>
                  <a:lnTo>
                    <a:pt x="623455" y="150958"/>
                  </a:lnTo>
                </a:path>
              </a:pathLst>
            </a:custGeom>
            <a:solidFill>
              <a:srgbClr val="FFC000"/>
            </a:solidFill>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44" name="Freeform 343">
              <a:extLst>
                <a:ext uri="{FF2B5EF4-FFF2-40B4-BE49-F238E27FC236}">
                  <a16:creationId xmlns:a16="http://schemas.microsoft.com/office/drawing/2014/main" id="{DDF56663-EB83-4DC0-BE81-A7630879331E}"/>
                </a:ext>
              </a:extLst>
            </p:cNvPr>
            <p:cNvSpPr/>
            <p:nvPr/>
          </p:nvSpPr>
          <p:spPr>
            <a:xfrm rot="19715858">
              <a:off x="6596809" y="4881060"/>
              <a:ext cx="1294956" cy="1525915"/>
            </a:xfrm>
            <a:custGeom>
              <a:avLst/>
              <a:gdLst>
                <a:gd name="connsiteX0" fmla="*/ 311727 w 789709"/>
                <a:gd name="connsiteY0" fmla="*/ 795195 h 916765"/>
                <a:gd name="connsiteX1" fmla="*/ 311727 w 789709"/>
                <a:gd name="connsiteY1" fmla="*/ 795195 h 916765"/>
                <a:gd name="connsiteX2" fmla="*/ 145473 w 789709"/>
                <a:gd name="connsiteY2" fmla="*/ 732849 h 916765"/>
                <a:gd name="connsiteX3" fmla="*/ 187036 w 789709"/>
                <a:gd name="connsiteY3" fmla="*/ 504249 h 916765"/>
                <a:gd name="connsiteX4" fmla="*/ 228600 w 789709"/>
                <a:gd name="connsiteY4" fmla="*/ 441904 h 916765"/>
                <a:gd name="connsiteX5" fmla="*/ 290946 w 789709"/>
                <a:gd name="connsiteY5" fmla="*/ 421122 h 916765"/>
                <a:gd name="connsiteX6" fmla="*/ 290946 w 789709"/>
                <a:gd name="connsiteY6" fmla="*/ 421122 h 916765"/>
                <a:gd name="connsiteX7" fmla="*/ 270164 w 789709"/>
                <a:gd name="connsiteY7" fmla="*/ 608158 h 916765"/>
                <a:gd name="connsiteX8" fmla="*/ 332509 w 789709"/>
                <a:gd name="connsiteY8" fmla="*/ 587377 h 916765"/>
                <a:gd name="connsiteX9" fmla="*/ 394855 w 789709"/>
                <a:gd name="connsiteY9" fmla="*/ 462686 h 916765"/>
                <a:gd name="connsiteX10" fmla="*/ 311727 w 789709"/>
                <a:gd name="connsiteY10" fmla="*/ 358777 h 916765"/>
                <a:gd name="connsiteX11" fmla="*/ 270164 w 789709"/>
                <a:gd name="connsiteY11" fmla="*/ 296431 h 916765"/>
                <a:gd name="connsiteX12" fmla="*/ 270164 w 789709"/>
                <a:gd name="connsiteY12" fmla="*/ 296431 h 916765"/>
                <a:gd name="connsiteX13" fmla="*/ 581891 w 789709"/>
                <a:gd name="connsiteY13" fmla="*/ 150958 h 916765"/>
                <a:gd name="connsiteX14" fmla="*/ 623455 w 789709"/>
                <a:gd name="connsiteY14" fmla="*/ 88613 h 916765"/>
                <a:gd name="connsiteX15" fmla="*/ 665018 w 789709"/>
                <a:gd name="connsiteY15" fmla="*/ 47049 h 916765"/>
                <a:gd name="connsiteX16" fmla="*/ 665018 w 789709"/>
                <a:gd name="connsiteY16" fmla="*/ 47049 h 916765"/>
                <a:gd name="connsiteX17" fmla="*/ 561109 w 789709"/>
                <a:gd name="connsiteY17" fmla="*/ 337995 h 916765"/>
                <a:gd name="connsiteX18" fmla="*/ 561109 w 789709"/>
                <a:gd name="connsiteY18" fmla="*/ 337995 h 916765"/>
                <a:gd name="connsiteX19" fmla="*/ 706582 w 789709"/>
                <a:gd name="connsiteY19" fmla="*/ 441904 h 916765"/>
                <a:gd name="connsiteX20" fmla="*/ 644236 w 789709"/>
                <a:gd name="connsiteY20" fmla="*/ 483468 h 916765"/>
                <a:gd name="connsiteX21" fmla="*/ 644236 w 789709"/>
                <a:gd name="connsiteY21" fmla="*/ 483468 h 916765"/>
                <a:gd name="connsiteX22" fmla="*/ 519546 w 789709"/>
                <a:gd name="connsiteY22" fmla="*/ 628940 h 916765"/>
                <a:gd name="connsiteX23" fmla="*/ 581891 w 789709"/>
                <a:gd name="connsiteY23" fmla="*/ 649722 h 916765"/>
                <a:gd name="connsiteX24" fmla="*/ 685800 w 789709"/>
                <a:gd name="connsiteY24" fmla="*/ 628940 h 916765"/>
                <a:gd name="connsiteX25" fmla="*/ 706582 w 789709"/>
                <a:gd name="connsiteY25" fmla="*/ 504249 h 916765"/>
                <a:gd name="connsiteX26" fmla="*/ 727364 w 789709"/>
                <a:gd name="connsiteY26" fmla="*/ 441904 h 916765"/>
                <a:gd name="connsiteX27" fmla="*/ 789709 w 789709"/>
                <a:gd name="connsiteY27" fmla="*/ 628940 h 916765"/>
                <a:gd name="connsiteX28" fmla="*/ 768927 w 789709"/>
                <a:gd name="connsiteY28" fmla="*/ 691286 h 916765"/>
                <a:gd name="connsiteX29" fmla="*/ 623455 w 789709"/>
                <a:gd name="connsiteY29" fmla="*/ 753631 h 916765"/>
                <a:gd name="connsiteX30" fmla="*/ 581891 w 789709"/>
                <a:gd name="connsiteY30" fmla="*/ 774413 h 916765"/>
                <a:gd name="connsiteX31" fmla="*/ 623455 w 789709"/>
                <a:gd name="connsiteY31" fmla="*/ 774413 h 916765"/>
                <a:gd name="connsiteX32" fmla="*/ 477982 w 789709"/>
                <a:gd name="connsiteY32" fmla="*/ 899104 h 916765"/>
                <a:gd name="connsiteX33" fmla="*/ 311727 w 789709"/>
                <a:gd name="connsiteY33" fmla="*/ 878322 h 916765"/>
                <a:gd name="connsiteX34" fmla="*/ 207818 w 789709"/>
                <a:gd name="connsiteY34" fmla="*/ 857540 h 916765"/>
                <a:gd name="connsiteX35" fmla="*/ 0 w 789709"/>
                <a:gd name="connsiteY35" fmla="*/ 649722 h 916765"/>
                <a:gd name="connsiteX36" fmla="*/ 187036 w 789709"/>
                <a:gd name="connsiteY36" fmla="*/ 628940 h 916765"/>
                <a:gd name="connsiteX37" fmla="*/ 62346 w 789709"/>
                <a:gd name="connsiteY37" fmla="*/ 525031 h 916765"/>
                <a:gd name="connsiteX38" fmla="*/ 20782 w 789709"/>
                <a:gd name="connsiteY38" fmla="*/ 462686 h 916765"/>
                <a:gd name="connsiteX39" fmla="*/ 62346 w 789709"/>
                <a:gd name="connsiteY39" fmla="*/ 400340 h 916765"/>
                <a:gd name="connsiteX40" fmla="*/ 228600 w 789709"/>
                <a:gd name="connsiteY40" fmla="*/ 358777 h 916765"/>
                <a:gd name="connsiteX41" fmla="*/ 249382 w 789709"/>
                <a:gd name="connsiteY41" fmla="*/ 337995 h 916765"/>
                <a:gd name="connsiteX42" fmla="*/ 374073 w 789709"/>
                <a:gd name="connsiteY42" fmla="*/ 171740 h 916765"/>
                <a:gd name="connsiteX43" fmla="*/ 623455 w 789709"/>
                <a:gd name="connsiteY43" fmla="*/ 150958 h 91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89709" h="916765">
                  <a:moveTo>
                    <a:pt x="311727" y="795195"/>
                  </a:moveTo>
                  <a:lnTo>
                    <a:pt x="311727" y="795195"/>
                  </a:lnTo>
                  <a:cubicBezTo>
                    <a:pt x="256309" y="774413"/>
                    <a:pt x="177249" y="782782"/>
                    <a:pt x="145473" y="732849"/>
                  </a:cubicBezTo>
                  <a:cubicBezTo>
                    <a:pt x="133440" y="713941"/>
                    <a:pt x="162531" y="553258"/>
                    <a:pt x="187036" y="504249"/>
                  </a:cubicBezTo>
                  <a:cubicBezTo>
                    <a:pt x="198206" y="481909"/>
                    <a:pt x="209096" y="457507"/>
                    <a:pt x="228600" y="441904"/>
                  </a:cubicBezTo>
                  <a:cubicBezTo>
                    <a:pt x="245706" y="428219"/>
                    <a:pt x="290946" y="421122"/>
                    <a:pt x="290946" y="421122"/>
                  </a:cubicBezTo>
                  <a:lnTo>
                    <a:pt x="290946" y="421122"/>
                  </a:lnTo>
                  <a:cubicBezTo>
                    <a:pt x="284019" y="483467"/>
                    <a:pt x="254950" y="547302"/>
                    <a:pt x="270164" y="608158"/>
                  </a:cubicBezTo>
                  <a:cubicBezTo>
                    <a:pt x="275477" y="629410"/>
                    <a:pt x="315403" y="601061"/>
                    <a:pt x="332509" y="587377"/>
                  </a:cubicBezTo>
                  <a:cubicBezTo>
                    <a:pt x="369133" y="558078"/>
                    <a:pt x="381165" y="503756"/>
                    <a:pt x="394855" y="462686"/>
                  </a:cubicBezTo>
                  <a:cubicBezTo>
                    <a:pt x="351753" y="290276"/>
                    <a:pt x="414214" y="440766"/>
                    <a:pt x="311727" y="358777"/>
                  </a:cubicBezTo>
                  <a:cubicBezTo>
                    <a:pt x="292223" y="343174"/>
                    <a:pt x="270164" y="296431"/>
                    <a:pt x="270164" y="296431"/>
                  </a:cubicBezTo>
                  <a:lnTo>
                    <a:pt x="270164" y="296431"/>
                  </a:lnTo>
                  <a:cubicBezTo>
                    <a:pt x="615999" y="0"/>
                    <a:pt x="214132" y="298061"/>
                    <a:pt x="581891" y="150958"/>
                  </a:cubicBezTo>
                  <a:cubicBezTo>
                    <a:pt x="605081" y="141682"/>
                    <a:pt x="607852" y="108116"/>
                    <a:pt x="623455" y="88613"/>
                  </a:cubicBezTo>
                  <a:cubicBezTo>
                    <a:pt x="635695" y="73313"/>
                    <a:pt x="651164" y="60904"/>
                    <a:pt x="665018" y="47049"/>
                  </a:cubicBezTo>
                  <a:lnTo>
                    <a:pt x="665018" y="47049"/>
                  </a:lnTo>
                  <a:cubicBezTo>
                    <a:pt x="642262" y="365634"/>
                    <a:pt x="741465" y="337995"/>
                    <a:pt x="561109" y="337995"/>
                  </a:cubicBezTo>
                  <a:lnTo>
                    <a:pt x="561109" y="337995"/>
                  </a:lnTo>
                  <a:cubicBezTo>
                    <a:pt x="609600" y="372631"/>
                    <a:pt x="677017" y="390165"/>
                    <a:pt x="706582" y="441904"/>
                  </a:cubicBezTo>
                  <a:cubicBezTo>
                    <a:pt x="718974" y="463590"/>
                    <a:pt x="644236" y="483468"/>
                    <a:pt x="644236" y="483468"/>
                  </a:cubicBezTo>
                  <a:lnTo>
                    <a:pt x="644236" y="483468"/>
                  </a:lnTo>
                  <a:cubicBezTo>
                    <a:pt x="602673" y="531959"/>
                    <a:pt x="541971" y="569140"/>
                    <a:pt x="519546" y="628940"/>
                  </a:cubicBezTo>
                  <a:cubicBezTo>
                    <a:pt x="511854" y="649451"/>
                    <a:pt x="559985" y="649722"/>
                    <a:pt x="581891" y="649722"/>
                  </a:cubicBezTo>
                  <a:cubicBezTo>
                    <a:pt x="617213" y="649722"/>
                    <a:pt x="651164" y="635867"/>
                    <a:pt x="685800" y="628940"/>
                  </a:cubicBezTo>
                  <a:cubicBezTo>
                    <a:pt x="692727" y="587376"/>
                    <a:pt x="697441" y="545383"/>
                    <a:pt x="706582" y="504249"/>
                  </a:cubicBezTo>
                  <a:cubicBezTo>
                    <a:pt x="711334" y="482865"/>
                    <a:pt x="709137" y="429753"/>
                    <a:pt x="727364" y="441904"/>
                  </a:cubicBezTo>
                  <a:cubicBezTo>
                    <a:pt x="750840" y="457555"/>
                    <a:pt x="781849" y="597501"/>
                    <a:pt x="789709" y="628940"/>
                  </a:cubicBezTo>
                  <a:cubicBezTo>
                    <a:pt x="782782" y="649722"/>
                    <a:pt x="782612" y="674180"/>
                    <a:pt x="768927" y="691286"/>
                  </a:cubicBezTo>
                  <a:cubicBezTo>
                    <a:pt x="729080" y="741094"/>
                    <a:pt x="677908" y="735480"/>
                    <a:pt x="623455" y="753631"/>
                  </a:cubicBezTo>
                  <a:cubicBezTo>
                    <a:pt x="608760" y="758529"/>
                    <a:pt x="595746" y="767486"/>
                    <a:pt x="581891" y="774413"/>
                  </a:cubicBezTo>
                  <a:lnTo>
                    <a:pt x="623455" y="774413"/>
                  </a:lnTo>
                  <a:cubicBezTo>
                    <a:pt x="574964" y="815977"/>
                    <a:pt x="538571" y="878908"/>
                    <a:pt x="477982" y="899104"/>
                  </a:cubicBezTo>
                  <a:cubicBezTo>
                    <a:pt x="424998" y="916765"/>
                    <a:pt x="366927" y="886814"/>
                    <a:pt x="311727" y="878322"/>
                  </a:cubicBezTo>
                  <a:cubicBezTo>
                    <a:pt x="276815" y="872951"/>
                    <a:pt x="207818" y="857540"/>
                    <a:pt x="207818" y="857540"/>
                  </a:cubicBezTo>
                  <a:lnTo>
                    <a:pt x="0" y="649722"/>
                  </a:lnTo>
                  <a:lnTo>
                    <a:pt x="187036" y="628940"/>
                  </a:lnTo>
                  <a:cubicBezTo>
                    <a:pt x="207037" y="615606"/>
                    <a:pt x="64155" y="526237"/>
                    <a:pt x="62346" y="525031"/>
                  </a:cubicBezTo>
                  <a:cubicBezTo>
                    <a:pt x="48491" y="504249"/>
                    <a:pt x="20782" y="487663"/>
                    <a:pt x="20782" y="462686"/>
                  </a:cubicBezTo>
                  <a:cubicBezTo>
                    <a:pt x="20782" y="437709"/>
                    <a:pt x="44685" y="418001"/>
                    <a:pt x="62346" y="400340"/>
                  </a:cubicBezTo>
                  <a:cubicBezTo>
                    <a:pt x="123122" y="339564"/>
                    <a:pt x="141856" y="358777"/>
                    <a:pt x="228600" y="358777"/>
                  </a:cubicBezTo>
                  <a:lnTo>
                    <a:pt x="249382" y="337995"/>
                  </a:lnTo>
                  <a:cubicBezTo>
                    <a:pt x="319024" y="152281"/>
                    <a:pt x="252540" y="171740"/>
                    <a:pt x="374073" y="171740"/>
                  </a:cubicBezTo>
                  <a:lnTo>
                    <a:pt x="623455" y="150958"/>
                  </a:lnTo>
                </a:path>
              </a:pathLst>
            </a:custGeom>
            <a:solidFill>
              <a:srgbClr val="FF0000"/>
            </a:solidFill>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45" name="Freeform 344">
              <a:extLst>
                <a:ext uri="{FF2B5EF4-FFF2-40B4-BE49-F238E27FC236}">
                  <a16:creationId xmlns:a16="http://schemas.microsoft.com/office/drawing/2014/main" id="{9BB74B56-DC95-4082-985A-9089CB93A1D0}"/>
                </a:ext>
              </a:extLst>
            </p:cNvPr>
            <p:cNvSpPr/>
            <p:nvPr/>
          </p:nvSpPr>
          <p:spPr>
            <a:xfrm>
              <a:off x="6373765" y="4419563"/>
              <a:ext cx="1297051" cy="2003854"/>
            </a:xfrm>
            <a:custGeom>
              <a:avLst/>
              <a:gdLst>
                <a:gd name="connsiteX0" fmla="*/ 996341 w 1298108"/>
                <a:gd name="connsiteY0" fmla="*/ 1916182 h 2004454"/>
                <a:gd name="connsiteX1" fmla="*/ 996341 w 1298108"/>
                <a:gd name="connsiteY1" fmla="*/ 1916182 h 2004454"/>
                <a:gd name="connsiteX2" fmla="*/ 809305 w 1298108"/>
                <a:gd name="connsiteY2" fmla="*/ 1895400 h 2004454"/>
                <a:gd name="connsiteX3" fmla="*/ 746959 w 1298108"/>
                <a:gd name="connsiteY3" fmla="*/ 1874618 h 2004454"/>
                <a:gd name="connsiteX4" fmla="*/ 726178 w 1298108"/>
                <a:gd name="connsiteY4" fmla="*/ 1812273 h 2004454"/>
                <a:gd name="connsiteX5" fmla="*/ 684614 w 1298108"/>
                <a:gd name="connsiteY5" fmla="*/ 1749928 h 2004454"/>
                <a:gd name="connsiteX6" fmla="*/ 684614 w 1298108"/>
                <a:gd name="connsiteY6" fmla="*/ 1625237 h 2004454"/>
                <a:gd name="connsiteX7" fmla="*/ 705396 w 1298108"/>
                <a:gd name="connsiteY7" fmla="*/ 1542109 h 2004454"/>
                <a:gd name="connsiteX8" fmla="*/ 767741 w 1298108"/>
                <a:gd name="connsiteY8" fmla="*/ 1500546 h 2004454"/>
                <a:gd name="connsiteX9" fmla="*/ 767741 w 1298108"/>
                <a:gd name="connsiteY9" fmla="*/ 1334291 h 2004454"/>
                <a:gd name="connsiteX10" fmla="*/ 643050 w 1298108"/>
                <a:gd name="connsiteY10" fmla="*/ 1292728 h 2004454"/>
                <a:gd name="connsiteX11" fmla="*/ 622269 w 1298108"/>
                <a:gd name="connsiteY11" fmla="*/ 981000 h 2004454"/>
                <a:gd name="connsiteX12" fmla="*/ 497578 w 1298108"/>
                <a:gd name="connsiteY12" fmla="*/ 856309 h 2004454"/>
                <a:gd name="connsiteX13" fmla="*/ 456014 w 1298108"/>
                <a:gd name="connsiteY13" fmla="*/ 793964 h 2004454"/>
                <a:gd name="connsiteX14" fmla="*/ 393669 w 1298108"/>
                <a:gd name="connsiteY14" fmla="*/ 773182 h 2004454"/>
                <a:gd name="connsiteX15" fmla="*/ 331323 w 1298108"/>
                <a:gd name="connsiteY15" fmla="*/ 212073 h 2004454"/>
                <a:gd name="connsiteX16" fmla="*/ 268978 w 1298108"/>
                <a:gd name="connsiteY16" fmla="*/ 170509 h 2004454"/>
                <a:gd name="connsiteX17" fmla="*/ 227414 w 1298108"/>
                <a:gd name="connsiteY17" fmla="*/ 108164 h 2004454"/>
                <a:gd name="connsiteX18" fmla="*/ 268978 w 1298108"/>
                <a:gd name="connsiteY18" fmla="*/ 45818 h 2004454"/>
                <a:gd name="connsiteX19" fmla="*/ 352105 w 1298108"/>
                <a:gd name="connsiteY19" fmla="*/ 66600 h 2004454"/>
                <a:gd name="connsiteX20" fmla="*/ 435232 w 1298108"/>
                <a:gd name="connsiteY20" fmla="*/ 378328 h 2004454"/>
                <a:gd name="connsiteX21" fmla="*/ 497578 w 1298108"/>
                <a:gd name="connsiteY21" fmla="*/ 440673 h 2004454"/>
                <a:gd name="connsiteX22" fmla="*/ 767741 w 1298108"/>
                <a:gd name="connsiteY22" fmla="*/ 503018 h 2004454"/>
                <a:gd name="connsiteX23" fmla="*/ 871650 w 1298108"/>
                <a:gd name="connsiteY23" fmla="*/ 690055 h 2004454"/>
                <a:gd name="connsiteX24" fmla="*/ 809305 w 1298108"/>
                <a:gd name="connsiteY24" fmla="*/ 752400 h 2004454"/>
                <a:gd name="connsiteX25" fmla="*/ 830087 w 1298108"/>
                <a:gd name="connsiteY25" fmla="*/ 814746 h 2004454"/>
                <a:gd name="connsiteX26" fmla="*/ 975559 w 1298108"/>
                <a:gd name="connsiteY26" fmla="*/ 918655 h 2004454"/>
                <a:gd name="connsiteX27" fmla="*/ 1079469 w 1298108"/>
                <a:gd name="connsiteY27" fmla="*/ 939437 h 2004454"/>
                <a:gd name="connsiteX28" fmla="*/ 1183378 w 1298108"/>
                <a:gd name="connsiteY28" fmla="*/ 1043346 h 2004454"/>
                <a:gd name="connsiteX29" fmla="*/ 1141814 w 1298108"/>
                <a:gd name="connsiteY29" fmla="*/ 1105691 h 2004454"/>
                <a:gd name="connsiteX30" fmla="*/ 1141814 w 1298108"/>
                <a:gd name="connsiteY30" fmla="*/ 1271946 h 2004454"/>
                <a:gd name="connsiteX31" fmla="*/ 1204159 w 1298108"/>
                <a:gd name="connsiteY31" fmla="*/ 1313509 h 2004454"/>
                <a:gd name="connsiteX32" fmla="*/ 1224941 w 1298108"/>
                <a:gd name="connsiteY32" fmla="*/ 1375855 h 2004454"/>
                <a:gd name="connsiteX33" fmla="*/ 1287287 w 1298108"/>
                <a:gd name="connsiteY33" fmla="*/ 1438200 h 2004454"/>
                <a:gd name="connsiteX34" fmla="*/ 1266505 w 1298108"/>
                <a:gd name="connsiteY34" fmla="*/ 1666800 h 2004454"/>
                <a:gd name="connsiteX35" fmla="*/ 1245723 w 1298108"/>
                <a:gd name="connsiteY35" fmla="*/ 1749928 h 2004454"/>
                <a:gd name="connsiteX36" fmla="*/ 1183378 w 1298108"/>
                <a:gd name="connsiteY36" fmla="*/ 1791491 h 2004454"/>
                <a:gd name="connsiteX37" fmla="*/ 1058687 w 1298108"/>
                <a:gd name="connsiteY37" fmla="*/ 1833055 h 2004454"/>
                <a:gd name="connsiteX38" fmla="*/ 1017123 w 1298108"/>
                <a:gd name="connsiteY38" fmla="*/ 1895400 h 2004454"/>
                <a:gd name="connsiteX39" fmla="*/ 933996 w 1298108"/>
                <a:gd name="connsiteY39" fmla="*/ 1999309 h 2004454"/>
                <a:gd name="connsiteX40" fmla="*/ 892432 w 1298108"/>
                <a:gd name="connsiteY40" fmla="*/ 1999309 h 200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98108" h="2004454">
                  <a:moveTo>
                    <a:pt x="996341" y="1916182"/>
                  </a:moveTo>
                  <a:lnTo>
                    <a:pt x="996341" y="1916182"/>
                  </a:lnTo>
                  <a:cubicBezTo>
                    <a:pt x="933996" y="1909255"/>
                    <a:pt x="871180" y="1905713"/>
                    <a:pt x="809305" y="1895400"/>
                  </a:cubicBezTo>
                  <a:cubicBezTo>
                    <a:pt x="787697" y="1891799"/>
                    <a:pt x="762449" y="1890108"/>
                    <a:pt x="746959" y="1874618"/>
                  </a:cubicBezTo>
                  <a:cubicBezTo>
                    <a:pt x="731469" y="1859128"/>
                    <a:pt x="735975" y="1831866"/>
                    <a:pt x="726178" y="1812273"/>
                  </a:cubicBezTo>
                  <a:cubicBezTo>
                    <a:pt x="715008" y="1789933"/>
                    <a:pt x="698469" y="1770710"/>
                    <a:pt x="684614" y="1749928"/>
                  </a:cubicBezTo>
                  <a:cubicBezTo>
                    <a:pt x="654773" y="1660405"/>
                    <a:pt x="659036" y="1714759"/>
                    <a:pt x="684614" y="1625237"/>
                  </a:cubicBezTo>
                  <a:cubicBezTo>
                    <a:pt x="692461" y="1597774"/>
                    <a:pt x="689553" y="1565874"/>
                    <a:pt x="705396" y="1542109"/>
                  </a:cubicBezTo>
                  <a:cubicBezTo>
                    <a:pt x="719250" y="1521327"/>
                    <a:pt x="746959" y="1514400"/>
                    <a:pt x="767741" y="1500546"/>
                  </a:cubicBezTo>
                  <a:cubicBezTo>
                    <a:pt x="784140" y="1451349"/>
                    <a:pt x="817897" y="1384447"/>
                    <a:pt x="767741" y="1334291"/>
                  </a:cubicBezTo>
                  <a:cubicBezTo>
                    <a:pt x="736761" y="1303311"/>
                    <a:pt x="643050" y="1292728"/>
                    <a:pt x="643050" y="1292728"/>
                  </a:cubicBezTo>
                  <a:cubicBezTo>
                    <a:pt x="636123" y="1188819"/>
                    <a:pt x="655201" y="1079796"/>
                    <a:pt x="622269" y="981000"/>
                  </a:cubicBezTo>
                  <a:cubicBezTo>
                    <a:pt x="603681" y="925236"/>
                    <a:pt x="530184" y="905217"/>
                    <a:pt x="497578" y="856309"/>
                  </a:cubicBezTo>
                  <a:cubicBezTo>
                    <a:pt x="483723" y="835527"/>
                    <a:pt x="475517" y="809567"/>
                    <a:pt x="456014" y="793964"/>
                  </a:cubicBezTo>
                  <a:cubicBezTo>
                    <a:pt x="438908" y="780280"/>
                    <a:pt x="414451" y="780109"/>
                    <a:pt x="393669" y="773182"/>
                  </a:cubicBezTo>
                  <a:cubicBezTo>
                    <a:pt x="248339" y="555190"/>
                    <a:pt x="429519" y="850352"/>
                    <a:pt x="331323" y="212073"/>
                  </a:cubicBezTo>
                  <a:cubicBezTo>
                    <a:pt x="327525" y="187387"/>
                    <a:pt x="289760" y="184364"/>
                    <a:pt x="268978" y="170509"/>
                  </a:cubicBezTo>
                  <a:cubicBezTo>
                    <a:pt x="255123" y="149727"/>
                    <a:pt x="246211" y="124611"/>
                    <a:pt x="227414" y="108164"/>
                  </a:cubicBezTo>
                  <a:cubicBezTo>
                    <a:pt x="103797" y="0"/>
                    <a:pt x="0" y="12197"/>
                    <a:pt x="268978" y="45818"/>
                  </a:cubicBezTo>
                  <a:cubicBezTo>
                    <a:pt x="296687" y="52745"/>
                    <a:pt x="325853" y="55349"/>
                    <a:pt x="352105" y="66600"/>
                  </a:cubicBezTo>
                  <a:cubicBezTo>
                    <a:pt x="496251" y="128378"/>
                    <a:pt x="388485" y="191341"/>
                    <a:pt x="435232" y="378328"/>
                  </a:cubicBezTo>
                  <a:cubicBezTo>
                    <a:pt x="442360" y="406840"/>
                    <a:pt x="473662" y="423590"/>
                    <a:pt x="497578" y="440673"/>
                  </a:cubicBezTo>
                  <a:cubicBezTo>
                    <a:pt x="587349" y="504795"/>
                    <a:pt x="650068" y="489944"/>
                    <a:pt x="767741" y="503018"/>
                  </a:cubicBezTo>
                  <a:cubicBezTo>
                    <a:pt x="949486" y="684763"/>
                    <a:pt x="1008347" y="644489"/>
                    <a:pt x="871650" y="690055"/>
                  </a:cubicBezTo>
                  <a:cubicBezTo>
                    <a:pt x="850868" y="710837"/>
                    <a:pt x="818599" y="724518"/>
                    <a:pt x="809305" y="752400"/>
                  </a:cubicBezTo>
                  <a:cubicBezTo>
                    <a:pt x="802378" y="773182"/>
                    <a:pt x="817936" y="796519"/>
                    <a:pt x="830087" y="814746"/>
                  </a:cubicBezTo>
                  <a:cubicBezTo>
                    <a:pt x="863401" y="864718"/>
                    <a:pt x="919837" y="900081"/>
                    <a:pt x="975559" y="918655"/>
                  </a:cubicBezTo>
                  <a:cubicBezTo>
                    <a:pt x="1009069" y="929825"/>
                    <a:pt x="1044832" y="932510"/>
                    <a:pt x="1079469" y="939437"/>
                  </a:cubicBezTo>
                  <a:cubicBezTo>
                    <a:pt x="1107179" y="957910"/>
                    <a:pt x="1183378" y="997164"/>
                    <a:pt x="1183378" y="1043346"/>
                  </a:cubicBezTo>
                  <a:cubicBezTo>
                    <a:pt x="1183378" y="1068323"/>
                    <a:pt x="1155669" y="1084909"/>
                    <a:pt x="1141814" y="1105691"/>
                  </a:cubicBezTo>
                  <a:cubicBezTo>
                    <a:pt x="1120503" y="1169623"/>
                    <a:pt x="1099577" y="1198032"/>
                    <a:pt x="1141814" y="1271946"/>
                  </a:cubicBezTo>
                  <a:cubicBezTo>
                    <a:pt x="1154206" y="1293632"/>
                    <a:pt x="1183377" y="1299655"/>
                    <a:pt x="1204159" y="1313509"/>
                  </a:cubicBezTo>
                  <a:cubicBezTo>
                    <a:pt x="1211086" y="1334291"/>
                    <a:pt x="1212790" y="1357628"/>
                    <a:pt x="1224941" y="1375855"/>
                  </a:cubicBezTo>
                  <a:cubicBezTo>
                    <a:pt x="1241244" y="1400309"/>
                    <a:pt x="1283131" y="1409105"/>
                    <a:pt x="1287287" y="1438200"/>
                  </a:cubicBezTo>
                  <a:cubicBezTo>
                    <a:pt x="1298108" y="1513945"/>
                    <a:pt x="1276617" y="1590957"/>
                    <a:pt x="1266505" y="1666800"/>
                  </a:cubicBezTo>
                  <a:cubicBezTo>
                    <a:pt x="1262730" y="1695112"/>
                    <a:pt x="1261566" y="1726163"/>
                    <a:pt x="1245723" y="1749928"/>
                  </a:cubicBezTo>
                  <a:cubicBezTo>
                    <a:pt x="1231869" y="1770710"/>
                    <a:pt x="1206202" y="1781347"/>
                    <a:pt x="1183378" y="1791491"/>
                  </a:cubicBezTo>
                  <a:cubicBezTo>
                    <a:pt x="1143342" y="1809285"/>
                    <a:pt x="1058687" y="1833055"/>
                    <a:pt x="1058687" y="1833055"/>
                  </a:cubicBezTo>
                  <a:cubicBezTo>
                    <a:pt x="1044832" y="1853837"/>
                    <a:pt x="1028293" y="1873060"/>
                    <a:pt x="1017123" y="1895400"/>
                  </a:cubicBezTo>
                  <a:cubicBezTo>
                    <a:pt x="982295" y="1965055"/>
                    <a:pt x="1021577" y="1964277"/>
                    <a:pt x="933996" y="1999309"/>
                  </a:cubicBezTo>
                  <a:cubicBezTo>
                    <a:pt x="921132" y="2004454"/>
                    <a:pt x="906287" y="1999309"/>
                    <a:pt x="892432" y="1999309"/>
                  </a:cubicBezTo>
                </a:path>
              </a:pathLst>
            </a:custGeom>
            <a:solidFill>
              <a:srgbClr val="FFFF00"/>
            </a:solidFill>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46" name="Freeform 345">
              <a:extLst>
                <a:ext uri="{FF2B5EF4-FFF2-40B4-BE49-F238E27FC236}">
                  <a16:creationId xmlns:a16="http://schemas.microsoft.com/office/drawing/2014/main" id="{AF697F4E-1A99-44CA-A2B1-A44349A2BBE8}"/>
                </a:ext>
              </a:extLst>
            </p:cNvPr>
            <p:cNvSpPr/>
            <p:nvPr/>
          </p:nvSpPr>
          <p:spPr>
            <a:xfrm rot="3628476">
              <a:off x="6514459" y="4411268"/>
              <a:ext cx="1298853" cy="2005295"/>
            </a:xfrm>
            <a:custGeom>
              <a:avLst/>
              <a:gdLst>
                <a:gd name="connsiteX0" fmla="*/ 996341 w 1298108"/>
                <a:gd name="connsiteY0" fmla="*/ 1916182 h 2004454"/>
                <a:gd name="connsiteX1" fmla="*/ 996341 w 1298108"/>
                <a:gd name="connsiteY1" fmla="*/ 1916182 h 2004454"/>
                <a:gd name="connsiteX2" fmla="*/ 809305 w 1298108"/>
                <a:gd name="connsiteY2" fmla="*/ 1895400 h 2004454"/>
                <a:gd name="connsiteX3" fmla="*/ 746959 w 1298108"/>
                <a:gd name="connsiteY3" fmla="*/ 1874618 h 2004454"/>
                <a:gd name="connsiteX4" fmla="*/ 726178 w 1298108"/>
                <a:gd name="connsiteY4" fmla="*/ 1812273 h 2004454"/>
                <a:gd name="connsiteX5" fmla="*/ 684614 w 1298108"/>
                <a:gd name="connsiteY5" fmla="*/ 1749928 h 2004454"/>
                <a:gd name="connsiteX6" fmla="*/ 684614 w 1298108"/>
                <a:gd name="connsiteY6" fmla="*/ 1625237 h 2004454"/>
                <a:gd name="connsiteX7" fmla="*/ 705396 w 1298108"/>
                <a:gd name="connsiteY7" fmla="*/ 1542109 h 2004454"/>
                <a:gd name="connsiteX8" fmla="*/ 767741 w 1298108"/>
                <a:gd name="connsiteY8" fmla="*/ 1500546 h 2004454"/>
                <a:gd name="connsiteX9" fmla="*/ 767741 w 1298108"/>
                <a:gd name="connsiteY9" fmla="*/ 1334291 h 2004454"/>
                <a:gd name="connsiteX10" fmla="*/ 643050 w 1298108"/>
                <a:gd name="connsiteY10" fmla="*/ 1292728 h 2004454"/>
                <a:gd name="connsiteX11" fmla="*/ 622269 w 1298108"/>
                <a:gd name="connsiteY11" fmla="*/ 981000 h 2004454"/>
                <a:gd name="connsiteX12" fmla="*/ 497578 w 1298108"/>
                <a:gd name="connsiteY12" fmla="*/ 856309 h 2004454"/>
                <a:gd name="connsiteX13" fmla="*/ 456014 w 1298108"/>
                <a:gd name="connsiteY13" fmla="*/ 793964 h 2004454"/>
                <a:gd name="connsiteX14" fmla="*/ 393669 w 1298108"/>
                <a:gd name="connsiteY14" fmla="*/ 773182 h 2004454"/>
                <a:gd name="connsiteX15" fmla="*/ 331323 w 1298108"/>
                <a:gd name="connsiteY15" fmla="*/ 212073 h 2004454"/>
                <a:gd name="connsiteX16" fmla="*/ 268978 w 1298108"/>
                <a:gd name="connsiteY16" fmla="*/ 170509 h 2004454"/>
                <a:gd name="connsiteX17" fmla="*/ 227414 w 1298108"/>
                <a:gd name="connsiteY17" fmla="*/ 108164 h 2004454"/>
                <a:gd name="connsiteX18" fmla="*/ 268978 w 1298108"/>
                <a:gd name="connsiteY18" fmla="*/ 45818 h 2004454"/>
                <a:gd name="connsiteX19" fmla="*/ 352105 w 1298108"/>
                <a:gd name="connsiteY19" fmla="*/ 66600 h 2004454"/>
                <a:gd name="connsiteX20" fmla="*/ 435232 w 1298108"/>
                <a:gd name="connsiteY20" fmla="*/ 378328 h 2004454"/>
                <a:gd name="connsiteX21" fmla="*/ 497578 w 1298108"/>
                <a:gd name="connsiteY21" fmla="*/ 440673 h 2004454"/>
                <a:gd name="connsiteX22" fmla="*/ 767741 w 1298108"/>
                <a:gd name="connsiteY22" fmla="*/ 503018 h 2004454"/>
                <a:gd name="connsiteX23" fmla="*/ 871650 w 1298108"/>
                <a:gd name="connsiteY23" fmla="*/ 690055 h 2004454"/>
                <a:gd name="connsiteX24" fmla="*/ 809305 w 1298108"/>
                <a:gd name="connsiteY24" fmla="*/ 752400 h 2004454"/>
                <a:gd name="connsiteX25" fmla="*/ 830087 w 1298108"/>
                <a:gd name="connsiteY25" fmla="*/ 814746 h 2004454"/>
                <a:gd name="connsiteX26" fmla="*/ 975559 w 1298108"/>
                <a:gd name="connsiteY26" fmla="*/ 918655 h 2004454"/>
                <a:gd name="connsiteX27" fmla="*/ 1079469 w 1298108"/>
                <a:gd name="connsiteY27" fmla="*/ 939437 h 2004454"/>
                <a:gd name="connsiteX28" fmla="*/ 1183378 w 1298108"/>
                <a:gd name="connsiteY28" fmla="*/ 1043346 h 2004454"/>
                <a:gd name="connsiteX29" fmla="*/ 1141814 w 1298108"/>
                <a:gd name="connsiteY29" fmla="*/ 1105691 h 2004454"/>
                <a:gd name="connsiteX30" fmla="*/ 1141814 w 1298108"/>
                <a:gd name="connsiteY30" fmla="*/ 1271946 h 2004454"/>
                <a:gd name="connsiteX31" fmla="*/ 1204159 w 1298108"/>
                <a:gd name="connsiteY31" fmla="*/ 1313509 h 2004454"/>
                <a:gd name="connsiteX32" fmla="*/ 1224941 w 1298108"/>
                <a:gd name="connsiteY32" fmla="*/ 1375855 h 2004454"/>
                <a:gd name="connsiteX33" fmla="*/ 1287287 w 1298108"/>
                <a:gd name="connsiteY33" fmla="*/ 1438200 h 2004454"/>
                <a:gd name="connsiteX34" fmla="*/ 1266505 w 1298108"/>
                <a:gd name="connsiteY34" fmla="*/ 1666800 h 2004454"/>
                <a:gd name="connsiteX35" fmla="*/ 1245723 w 1298108"/>
                <a:gd name="connsiteY35" fmla="*/ 1749928 h 2004454"/>
                <a:gd name="connsiteX36" fmla="*/ 1183378 w 1298108"/>
                <a:gd name="connsiteY36" fmla="*/ 1791491 h 2004454"/>
                <a:gd name="connsiteX37" fmla="*/ 1058687 w 1298108"/>
                <a:gd name="connsiteY37" fmla="*/ 1833055 h 2004454"/>
                <a:gd name="connsiteX38" fmla="*/ 1017123 w 1298108"/>
                <a:gd name="connsiteY38" fmla="*/ 1895400 h 2004454"/>
                <a:gd name="connsiteX39" fmla="*/ 933996 w 1298108"/>
                <a:gd name="connsiteY39" fmla="*/ 1999309 h 2004454"/>
                <a:gd name="connsiteX40" fmla="*/ 892432 w 1298108"/>
                <a:gd name="connsiteY40" fmla="*/ 1999309 h 200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98108" h="2004454">
                  <a:moveTo>
                    <a:pt x="996341" y="1916182"/>
                  </a:moveTo>
                  <a:lnTo>
                    <a:pt x="996341" y="1916182"/>
                  </a:lnTo>
                  <a:cubicBezTo>
                    <a:pt x="933996" y="1909255"/>
                    <a:pt x="871180" y="1905713"/>
                    <a:pt x="809305" y="1895400"/>
                  </a:cubicBezTo>
                  <a:cubicBezTo>
                    <a:pt x="787697" y="1891799"/>
                    <a:pt x="762449" y="1890108"/>
                    <a:pt x="746959" y="1874618"/>
                  </a:cubicBezTo>
                  <a:cubicBezTo>
                    <a:pt x="731469" y="1859128"/>
                    <a:pt x="735975" y="1831866"/>
                    <a:pt x="726178" y="1812273"/>
                  </a:cubicBezTo>
                  <a:cubicBezTo>
                    <a:pt x="715008" y="1789933"/>
                    <a:pt x="698469" y="1770710"/>
                    <a:pt x="684614" y="1749928"/>
                  </a:cubicBezTo>
                  <a:cubicBezTo>
                    <a:pt x="654773" y="1660405"/>
                    <a:pt x="659036" y="1714759"/>
                    <a:pt x="684614" y="1625237"/>
                  </a:cubicBezTo>
                  <a:cubicBezTo>
                    <a:pt x="692461" y="1597774"/>
                    <a:pt x="689553" y="1565874"/>
                    <a:pt x="705396" y="1542109"/>
                  </a:cubicBezTo>
                  <a:cubicBezTo>
                    <a:pt x="719250" y="1521327"/>
                    <a:pt x="746959" y="1514400"/>
                    <a:pt x="767741" y="1500546"/>
                  </a:cubicBezTo>
                  <a:cubicBezTo>
                    <a:pt x="784140" y="1451349"/>
                    <a:pt x="817897" y="1384447"/>
                    <a:pt x="767741" y="1334291"/>
                  </a:cubicBezTo>
                  <a:cubicBezTo>
                    <a:pt x="736761" y="1303311"/>
                    <a:pt x="643050" y="1292728"/>
                    <a:pt x="643050" y="1292728"/>
                  </a:cubicBezTo>
                  <a:cubicBezTo>
                    <a:pt x="636123" y="1188819"/>
                    <a:pt x="655201" y="1079796"/>
                    <a:pt x="622269" y="981000"/>
                  </a:cubicBezTo>
                  <a:cubicBezTo>
                    <a:pt x="603681" y="925236"/>
                    <a:pt x="530184" y="905217"/>
                    <a:pt x="497578" y="856309"/>
                  </a:cubicBezTo>
                  <a:cubicBezTo>
                    <a:pt x="483723" y="835527"/>
                    <a:pt x="475517" y="809567"/>
                    <a:pt x="456014" y="793964"/>
                  </a:cubicBezTo>
                  <a:cubicBezTo>
                    <a:pt x="438908" y="780280"/>
                    <a:pt x="414451" y="780109"/>
                    <a:pt x="393669" y="773182"/>
                  </a:cubicBezTo>
                  <a:cubicBezTo>
                    <a:pt x="248339" y="555190"/>
                    <a:pt x="429519" y="850352"/>
                    <a:pt x="331323" y="212073"/>
                  </a:cubicBezTo>
                  <a:cubicBezTo>
                    <a:pt x="327525" y="187387"/>
                    <a:pt x="289760" y="184364"/>
                    <a:pt x="268978" y="170509"/>
                  </a:cubicBezTo>
                  <a:cubicBezTo>
                    <a:pt x="255123" y="149727"/>
                    <a:pt x="246211" y="124611"/>
                    <a:pt x="227414" y="108164"/>
                  </a:cubicBezTo>
                  <a:cubicBezTo>
                    <a:pt x="103797" y="0"/>
                    <a:pt x="0" y="12197"/>
                    <a:pt x="268978" y="45818"/>
                  </a:cubicBezTo>
                  <a:cubicBezTo>
                    <a:pt x="296687" y="52745"/>
                    <a:pt x="325853" y="55349"/>
                    <a:pt x="352105" y="66600"/>
                  </a:cubicBezTo>
                  <a:cubicBezTo>
                    <a:pt x="496251" y="128378"/>
                    <a:pt x="388485" y="191341"/>
                    <a:pt x="435232" y="378328"/>
                  </a:cubicBezTo>
                  <a:cubicBezTo>
                    <a:pt x="442360" y="406840"/>
                    <a:pt x="473662" y="423590"/>
                    <a:pt x="497578" y="440673"/>
                  </a:cubicBezTo>
                  <a:cubicBezTo>
                    <a:pt x="587349" y="504795"/>
                    <a:pt x="650068" y="489944"/>
                    <a:pt x="767741" y="503018"/>
                  </a:cubicBezTo>
                  <a:cubicBezTo>
                    <a:pt x="949486" y="684763"/>
                    <a:pt x="1008347" y="644489"/>
                    <a:pt x="871650" y="690055"/>
                  </a:cubicBezTo>
                  <a:cubicBezTo>
                    <a:pt x="850868" y="710837"/>
                    <a:pt x="818599" y="724518"/>
                    <a:pt x="809305" y="752400"/>
                  </a:cubicBezTo>
                  <a:cubicBezTo>
                    <a:pt x="802378" y="773182"/>
                    <a:pt x="817936" y="796519"/>
                    <a:pt x="830087" y="814746"/>
                  </a:cubicBezTo>
                  <a:cubicBezTo>
                    <a:pt x="863401" y="864718"/>
                    <a:pt x="919837" y="900081"/>
                    <a:pt x="975559" y="918655"/>
                  </a:cubicBezTo>
                  <a:cubicBezTo>
                    <a:pt x="1009069" y="929825"/>
                    <a:pt x="1044832" y="932510"/>
                    <a:pt x="1079469" y="939437"/>
                  </a:cubicBezTo>
                  <a:cubicBezTo>
                    <a:pt x="1107179" y="957910"/>
                    <a:pt x="1183378" y="997164"/>
                    <a:pt x="1183378" y="1043346"/>
                  </a:cubicBezTo>
                  <a:cubicBezTo>
                    <a:pt x="1183378" y="1068323"/>
                    <a:pt x="1155669" y="1084909"/>
                    <a:pt x="1141814" y="1105691"/>
                  </a:cubicBezTo>
                  <a:cubicBezTo>
                    <a:pt x="1120503" y="1169623"/>
                    <a:pt x="1099577" y="1198032"/>
                    <a:pt x="1141814" y="1271946"/>
                  </a:cubicBezTo>
                  <a:cubicBezTo>
                    <a:pt x="1154206" y="1293632"/>
                    <a:pt x="1183377" y="1299655"/>
                    <a:pt x="1204159" y="1313509"/>
                  </a:cubicBezTo>
                  <a:cubicBezTo>
                    <a:pt x="1211086" y="1334291"/>
                    <a:pt x="1212790" y="1357628"/>
                    <a:pt x="1224941" y="1375855"/>
                  </a:cubicBezTo>
                  <a:cubicBezTo>
                    <a:pt x="1241244" y="1400309"/>
                    <a:pt x="1283131" y="1409105"/>
                    <a:pt x="1287287" y="1438200"/>
                  </a:cubicBezTo>
                  <a:cubicBezTo>
                    <a:pt x="1298108" y="1513945"/>
                    <a:pt x="1276617" y="1590957"/>
                    <a:pt x="1266505" y="1666800"/>
                  </a:cubicBezTo>
                  <a:cubicBezTo>
                    <a:pt x="1262730" y="1695112"/>
                    <a:pt x="1261566" y="1726163"/>
                    <a:pt x="1245723" y="1749928"/>
                  </a:cubicBezTo>
                  <a:cubicBezTo>
                    <a:pt x="1231869" y="1770710"/>
                    <a:pt x="1206202" y="1781347"/>
                    <a:pt x="1183378" y="1791491"/>
                  </a:cubicBezTo>
                  <a:cubicBezTo>
                    <a:pt x="1143342" y="1809285"/>
                    <a:pt x="1058687" y="1833055"/>
                    <a:pt x="1058687" y="1833055"/>
                  </a:cubicBezTo>
                  <a:cubicBezTo>
                    <a:pt x="1044832" y="1853837"/>
                    <a:pt x="1028293" y="1873060"/>
                    <a:pt x="1017123" y="1895400"/>
                  </a:cubicBezTo>
                  <a:cubicBezTo>
                    <a:pt x="982295" y="1965055"/>
                    <a:pt x="1021577" y="1964277"/>
                    <a:pt x="933996" y="1999309"/>
                  </a:cubicBezTo>
                  <a:cubicBezTo>
                    <a:pt x="921132" y="2004454"/>
                    <a:pt x="906287" y="1999309"/>
                    <a:pt x="892432" y="1999309"/>
                  </a:cubicBezTo>
                </a:path>
              </a:pathLst>
            </a:custGeom>
            <a:solidFill>
              <a:srgbClr val="FFC000"/>
            </a:solidFill>
            <a:ln w="381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47" name="Freeform 346">
              <a:extLst>
                <a:ext uri="{FF2B5EF4-FFF2-40B4-BE49-F238E27FC236}">
                  <a16:creationId xmlns:a16="http://schemas.microsoft.com/office/drawing/2014/main" id="{C0AEDC8F-E058-4FAD-A88F-DC523BB88909}"/>
                </a:ext>
              </a:extLst>
            </p:cNvPr>
            <p:cNvSpPr/>
            <p:nvPr/>
          </p:nvSpPr>
          <p:spPr>
            <a:xfrm flipH="1">
              <a:off x="7049244" y="5560428"/>
              <a:ext cx="833968" cy="838379"/>
            </a:xfrm>
            <a:custGeom>
              <a:avLst/>
              <a:gdLst>
                <a:gd name="connsiteX0" fmla="*/ 996341 w 1298108"/>
                <a:gd name="connsiteY0" fmla="*/ 1916182 h 2004454"/>
                <a:gd name="connsiteX1" fmla="*/ 996341 w 1298108"/>
                <a:gd name="connsiteY1" fmla="*/ 1916182 h 2004454"/>
                <a:gd name="connsiteX2" fmla="*/ 809305 w 1298108"/>
                <a:gd name="connsiteY2" fmla="*/ 1895400 h 2004454"/>
                <a:gd name="connsiteX3" fmla="*/ 746959 w 1298108"/>
                <a:gd name="connsiteY3" fmla="*/ 1874618 h 2004454"/>
                <a:gd name="connsiteX4" fmla="*/ 726178 w 1298108"/>
                <a:gd name="connsiteY4" fmla="*/ 1812273 h 2004454"/>
                <a:gd name="connsiteX5" fmla="*/ 684614 w 1298108"/>
                <a:gd name="connsiteY5" fmla="*/ 1749928 h 2004454"/>
                <a:gd name="connsiteX6" fmla="*/ 684614 w 1298108"/>
                <a:gd name="connsiteY6" fmla="*/ 1625237 h 2004454"/>
                <a:gd name="connsiteX7" fmla="*/ 705396 w 1298108"/>
                <a:gd name="connsiteY7" fmla="*/ 1542109 h 2004454"/>
                <a:gd name="connsiteX8" fmla="*/ 767741 w 1298108"/>
                <a:gd name="connsiteY8" fmla="*/ 1500546 h 2004454"/>
                <a:gd name="connsiteX9" fmla="*/ 767741 w 1298108"/>
                <a:gd name="connsiteY9" fmla="*/ 1334291 h 2004454"/>
                <a:gd name="connsiteX10" fmla="*/ 643050 w 1298108"/>
                <a:gd name="connsiteY10" fmla="*/ 1292728 h 2004454"/>
                <a:gd name="connsiteX11" fmla="*/ 622269 w 1298108"/>
                <a:gd name="connsiteY11" fmla="*/ 981000 h 2004454"/>
                <a:gd name="connsiteX12" fmla="*/ 497578 w 1298108"/>
                <a:gd name="connsiteY12" fmla="*/ 856309 h 2004454"/>
                <a:gd name="connsiteX13" fmla="*/ 456014 w 1298108"/>
                <a:gd name="connsiteY13" fmla="*/ 793964 h 2004454"/>
                <a:gd name="connsiteX14" fmla="*/ 393669 w 1298108"/>
                <a:gd name="connsiteY14" fmla="*/ 773182 h 2004454"/>
                <a:gd name="connsiteX15" fmla="*/ 331323 w 1298108"/>
                <a:gd name="connsiteY15" fmla="*/ 212073 h 2004454"/>
                <a:gd name="connsiteX16" fmla="*/ 268978 w 1298108"/>
                <a:gd name="connsiteY16" fmla="*/ 170509 h 2004454"/>
                <a:gd name="connsiteX17" fmla="*/ 227414 w 1298108"/>
                <a:gd name="connsiteY17" fmla="*/ 108164 h 2004454"/>
                <a:gd name="connsiteX18" fmla="*/ 268978 w 1298108"/>
                <a:gd name="connsiteY18" fmla="*/ 45818 h 2004454"/>
                <a:gd name="connsiteX19" fmla="*/ 352105 w 1298108"/>
                <a:gd name="connsiteY19" fmla="*/ 66600 h 2004454"/>
                <a:gd name="connsiteX20" fmla="*/ 435232 w 1298108"/>
                <a:gd name="connsiteY20" fmla="*/ 378328 h 2004454"/>
                <a:gd name="connsiteX21" fmla="*/ 497578 w 1298108"/>
                <a:gd name="connsiteY21" fmla="*/ 440673 h 2004454"/>
                <a:gd name="connsiteX22" fmla="*/ 767741 w 1298108"/>
                <a:gd name="connsiteY22" fmla="*/ 503018 h 2004454"/>
                <a:gd name="connsiteX23" fmla="*/ 871650 w 1298108"/>
                <a:gd name="connsiteY23" fmla="*/ 690055 h 2004454"/>
                <a:gd name="connsiteX24" fmla="*/ 809305 w 1298108"/>
                <a:gd name="connsiteY24" fmla="*/ 752400 h 2004454"/>
                <a:gd name="connsiteX25" fmla="*/ 830087 w 1298108"/>
                <a:gd name="connsiteY25" fmla="*/ 814746 h 2004454"/>
                <a:gd name="connsiteX26" fmla="*/ 975559 w 1298108"/>
                <a:gd name="connsiteY26" fmla="*/ 918655 h 2004454"/>
                <a:gd name="connsiteX27" fmla="*/ 1079469 w 1298108"/>
                <a:gd name="connsiteY27" fmla="*/ 939437 h 2004454"/>
                <a:gd name="connsiteX28" fmla="*/ 1183378 w 1298108"/>
                <a:gd name="connsiteY28" fmla="*/ 1043346 h 2004454"/>
                <a:gd name="connsiteX29" fmla="*/ 1141814 w 1298108"/>
                <a:gd name="connsiteY29" fmla="*/ 1105691 h 2004454"/>
                <a:gd name="connsiteX30" fmla="*/ 1141814 w 1298108"/>
                <a:gd name="connsiteY30" fmla="*/ 1271946 h 2004454"/>
                <a:gd name="connsiteX31" fmla="*/ 1204159 w 1298108"/>
                <a:gd name="connsiteY31" fmla="*/ 1313509 h 2004454"/>
                <a:gd name="connsiteX32" fmla="*/ 1224941 w 1298108"/>
                <a:gd name="connsiteY32" fmla="*/ 1375855 h 2004454"/>
                <a:gd name="connsiteX33" fmla="*/ 1287287 w 1298108"/>
                <a:gd name="connsiteY33" fmla="*/ 1438200 h 2004454"/>
                <a:gd name="connsiteX34" fmla="*/ 1266505 w 1298108"/>
                <a:gd name="connsiteY34" fmla="*/ 1666800 h 2004454"/>
                <a:gd name="connsiteX35" fmla="*/ 1245723 w 1298108"/>
                <a:gd name="connsiteY35" fmla="*/ 1749928 h 2004454"/>
                <a:gd name="connsiteX36" fmla="*/ 1183378 w 1298108"/>
                <a:gd name="connsiteY36" fmla="*/ 1791491 h 2004454"/>
                <a:gd name="connsiteX37" fmla="*/ 1058687 w 1298108"/>
                <a:gd name="connsiteY37" fmla="*/ 1833055 h 2004454"/>
                <a:gd name="connsiteX38" fmla="*/ 1017123 w 1298108"/>
                <a:gd name="connsiteY38" fmla="*/ 1895400 h 2004454"/>
                <a:gd name="connsiteX39" fmla="*/ 933996 w 1298108"/>
                <a:gd name="connsiteY39" fmla="*/ 1999309 h 2004454"/>
                <a:gd name="connsiteX40" fmla="*/ 892432 w 1298108"/>
                <a:gd name="connsiteY40" fmla="*/ 1999309 h 200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98108" h="2004454">
                  <a:moveTo>
                    <a:pt x="996341" y="1916182"/>
                  </a:moveTo>
                  <a:lnTo>
                    <a:pt x="996341" y="1916182"/>
                  </a:lnTo>
                  <a:cubicBezTo>
                    <a:pt x="933996" y="1909255"/>
                    <a:pt x="871180" y="1905713"/>
                    <a:pt x="809305" y="1895400"/>
                  </a:cubicBezTo>
                  <a:cubicBezTo>
                    <a:pt x="787697" y="1891799"/>
                    <a:pt x="762449" y="1890108"/>
                    <a:pt x="746959" y="1874618"/>
                  </a:cubicBezTo>
                  <a:cubicBezTo>
                    <a:pt x="731469" y="1859128"/>
                    <a:pt x="735975" y="1831866"/>
                    <a:pt x="726178" y="1812273"/>
                  </a:cubicBezTo>
                  <a:cubicBezTo>
                    <a:pt x="715008" y="1789933"/>
                    <a:pt x="698469" y="1770710"/>
                    <a:pt x="684614" y="1749928"/>
                  </a:cubicBezTo>
                  <a:cubicBezTo>
                    <a:pt x="654773" y="1660405"/>
                    <a:pt x="659036" y="1714759"/>
                    <a:pt x="684614" y="1625237"/>
                  </a:cubicBezTo>
                  <a:cubicBezTo>
                    <a:pt x="692461" y="1597774"/>
                    <a:pt x="689553" y="1565874"/>
                    <a:pt x="705396" y="1542109"/>
                  </a:cubicBezTo>
                  <a:cubicBezTo>
                    <a:pt x="719250" y="1521327"/>
                    <a:pt x="746959" y="1514400"/>
                    <a:pt x="767741" y="1500546"/>
                  </a:cubicBezTo>
                  <a:cubicBezTo>
                    <a:pt x="784140" y="1451349"/>
                    <a:pt x="817897" y="1384447"/>
                    <a:pt x="767741" y="1334291"/>
                  </a:cubicBezTo>
                  <a:cubicBezTo>
                    <a:pt x="736761" y="1303311"/>
                    <a:pt x="643050" y="1292728"/>
                    <a:pt x="643050" y="1292728"/>
                  </a:cubicBezTo>
                  <a:cubicBezTo>
                    <a:pt x="636123" y="1188819"/>
                    <a:pt x="655201" y="1079796"/>
                    <a:pt x="622269" y="981000"/>
                  </a:cubicBezTo>
                  <a:cubicBezTo>
                    <a:pt x="603681" y="925236"/>
                    <a:pt x="530184" y="905217"/>
                    <a:pt x="497578" y="856309"/>
                  </a:cubicBezTo>
                  <a:cubicBezTo>
                    <a:pt x="483723" y="835527"/>
                    <a:pt x="475517" y="809567"/>
                    <a:pt x="456014" y="793964"/>
                  </a:cubicBezTo>
                  <a:cubicBezTo>
                    <a:pt x="438908" y="780280"/>
                    <a:pt x="414451" y="780109"/>
                    <a:pt x="393669" y="773182"/>
                  </a:cubicBezTo>
                  <a:cubicBezTo>
                    <a:pt x="248339" y="555190"/>
                    <a:pt x="429519" y="850352"/>
                    <a:pt x="331323" y="212073"/>
                  </a:cubicBezTo>
                  <a:cubicBezTo>
                    <a:pt x="327525" y="187387"/>
                    <a:pt x="289760" y="184364"/>
                    <a:pt x="268978" y="170509"/>
                  </a:cubicBezTo>
                  <a:cubicBezTo>
                    <a:pt x="255123" y="149727"/>
                    <a:pt x="246211" y="124611"/>
                    <a:pt x="227414" y="108164"/>
                  </a:cubicBezTo>
                  <a:cubicBezTo>
                    <a:pt x="103797" y="0"/>
                    <a:pt x="0" y="12197"/>
                    <a:pt x="268978" y="45818"/>
                  </a:cubicBezTo>
                  <a:cubicBezTo>
                    <a:pt x="296687" y="52745"/>
                    <a:pt x="325853" y="55349"/>
                    <a:pt x="352105" y="66600"/>
                  </a:cubicBezTo>
                  <a:cubicBezTo>
                    <a:pt x="496251" y="128378"/>
                    <a:pt x="388485" y="191341"/>
                    <a:pt x="435232" y="378328"/>
                  </a:cubicBezTo>
                  <a:cubicBezTo>
                    <a:pt x="442360" y="406840"/>
                    <a:pt x="473662" y="423590"/>
                    <a:pt x="497578" y="440673"/>
                  </a:cubicBezTo>
                  <a:cubicBezTo>
                    <a:pt x="587349" y="504795"/>
                    <a:pt x="650068" y="489944"/>
                    <a:pt x="767741" y="503018"/>
                  </a:cubicBezTo>
                  <a:cubicBezTo>
                    <a:pt x="949486" y="684763"/>
                    <a:pt x="1008347" y="644489"/>
                    <a:pt x="871650" y="690055"/>
                  </a:cubicBezTo>
                  <a:cubicBezTo>
                    <a:pt x="850868" y="710837"/>
                    <a:pt x="818599" y="724518"/>
                    <a:pt x="809305" y="752400"/>
                  </a:cubicBezTo>
                  <a:cubicBezTo>
                    <a:pt x="802378" y="773182"/>
                    <a:pt x="817936" y="796519"/>
                    <a:pt x="830087" y="814746"/>
                  </a:cubicBezTo>
                  <a:cubicBezTo>
                    <a:pt x="863401" y="864718"/>
                    <a:pt x="919837" y="900081"/>
                    <a:pt x="975559" y="918655"/>
                  </a:cubicBezTo>
                  <a:cubicBezTo>
                    <a:pt x="1009069" y="929825"/>
                    <a:pt x="1044832" y="932510"/>
                    <a:pt x="1079469" y="939437"/>
                  </a:cubicBezTo>
                  <a:cubicBezTo>
                    <a:pt x="1107179" y="957910"/>
                    <a:pt x="1183378" y="997164"/>
                    <a:pt x="1183378" y="1043346"/>
                  </a:cubicBezTo>
                  <a:cubicBezTo>
                    <a:pt x="1183378" y="1068323"/>
                    <a:pt x="1155669" y="1084909"/>
                    <a:pt x="1141814" y="1105691"/>
                  </a:cubicBezTo>
                  <a:cubicBezTo>
                    <a:pt x="1120503" y="1169623"/>
                    <a:pt x="1099577" y="1198032"/>
                    <a:pt x="1141814" y="1271946"/>
                  </a:cubicBezTo>
                  <a:cubicBezTo>
                    <a:pt x="1154206" y="1293632"/>
                    <a:pt x="1183377" y="1299655"/>
                    <a:pt x="1204159" y="1313509"/>
                  </a:cubicBezTo>
                  <a:cubicBezTo>
                    <a:pt x="1211086" y="1334291"/>
                    <a:pt x="1212790" y="1357628"/>
                    <a:pt x="1224941" y="1375855"/>
                  </a:cubicBezTo>
                  <a:cubicBezTo>
                    <a:pt x="1241244" y="1400309"/>
                    <a:pt x="1283131" y="1409105"/>
                    <a:pt x="1287287" y="1438200"/>
                  </a:cubicBezTo>
                  <a:cubicBezTo>
                    <a:pt x="1298108" y="1513945"/>
                    <a:pt x="1276617" y="1590957"/>
                    <a:pt x="1266505" y="1666800"/>
                  </a:cubicBezTo>
                  <a:cubicBezTo>
                    <a:pt x="1262730" y="1695112"/>
                    <a:pt x="1261566" y="1726163"/>
                    <a:pt x="1245723" y="1749928"/>
                  </a:cubicBezTo>
                  <a:cubicBezTo>
                    <a:pt x="1231869" y="1770710"/>
                    <a:pt x="1206202" y="1781347"/>
                    <a:pt x="1183378" y="1791491"/>
                  </a:cubicBezTo>
                  <a:cubicBezTo>
                    <a:pt x="1143342" y="1809285"/>
                    <a:pt x="1058687" y="1833055"/>
                    <a:pt x="1058687" y="1833055"/>
                  </a:cubicBezTo>
                  <a:cubicBezTo>
                    <a:pt x="1044832" y="1853837"/>
                    <a:pt x="1028293" y="1873060"/>
                    <a:pt x="1017123" y="1895400"/>
                  </a:cubicBezTo>
                  <a:cubicBezTo>
                    <a:pt x="982295" y="1965055"/>
                    <a:pt x="1021577" y="1964277"/>
                    <a:pt x="933996" y="1999309"/>
                  </a:cubicBezTo>
                  <a:cubicBezTo>
                    <a:pt x="921132" y="2004454"/>
                    <a:pt x="906287" y="1999309"/>
                    <a:pt x="892432" y="1999309"/>
                  </a:cubicBezTo>
                </a:path>
              </a:pathLst>
            </a:custGeom>
            <a:solidFill>
              <a:srgbClr val="FF0000"/>
            </a:solidFill>
            <a:ln w="381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48" name="Freeform 347">
              <a:extLst>
                <a:ext uri="{FF2B5EF4-FFF2-40B4-BE49-F238E27FC236}">
                  <a16:creationId xmlns:a16="http://schemas.microsoft.com/office/drawing/2014/main" id="{FFECD871-DCA3-4CE7-B157-A3EA7890BD8C}"/>
                </a:ext>
              </a:extLst>
            </p:cNvPr>
            <p:cNvSpPr/>
            <p:nvPr/>
          </p:nvSpPr>
          <p:spPr>
            <a:xfrm>
              <a:off x="6275160" y="6141228"/>
              <a:ext cx="1466778" cy="444595"/>
            </a:xfrm>
            <a:custGeom>
              <a:avLst/>
              <a:gdLst>
                <a:gd name="connsiteX0" fmla="*/ 207818 w 1466651"/>
                <a:gd name="connsiteY0" fmla="*/ 85401 h 444115"/>
                <a:gd name="connsiteX1" fmla="*/ 207818 w 1466651"/>
                <a:gd name="connsiteY1" fmla="*/ 85401 h 444115"/>
                <a:gd name="connsiteX2" fmla="*/ 415637 w 1466651"/>
                <a:gd name="connsiteY2" fmla="*/ 106183 h 444115"/>
                <a:gd name="connsiteX3" fmla="*/ 457200 w 1466651"/>
                <a:gd name="connsiteY3" fmla="*/ 168529 h 444115"/>
                <a:gd name="connsiteX4" fmla="*/ 914400 w 1466651"/>
                <a:gd name="connsiteY4" fmla="*/ 189311 h 444115"/>
                <a:gd name="connsiteX5" fmla="*/ 955964 w 1466651"/>
                <a:gd name="connsiteY5" fmla="*/ 251656 h 444115"/>
                <a:gd name="connsiteX6" fmla="*/ 1018309 w 1466651"/>
                <a:gd name="connsiteY6" fmla="*/ 272438 h 444115"/>
                <a:gd name="connsiteX7" fmla="*/ 1184564 w 1466651"/>
                <a:gd name="connsiteY7" fmla="*/ 293220 h 444115"/>
                <a:gd name="connsiteX8" fmla="*/ 1246909 w 1466651"/>
                <a:gd name="connsiteY8" fmla="*/ 272438 h 444115"/>
                <a:gd name="connsiteX9" fmla="*/ 1350818 w 1466651"/>
                <a:gd name="connsiteY9" fmla="*/ 126965 h 444115"/>
                <a:gd name="connsiteX10" fmla="*/ 1433946 w 1466651"/>
                <a:gd name="connsiteY10" fmla="*/ 147747 h 444115"/>
                <a:gd name="connsiteX11" fmla="*/ 1433946 w 1466651"/>
                <a:gd name="connsiteY11" fmla="*/ 314001 h 444115"/>
                <a:gd name="connsiteX12" fmla="*/ 1226127 w 1466651"/>
                <a:gd name="connsiteY12" fmla="*/ 334783 h 444115"/>
                <a:gd name="connsiteX13" fmla="*/ 1205346 w 1466651"/>
                <a:gd name="connsiteY13" fmla="*/ 397129 h 444115"/>
                <a:gd name="connsiteX14" fmla="*/ 976746 w 1466651"/>
                <a:gd name="connsiteY14" fmla="*/ 397129 h 444115"/>
                <a:gd name="connsiteX15" fmla="*/ 914400 w 1466651"/>
                <a:gd name="connsiteY15" fmla="*/ 376347 h 444115"/>
                <a:gd name="connsiteX16" fmla="*/ 789709 w 1466651"/>
                <a:gd name="connsiteY16" fmla="*/ 314001 h 444115"/>
                <a:gd name="connsiteX17" fmla="*/ 581891 w 1466651"/>
                <a:gd name="connsiteY17" fmla="*/ 293220 h 444115"/>
                <a:gd name="connsiteX18" fmla="*/ 166255 w 1466651"/>
                <a:gd name="connsiteY18" fmla="*/ 230874 h 444115"/>
                <a:gd name="connsiteX19" fmla="*/ 83127 w 1466651"/>
                <a:gd name="connsiteY19" fmla="*/ 168529 h 444115"/>
                <a:gd name="connsiteX20" fmla="*/ 0 w 1466651"/>
                <a:gd name="connsiteY20" fmla="*/ 126965 h 444115"/>
                <a:gd name="connsiteX21" fmla="*/ 20782 w 1466651"/>
                <a:gd name="connsiteY21" fmla="*/ 64620 h 444115"/>
                <a:gd name="connsiteX22" fmla="*/ 207818 w 1466651"/>
                <a:gd name="connsiteY22" fmla="*/ 23056 h 44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6651" h="444115">
                  <a:moveTo>
                    <a:pt x="207818" y="85401"/>
                  </a:moveTo>
                  <a:lnTo>
                    <a:pt x="207818" y="85401"/>
                  </a:lnTo>
                  <a:cubicBezTo>
                    <a:pt x="277091" y="92328"/>
                    <a:pt x="349591" y="84168"/>
                    <a:pt x="415637" y="106183"/>
                  </a:cubicBezTo>
                  <a:cubicBezTo>
                    <a:pt x="439332" y="114081"/>
                    <a:pt x="432563" y="164423"/>
                    <a:pt x="457200" y="168529"/>
                  </a:cubicBezTo>
                  <a:cubicBezTo>
                    <a:pt x="607682" y="193610"/>
                    <a:pt x="762000" y="182384"/>
                    <a:pt x="914400" y="189311"/>
                  </a:cubicBezTo>
                  <a:cubicBezTo>
                    <a:pt x="928255" y="210093"/>
                    <a:pt x="936461" y="236053"/>
                    <a:pt x="955964" y="251656"/>
                  </a:cubicBezTo>
                  <a:cubicBezTo>
                    <a:pt x="973070" y="265340"/>
                    <a:pt x="996757" y="268519"/>
                    <a:pt x="1018309" y="272438"/>
                  </a:cubicBezTo>
                  <a:cubicBezTo>
                    <a:pt x="1073258" y="282429"/>
                    <a:pt x="1129146" y="286293"/>
                    <a:pt x="1184564" y="293220"/>
                  </a:cubicBezTo>
                  <a:cubicBezTo>
                    <a:pt x="1205346" y="286293"/>
                    <a:pt x="1234177" y="290264"/>
                    <a:pt x="1246909" y="272438"/>
                  </a:cubicBezTo>
                  <a:cubicBezTo>
                    <a:pt x="1368136" y="102720"/>
                    <a:pt x="1210542" y="173725"/>
                    <a:pt x="1350818" y="126965"/>
                  </a:cubicBezTo>
                  <a:cubicBezTo>
                    <a:pt x="1378527" y="133892"/>
                    <a:pt x="1411643" y="129904"/>
                    <a:pt x="1433946" y="147747"/>
                  </a:cubicBezTo>
                  <a:cubicBezTo>
                    <a:pt x="1466651" y="173911"/>
                    <a:pt x="1457807" y="300986"/>
                    <a:pt x="1433946" y="314001"/>
                  </a:cubicBezTo>
                  <a:cubicBezTo>
                    <a:pt x="1372828" y="347338"/>
                    <a:pt x="1295400" y="327856"/>
                    <a:pt x="1226127" y="334783"/>
                  </a:cubicBezTo>
                  <a:cubicBezTo>
                    <a:pt x="1219200" y="355565"/>
                    <a:pt x="1220836" y="381639"/>
                    <a:pt x="1205346" y="397129"/>
                  </a:cubicBezTo>
                  <a:cubicBezTo>
                    <a:pt x="1158360" y="444115"/>
                    <a:pt x="990496" y="398848"/>
                    <a:pt x="976746" y="397129"/>
                  </a:cubicBezTo>
                  <a:cubicBezTo>
                    <a:pt x="955964" y="390202"/>
                    <a:pt x="933993" y="386144"/>
                    <a:pt x="914400" y="376347"/>
                  </a:cubicBezTo>
                  <a:cubicBezTo>
                    <a:pt x="845900" y="342097"/>
                    <a:pt x="865162" y="325609"/>
                    <a:pt x="789709" y="314001"/>
                  </a:cubicBezTo>
                  <a:cubicBezTo>
                    <a:pt x="720900" y="303415"/>
                    <a:pt x="651164" y="300147"/>
                    <a:pt x="581891" y="293220"/>
                  </a:cubicBezTo>
                  <a:cubicBezTo>
                    <a:pt x="399253" y="171459"/>
                    <a:pt x="649044" y="322833"/>
                    <a:pt x="166255" y="230874"/>
                  </a:cubicBezTo>
                  <a:cubicBezTo>
                    <a:pt x="132230" y="224393"/>
                    <a:pt x="112499" y="186886"/>
                    <a:pt x="83127" y="168529"/>
                  </a:cubicBezTo>
                  <a:cubicBezTo>
                    <a:pt x="56856" y="152110"/>
                    <a:pt x="27709" y="140820"/>
                    <a:pt x="0" y="126965"/>
                  </a:cubicBezTo>
                  <a:cubicBezTo>
                    <a:pt x="6927" y="106183"/>
                    <a:pt x="7098" y="81726"/>
                    <a:pt x="20782" y="64620"/>
                  </a:cubicBezTo>
                  <a:cubicBezTo>
                    <a:pt x="72478" y="0"/>
                    <a:pt x="133422" y="23056"/>
                    <a:pt x="207818" y="23056"/>
                  </a:cubicBezTo>
                </a:path>
              </a:pathLst>
            </a:custGeom>
            <a:solidFill>
              <a:schemeClr val="bg2">
                <a:lumMod val="50000"/>
              </a:schemeClr>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32816" name="Line 12">
            <a:extLst>
              <a:ext uri="{FF2B5EF4-FFF2-40B4-BE49-F238E27FC236}">
                <a16:creationId xmlns:a16="http://schemas.microsoft.com/office/drawing/2014/main" id="{C36B9382-D644-4457-9A0D-471BF8C781DA}"/>
              </a:ext>
            </a:extLst>
          </p:cNvPr>
          <p:cNvSpPr>
            <a:spLocks noChangeShapeType="1"/>
          </p:cNvSpPr>
          <p:nvPr/>
        </p:nvSpPr>
        <p:spPr bwMode="auto">
          <a:xfrm>
            <a:off x="2501900" y="3047999"/>
            <a:ext cx="0" cy="18034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32817" name="Line 12">
            <a:extLst>
              <a:ext uri="{FF2B5EF4-FFF2-40B4-BE49-F238E27FC236}">
                <a16:creationId xmlns:a16="http://schemas.microsoft.com/office/drawing/2014/main" id="{BE3BF925-AD2A-4D14-88E7-4196776F3BAA}"/>
              </a:ext>
            </a:extLst>
          </p:cNvPr>
          <p:cNvSpPr>
            <a:spLocks noChangeShapeType="1"/>
          </p:cNvSpPr>
          <p:nvPr/>
        </p:nvSpPr>
        <p:spPr bwMode="auto">
          <a:xfrm flipH="1" flipV="1">
            <a:off x="1206500" y="3047999"/>
            <a:ext cx="1600200" cy="254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s-CL"/>
          </a:p>
        </p:txBody>
      </p:sp>
      <p:cxnSp>
        <p:nvCxnSpPr>
          <p:cNvPr id="358" name="Straight Connector 357">
            <a:extLst>
              <a:ext uri="{FF2B5EF4-FFF2-40B4-BE49-F238E27FC236}">
                <a16:creationId xmlns:a16="http://schemas.microsoft.com/office/drawing/2014/main" id="{E4279017-D3BA-4D32-9B03-47BC0A8305AB}"/>
              </a:ext>
            </a:extLst>
          </p:cNvPr>
          <p:cNvCxnSpPr/>
          <p:nvPr/>
        </p:nvCxnSpPr>
        <p:spPr>
          <a:xfrm>
            <a:off x="5702300" y="4800599"/>
            <a:ext cx="4648200" cy="0"/>
          </a:xfrm>
          <a:prstGeom prst="line">
            <a:avLst/>
          </a:prstGeom>
        </p:spPr>
        <p:style>
          <a:lnRef idx="2">
            <a:schemeClr val="dk1"/>
          </a:lnRef>
          <a:fillRef idx="0">
            <a:schemeClr val="dk1"/>
          </a:fillRef>
          <a:effectRef idx="1">
            <a:schemeClr val="dk1"/>
          </a:effectRef>
          <a:fontRef idx="minor">
            <a:schemeClr val="tx1"/>
          </a:fontRef>
        </p:style>
      </p:cxnSp>
      <p:sp>
        <p:nvSpPr>
          <p:cNvPr id="360" name="L-Shape 359">
            <a:extLst>
              <a:ext uri="{FF2B5EF4-FFF2-40B4-BE49-F238E27FC236}">
                <a16:creationId xmlns:a16="http://schemas.microsoft.com/office/drawing/2014/main" id="{64E6E268-FEFD-4EC0-B2BD-A908F6090CE5}"/>
              </a:ext>
            </a:extLst>
          </p:cNvPr>
          <p:cNvSpPr/>
          <p:nvPr/>
        </p:nvSpPr>
        <p:spPr>
          <a:xfrm flipH="1" flipV="1">
            <a:off x="1206500" y="685799"/>
            <a:ext cx="3429000" cy="838200"/>
          </a:xfrm>
          <a:prstGeom prst="corner">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822" name="Text Box 41">
            <a:extLst>
              <a:ext uri="{FF2B5EF4-FFF2-40B4-BE49-F238E27FC236}">
                <a16:creationId xmlns:a16="http://schemas.microsoft.com/office/drawing/2014/main" id="{5B04AF03-8AC4-4C99-942B-4467254A2E83}"/>
              </a:ext>
            </a:extLst>
          </p:cNvPr>
          <p:cNvSpPr txBox="1">
            <a:spLocks noChangeArrowheads="1"/>
          </p:cNvSpPr>
          <p:nvPr/>
        </p:nvSpPr>
        <p:spPr bwMode="auto">
          <a:xfrm>
            <a:off x="1206500" y="6027737"/>
            <a:ext cx="4114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PR" altLang="es-CL" sz="2400">
                <a:solidFill>
                  <a:srgbClr val="0000FF"/>
                </a:solidFill>
                <a:latin typeface="Arial Black" panose="020B0A04020102020204" pitchFamily="34" charset="0"/>
              </a:rPr>
              <a:t>Explosión secundaria de Polvo en el area</a:t>
            </a:r>
          </a:p>
        </p:txBody>
      </p:sp>
      <p:sp>
        <p:nvSpPr>
          <p:cNvPr id="367" name="Half Frame 366">
            <a:extLst>
              <a:ext uri="{FF2B5EF4-FFF2-40B4-BE49-F238E27FC236}">
                <a16:creationId xmlns:a16="http://schemas.microsoft.com/office/drawing/2014/main" id="{40D4640B-2FBE-4AD5-826A-DEB7E76DD600}"/>
              </a:ext>
            </a:extLst>
          </p:cNvPr>
          <p:cNvSpPr/>
          <p:nvPr/>
        </p:nvSpPr>
        <p:spPr>
          <a:xfrm flipH="1">
            <a:off x="4787900" y="1219199"/>
            <a:ext cx="381000" cy="152400"/>
          </a:xfrm>
          <a:prstGeom prst="halfFrame">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nvGrpSpPr>
          <p:cNvPr id="3" name="Group 138">
            <a:extLst>
              <a:ext uri="{FF2B5EF4-FFF2-40B4-BE49-F238E27FC236}">
                <a16:creationId xmlns:a16="http://schemas.microsoft.com/office/drawing/2014/main" id="{65BD5643-DEA2-4203-8348-D0B00CE84A27}"/>
              </a:ext>
            </a:extLst>
          </p:cNvPr>
          <p:cNvGrpSpPr>
            <a:grpSpLocks/>
          </p:cNvGrpSpPr>
          <p:nvPr/>
        </p:nvGrpSpPr>
        <p:grpSpPr bwMode="auto">
          <a:xfrm>
            <a:off x="1206500" y="761999"/>
            <a:ext cx="685800" cy="381000"/>
            <a:chOff x="3276600" y="3390900"/>
            <a:chExt cx="876300" cy="647700"/>
          </a:xfrm>
        </p:grpSpPr>
        <p:sp>
          <p:nvSpPr>
            <p:cNvPr id="33019" name="Oval 47">
              <a:extLst>
                <a:ext uri="{FF2B5EF4-FFF2-40B4-BE49-F238E27FC236}">
                  <a16:creationId xmlns:a16="http://schemas.microsoft.com/office/drawing/2014/main" id="{BBEF425F-3342-49E4-9899-CB8D25A0D54E}"/>
                </a:ext>
              </a:extLst>
            </p:cNvPr>
            <p:cNvSpPr>
              <a:spLocks noChangeArrowheads="1"/>
            </p:cNvSpPr>
            <p:nvPr/>
          </p:nvSpPr>
          <p:spPr bwMode="auto">
            <a:xfrm flipH="1">
              <a:off x="3543300" y="33909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3020" name="Oval 52">
              <a:extLst>
                <a:ext uri="{FF2B5EF4-FFF2-40B4-BE49-F238E27FC236}">
                  <a16:creationId xmlns:a16="http://schemas.microsoft.com/office/drawing/2014/main" id="{0459019A-85D1-49C4-8699-40BA2559334D}"/>
                </a:ext>
              </a:extLst>
            </p:cNvPr>
            <p:cNvSpPr>
              <a:spLocks noChangeArrowheads="1"/>
            </p:cNvSpPr>
            <p:nvPr/>
          </p:nvSpPr>
          <p:spPr bwMode="auto">
            <a:xfrm flipH="1">
              <a:off x="3695700" y="35234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3021" name="Oval 54">
              <a:extLst>
                <a:ext uri="{FF2B5EF4-FFF2-40B4-BE49-F238E27FC236}">
                  <a16:creationId xmlns:a16="http://schemas.microsoft.com/office/drawing/2014/main" id="{3ACF8AA5-F206-41BD-AE3C-FE330013014E}"/>
                </a:ext>
              </a:extLst>
            </p:cNvPr>
            <p:cNvSpPr>
              <a:spLocks noChangeArrowheads="1"/>
            </p:cNvSpPr>
            <p:nvPr/>
          </p:nvSpPr>
          <p:spPr bwMode="auto">
            <a:xfrm flipH="1">
              <a:off x="3924300" y="35234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3022" name="Oval 57">
              <a:extLst>
                <a:ext uri="{FF2B5EF4-FFF2-40B4-BE49-F238E27FC236}">
                  <a16:creationId xmlns:a16="http://schemas.microsoft.com/office/drawing/2014/main" id="{62A2603D-8D36-4382-828C-41A1CA195515}"/>
                </a:ext>
              </a:extLst>
            </p:cNvPr>
            <p:cNvSpPr>
              <a:spLocks noChangeArrowheads="1"/>
            </p:cNvSpPr>
            <p:nvPr/>
          </p:nvSpPr>
          <p:spPr bwMode="auto">
            <a:xfrm flipH="1" flipV="1">
              <a:off x="3390900" y="3790146"/>
              <a:ext cx="76200" cy="45719"/>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3023" name="Oval 64">
              <a:extLst>
                <a:ext uri="{FF2B5EF4-FFF2-40B4-BE49-F238E27FC236}">
                  <a16:creationId xmlns:a16="http://schemas.microsoft.com/office/drawing/2014/main" id="{1CC3C58B-FD6D-4172-A2E0-6785650A8FCD}"/>
                </a:ext>
              </a:extLst>
            </p:cNvPr>
            <p:cNvSpPr>
              <a:spLocks noChangeArrowheads="1"/>
            </p:cNvSpPr>
            <p:nvPr/>
          </p:nvSpPr>
          <p:spPr bwMode="auto">
            <a:xfrm>
              <a:off x="3429000" y="39624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3024" name="Oval 65">
              <a:extLst>
                <a:ext uri="{FF2B5EF4-FFF2-40B4-BE49-F238E27FC236}">
                  <a16:creationId xmlns:a16="http://schemas.microsoft.com/office/drawing/2014/main" id="{5CF695F6-A3C6-453D-B44B-2D47E04F218B}"/>
                </a:ext>
              </a:extLst>
            </p:cNvPr>
            <p:cNvSpPr>
              <a:spLocks noChangeArrowheads="1"/>
            </p:cNvSpPr>
            <p:nvPr/>
          </p:nvSpPr>
          <p:spPr bwMode="auto">
            <a:xfrm flipH="1">
              <a:off x="3314700" y="36576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3025" name="Oval 69">
              <a:extLst>
                <a:ext uri="{FF2B5EF4-FFF2-40B4-BE49-F238E27FC236}">
                  <a16:creationId xmlns:a16="http://schemas.microsoft.com/office/drawing/2014/main" id="{F507C4D3-5795-43FF-9218-9F1821DEBC9D}"/>
                </a:ext>
              </a:extLst>
            </p:cNvPr>
            <p:cNvSpPr>
              <a:spLocks noChangeArrowheads="1"/>
            </p:cNvSpPr>
            <p:nvPr/>
          </p:nvSpPr>
          <p:spPr bwMode="auto">
            <a:xfrm flipH="1">
              <a:off x="4076700" y="36957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3026" name="Oval 70">
              <a:extLst>
                <a:ext uri="{FF2B5EF4-FFF2-40B4-BE49-F238E27FC236}">
                  <a16:creationId xmlns:a16="http://schemas.microsoft.com/office/drawing/2014/main" id="{B356D185-7BA7-4DF9-B425-0C3CBBE261C4}"/>
                </a:ext>
              </a:extLst>
            </p:cNvPr>
            <p:cNvSpPr>
              <a:spLocks noChangeArrowheads="1"/>
            </p:cNvSpPr>
            <p:nvPr/>
          </p:nvSpPr>
          <p:spPr bwMode="auto">
            <a:xfrm flipV="1">
              <a:off x="3276600" y="38862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grpSp>
      <p:grpSp>
        <p:nvGrpSpPr>
          <p:cNvPr id="4" name="Group 154">
            <a:extLst>
              <a:ext uri="{FF2B5EF4-FFF2-40B4-BE49-F238E27FC236}">
                <a16:creationId xmlns:a16="http://schemas.microsoft.com/office/drawing/2014/main" id="{DF91FB82-1997-49FF-993F-4F98E8122285}"/>
              </a:ext>
            </a:extLst>
          </p:cNvPr>
          <p:cNvGrpSpPr>
            <a:grpSpLocks/>
          </p:cNvGrpSpPr>
          <p:nvPr/>
        </p:nvGrpSpPr>
        <p:grpSpPr bwMode="auto">
          <a:xfrm>
            <a:off x="3416300" y="761999"/>
            <a:ext cx="914400" cy="304800"/>
            <a:chOff x="2247900" y="3332947"/>
            <a:chExt cx="1600200" cy="838200"/>
          </a:xfrm>
        </p:grpSpPr>
        <p:sp>
          <p:nvSpPr>
            <p:cNvPr id="33007" name="Oval 90">
              <a:extLst>
                <a:ext uri="{FF2B5EF4-FFF2-40B4-BE49-F238E27FC236}">
                  <a16:creationId xmlns:a16="http://schemas.microsoft.com/office/drawing/2014/main" id="{397A32C5-2ED5-477C-9B49-CE7D71B2F2DE}"/>
                </a:ext>
              </a:extLst>
            </p:cNvPr>
            <p:cNvSpPr>
              <a:spLocks noChangeArrowheads="1"/>
            </p:cNvSpPr>
            <p:nvPr/>
          </p:nvSpPr>
          <p:spPr bwMode="auto">
            <a:xfrm>
              <a:off x="2247900" y="3904447"/>
              <a:ext cx="228600" cy="2286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3008" name="Oval 91">
              <a:extLst>
                <a:ext uri="{FF2B5EF4-FFF2-40B4-BE49-F238E27FC236}">
                  <a16:creationId xmlns:a16="http://schemas.microsoft.com/office/drawing/2014/main" id="{ABDE2683-6908-47EA-A1DD-16F34C83272C}"/>
                </a:ext>
              </a:extLst>
            </p:cNvPr>
            <p:cNvSpPr>
              <a:spLocks noChangeArrowheads="1"/>
            </p:cNvSpPr>
            <p:nvPr/>
          </p:nvSpPr>
          <p:spPr bwMode="auto">
            <a:xfrm flipH="1">
              <a:off x="2705100" y="35996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3009" name="Oval 92">
              <a:extLst>
                <a:ext uri="{FF2B5EF4-FFF2-40B4-BE49-F238E27FC236}">
                  <a16:creationId xmlns:a16="http://schemas.microsoft.com/office/drawing/2014/main" id="{C32FA710-9336-4B5B-BD9F-1ACF0114529B}"/>
                </a:ext>
              </a:extLst>
            </p:cNvPr>
            <p:cNvSpPr>
              <a:spLocks noChangeArrowheads="1"/>
            </p:cNvSpPr>
            <p:nvPr/>
          </p:nvSpPr>
          <p:spPr bwMode="auto">
            <a:xfrm>
              <a:off x="2857500" y="3904447"/>
              <a:ext cx="266700" cy="2667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3010" name="Oval 93">
              <a:extLst>
                <a:ext uri="{FF2B5EF4-FFF2-40B4-BE49-F238E27FC236}">
                  <a16:creationId xmlns:a16="http://schemas.microsoft.com/office/drawing/2014/main" id="{8CBE2F90-76CE-4CC3-92F6-14F75EAA42BB}"/>
                </a:ext>
              </a:extLst>
            </p:cNvPr>
            <p:cNvSpPr>
              <a:spLocks noChangeArrowheads="1"/>
            </p:cNvSpPr>
            <p:nvPr/>
          </p:nvSpPr>
          <p:spPr bwMode="auto">
            <a:xfrm flipH="1">
              <a:off x="3009900" y="34091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3011" name="Oval 94">
              <a:extLst>
                <a:ext uri="{FF2B5EF4-FFF2-40B4-BE49-F238E27FC236}">
                  <a16:creationId xmlns:a16="http://schemas.microsoft.com/office/drawing/2014/main" id="{FBE914EA-D828-4B78-9F85-22EF18822ECF}"/>
                </a:ext>
              </a:extLst>
            </p:cNvPr>
            <p:cNvSpPr>
              <a:spLocks noChangeArrowheads="1"/>
            </p:cNvSpPr>
            <p:nvPr/>
          </p:nvSpPr>
          <p:spPr bwMode="auto">
            <a:xfrm>
              <a:off x="2628900" y="3752047"/>
              <a:ext cx="190500" cy="1905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3012" name="Oval 95">
              <a:extLst>
                <a:ext uri="{FF2B5EF4-FFF2-40B4-BE49-F238E27FC236}">
                  <a16:creationId xmlns:a16="http://schemas.microsoft.com/office/drawing/2014/main" id="{77170A91-B82A-4D30-B403-8767D7E2ABCF}"/>
                </a:ext>
              </a:extLst>
            </p:cNvPr>
            <p:cNvSpPr>
              <a:spLocks noChangeArrowheads="1"/>
            </p:cNvSpPr>
            <p:nvPr/>
          </p:nvSpPr>
          <p:spPr bwMode="auto">
            <a:xfrm flipH="1">
              <a:off x="3390900" y="33329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3013" name="Oval 96">
              <a:extLst>
                <a:ext uri="{FF2B5EF4-FFF2-40B4-BE49-F238E27FC236}">
                  <a16:creationId xmlns:a16="http://schemas.microsoft.com/office/drawing/2014/main" id="{F6B75F02-3C2C-40E0-8E0B-9B1E791320CE}"/>
                </a:ext>
              </a:extLst>
            </p:cNvPr>
            <p:cNvSpPr>
              <a:spLocks noChangeArrowheads="1"/>
            </p:cNvSpPr>
            <p:nvPr/>
          </p:nvSpPr>
          <p:spPr bwMode="auto">
            <a:xfrm flipH="1" flipV="1">
              <a:off x="3695700" y="3599647"/>
              <a:ext cx="152400" cy="1524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3014" name="Oval 97">
              <a:extLst>
                <a:ext uri="{FF2B5EF4-FFF2-40B4-BE49-F238E27FC236}">
                  <a16:creationId xmlns:a16="http://schemas.microsoft.com/office/drawing/2014/main" id="{00574390-FE1D-4732-A3D3-0E1B1BE5130D}"/>
                </a:ext>
              </a:extLst>
            </p:cNvPr>
            <p:cNvSpPr>
              <a:spLocks noChangeArrowheads="1"/>
            </p:cNvSpPr>
            <p:nvPr/>
          </p:nvSpPr>
          <p:spPr bwMode="auto">
            <a:xfrm flipH="1" flipV="1">
              <a:off x="3619500" y="3866345"/>
              <a:ext cx="76200" cy="114301"/>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3015" name="Oval 98">
              <a:extLst>
                <a:ext uri="{FF2B5EF4-FFF2-40B4-BE49-F238E27FC236}">
                  <a16:creationId xmlns:a16="http://schemas.microsoft.com/office/drawing/2014/main" id="{86FD496F-658B-4B9E-B368-E4A9E5839B9B}"/>
                </a:ext>
              </a:extLst>
            </p:cNvPr>
            <p:cNvSpPr>
              <a:spLocks noChangeArrowheads="1"/>
            </p:cNvSpPr>
            <p:nvPr/>
          </p:nvSpPr>
          <p:spPr bwMode="auto">
            <a:xfrm flipH="1">
              <a:off x="3009900" y="36758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3016" name="Oval 99">
              <a:extLst>
                <a:ext uri="{FF2B5EF4-FFF2-40B4-BE49-F238E27FC236}">
                  <a16:creationId xmlns:a16="http://schemas.microsoft.com/office/drawing/2014/main" id="{3CF73817-1EB5-45FF-97BC-7E78FA53FB2A}"/>
                </a:ext>
              </a:extLst>
            </p:cNvPr>
            <p:cNvSpPr>
              <a:spLocks noChangeArrowheads="1"/>
            </p:cNvSpPr>
            <p:nvPr/>
          </p:nvSpPr>
          <p:spPr bwMode="auto">
            <a:xfrm flipH="1">
              <a:off x="3314700" y="34853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3017" name="Oval 100">
              <a:extLst>
                <a:ext uri="{FF2B5EF4-FFF2-40B4-BE49-F238E27FC236}">
                  <a16:creationId xmlns:a16="http://schemas.microsoft.com/office/drawing/2014/main" id="{7E0F71F9-F0E6-420C-BEC7-24888C038AF7}"/>
                </a:ext>
              </a:extLst>
            </p:cNvPr>
            <p:cNvSpPr>
              <a:spLocks noChangeArrowheads="1"/>
            </p:cNvSpPr>
            <p:nvPr/>
          </p:nvSpPr>
          <p:spPr bwMode="auto">
            <a:xfrm>
              <a:off x="3162300" y="3904447"/>
              <a:ext cx="190500" cy="1905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3018" name="Oval 101">
              <a:extLst>
                <a:ext uri="{FF2B5EF4-FFF2-40B4-BE49-F238E27FC236}">
                  <a16:creationId xmlns:a16="http://schemas.microsoft.com/office/drawing/2014/main" id="{0E0D898C-5241-477C-AB86-6B255E5443D5}"/>
                </a:ext>
              </a:extLst>
            </p:cNvPr>
            <p:cNvSpPr>
              <a:spLocks noChangeArrowheads="1"/>
            </p:cNvSpPr>
            <p:nvPr/>
          </p:nvSpPr>
          <p:spPr bwMode="auto">
            <a:xfrm flipH="1" flipV="1">
              <a:off x="3771900" y="4018745"/>
              <a:ext cx="76200" cy="114301"/>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grpSp>
      <p:grpSp>
        <p:nvGrpSpPr>
          <p:cNvPr id="5" name="Group 138">
            <a:extLst>
              <a:ext uri="{FF2B5EF4-FFF2-40B4-BE49-F238E27FC236}">
                <a16:creationId xmlns:a16="http://schemas.microsoft.com/office/drawing/2014/main" id="{917312ED-FB57-41CE-BC69-5574773E1A3D}"/>
              </a:ext>
            </a:extLst>
          </p:cNvPr>
          <p:cNvGrpSpPr>
            <a:grpSpLocks/>
          </p:cNvGrpSpPr>
          <p:nvPr/>
        </p:nvGrpSpPr>
        <p:grpSpPr bwMode="auto">
          <a:xfrm>
            <a:off x="1892300" y="761999"/>
            <a:ext cx="685800" cy="304800"/>
            <a:chOff x="3276600" y="3390900"/>
            <a:chExt cx="876300" cy="647700"/>
          </a:xfrm>
        </p:grpSpPr>
        <p:sp>
          <p:nvSpPr>
            <p:cNvPr id="32999" name="Oval 47">
              <a:extLst>
                <a:ext uri="{FF2B5EF4-FFF2-40B4-BE49-F238E27FC236}">
                  <a16:creationId xmlns:a16="http://schemas.microsoft.com/office/drawing/2014/main" id="{4CB09F90-B141-4F81-815E-E67A3167E02F}"/>
                </a:ext>
              </a:extLst>
            </p:cNvPr>
            <p:cNvSpPr>
              <a:spLocks noChangeArrowheads="1"/>
            </p:cNvSpPr>
            <p:nvPr/>
          </p:nvSpPr>
          <p:spPr bwMode="auto">
            <a:xfrm flipH="1">
              <a:off x="3543300" y="33909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3000" name="Oval 52">
              <a:extLst>
                <a:ext uri="{FF2B5EF4-FFF2-40B4-BE49-F238E27FC236}">
                  <a16:creationId xmlns:a16="http://schemas.microsoft.com/office/drawing/2014/main" id="{C45F6D56-2A65-4417-A946-D537C011BBF4}"/>
                </a:ext>
              </a:extLst>
            </p:cNvPr>
            <p:cNvSpPr>
              <a:spLocks noChangeArrowheads="1"/>
            </p:cNvSpPr>
            <p:nvPr/>
          </p:nvSpPr>
          <p:spPr bwMode="auto">
            <a:xfrm flipH="1">
              <a:off x="3695700" y="35234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3001" name="Oval 54">
              <a:extLst>
                <a:ext uri="{FF2B5EF4-FFF2-40B4-BE49-F238E27FC236}">
                  <a16:creationId xmlns:a16="http://schemas.microsoft.com/office/drawing/2014/main" id="{CDD9706F-ED84-42C0-B4CF-FCAB48C1CC5B}"/>
                </a:ext>
              </a:extLst>
            </p:cNvPr>
            <p:cNvSpPr>
              <a:spLocks noChangeArrowheads="1"/>
            </p:cNvSpPr>
            <p:nvPr/>
          </p:nvSpPr>
          <p:spPr bwMode="auto">
            <a:xfrm flipH="1">
              <a:off x="3924300" y="35234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3002" name="Oval 57">
              <a:extLst>
                <a:ext uri="{FF2B5EF4-FFF2-40B4-BE49-F238E27FC236}">
                  <a16:creationId xmlns:a16="http://schemas.microsoft.com/office/drawing/2014/main" id="{CADC6867-075F-45A8-9D50-6485A3462B80}"/>
                </a:ext>
              </a:extLst>
            </p:cNvPr>
            <p:cNvSpPr>
              <a:spLocks noChangeArrowheads="1"/>
            </p:cNvSpPr>
            <p:nvPr/>
          </p:nvSpPr>
          <p:spPr bwMode="auto">
            <a:xfrm flipH="1" flipV="1">
              <a:off x="3390900" y="3790146"/>
              <a:ext cx="76200" cy="45719"/>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3003" name="Oval 64">
              <a:extLst>
                <a:ext uri="{FF2B5EF4-FFF2-40B4-BE49-F238E27FC236}">
                  <a16:creationId xmlns:a16="http://schemas.microsoft.com/office/drawing/2014/main" id="{488B6E4A-32FB-48ED-901D-BB7C0550ECBF}"/>
                </a:ext>
              </a:extLst>
            </p:cNvPr>
            <p:cNvSpPr>
              <a:spLocks noChangeArrowheads="1"/>
            </p:cNvSpPr>
            <p:nvPr/>
          </p:nvSpPr>
          <p:spPr bwMode="auto">
            <a:xfrm>
              <a:off x="3429000" y="39624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3004" name="Oval 65">
              <a:extLst>
                <a:ext uri="{FF2B5EF4-FFF2-40B4-BE49-F238E27FC236}">
                  <a16:creationId xmlns:a16="http://schemas.microsoft.com/office/drawing/2014/main" id="{53C443C7-75E7-4145-BD1D-7EA1EE2A2855}"/>
                </a:ext>
              </a:extLst>
            </p:cNvPr>
            <p:cNvSpPr>
              <a:spLocks noChangeArrowheads="1"/>
            </p:cNvSpPr>
            <p:nvPr/>
          </p:nvSpPr>
          <p:spPr bwMode="auto">
            <a:xfrm flipH="1">
              <a:off x="3314700" y="36576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3005" name="Oval 69">
              <a:extLst>
                <a:ext uri="{FF2B5EF4-FFF2-40B4-BE49-F238E27FC236}">
                  <a16:creationId xmlns:a16="http://schemas.microsoft.com/office/drawing/2014/main" id="{B7EEF592-CF55-4F1E-865F-527BE6C5DB8D}"/>
                </a:ext>
              </a:extLst>
            </p:cNvPr>
            <p:cNvSpPr>
              <a:spLocks noChangeArrowheads="1"/>
            </p:cNvSpPr>
            <p:nvPr/>
          </p:nvSpPr>
          <p:spPr bwMode="auto">
            <a:xfrm flipH="1">
              <a:off x="4076700" y="36957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3006" name="Oval 70">
              <a:extLst>
                <a:ext uri="{FF2B5EF4-FFF2-40B4-BE49-F238E27FC236}">
                  <a16:creationId xmlns:a16="http://schemas.microsoft.com/office/drawing/2014/main" id="{52FD51A0-18BF-4A29-A9CC-0E673CBD20E1}"/>
                </a:ext>
              </a:extLst>
            </p:cNvPr>
            <p:cNvSpPr>
              <a:spLocks noChangeArrowheads="1"/>
            </p:cNvSpPr>
            <p:nvPr/>
          </p:nvSpPr>
          <p:spPr bwMode="auto">
            <a:xfrm flipV="1">
              <a:off x="3276600" y="38862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grpSp>
      <p:grpSp>
        <p:nvGrpSpPr>
          <p:cNvPr id="6" name="Group 138">
            <a:extLst>
              <a:ext uri="{FF2B5EF4-FFF2-40B4-BE49-F238E27FC236}">
                <a16:creationId xmlns:a16="http://schemas.microsoft.com/office/drawing/2014/main" id="{C78E5D95-A4F9-4A78-A8E8-8213B0B0DFBF}"/>
              </a:ext>
            </a:extLst>
          </p:cNvPr>
          <p:cNvGrpSpPr>
            <a:grpSpLocks/>
          </p:cNvGrpSpPr>
          <p:nvPr/>
        </p:nvGrpSpPr>
        <p:grpSpPr bwMode="auto">
          <a:xfrm>
            <a:off x="2349500" y="685799"/>
            <a:ext cx="685800" cy="304800"/>
            <a:chOff x="3276600" y="3390900"/>
            <a:chExt cx="876300" cy="647700"/>
          </a:xfrm>
        </p:grpSpPr>
        <p:sp>
          <p:nvSpPr>
            <p:cNvPr id="32991" name="Oval 47">
              <a:extLst>
                <a:ext uri="{FF2B5EF4-FFF2-40B4-BE49-F238E27FC236}">
                  <a16:creationId xmlns:a16="http://schemas.microsoft.com/office/drawing/2014/main" id="{1619822D-EA05-4E26-BF8A-871714AC392A}"/>
                </a:ext>
              </a:extLst>
            </p:cNvPr>
            <p:cNvSpPr>
              <a:spLocks noChangeArrowheads="1"/>
            </p:cNvSpPr>
            <p:nvPr/>
          </p:nvSpPr>
          <p:spPr bwMode="auto">
            <a:xfrm flipH="1">
              <a:off x="3543300" y="33909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92" name="Oval 52">
              <a:extLst>
                <a:ext uri="{FF2B5EF4-FFF2-40B4-BE49-F238E27FC236}">
                  <a16:creationId xmlns:a16="http://schemas.microsoft.com/office/drawing/2014/main" id="{03BAE7B0-96FD-4F0F-AA07-02C97A7193A9}"/>
                </a:ext>
              </a:extLst>
            </p:cNvPr>
            <p:cNvSpPr>
              <a:spLocks noChangeArrowheads="1"/>
            </p:cNvSpPr>
            <p:nvPr/>
          </p:nvSpPr>
          <p:spPr bwMode="auto">
            <a:xfrm flipH="1">
              <a:off x="3695700" y="35234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93" name="Oval 54">
              <a:extLst>
                <a:ext uri="{FF2B5EF4-FFF2-40B4-BE49-F238E27FC236}">
                  <a16:creationId xmlns:a16="http://schemas.microsoft.com/office/drawing/2014/main" id="{F5DB857C-CFC1-48C6-ADDF-8D3535D65688}"/>
                </a:ext>
              </a:extLst>
            </p:cNvPr>
            <p:cNvSpPr>
              <a:spLocks noChangeArrowheads="1"/>
            </p:cNvSpPr>
            <p:nvPr/>
          </p:nvSpPr>
          <p:spPr bwMode="auto">
            <a:xfrm flipH="1">
              <a:off x="3924300" y="35234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94" name="Oval 57">
              <a:extLst>
                <a:ext uri="{FF2B5EF4-FFF2-40B4-BE49-F238E27FC236}">
                  <a16:creationId xmlns:a16="http://schemas.microsoft.com/office/drawing/2014/main" id="{4259C109-02E1-4B7C-A684-BDE60D870C3F}"/>
                </a:ext>
              </a:extLst>
            </p:cNvPr>
            <p:cNvSpPr>
              <a:spLocks noChangeArrowheads="1"/>
            </p:cNvSpPr>
            <p:nvPr/>
          </p:nvSpPr>
          <p:spPr bwMode="auto">
            <a:xfrm flipH="1" flipV="1">
              <a:off x="3390900" y="3790146"/>
              <a:ext cx="76200" cy="45719"/>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95" name="Oval 64">
              <a:extLst>
                <a:ext uri="{FF2B5EF4-FFF2-40B4-BE49-F238E27FC236}">
                  <a16:creationId xmlns:a16="http://schemas.microsoft.com/office/drawing/2014/main" id="{742420BA-C824-4A0C-A205-E1297D3F106B}"/>
                </a:ext>
              </a:extLst>
            </p:cNvPr>
            <p:cNvSpPr>
              <a:spLocks noChangeArrowheads="1"/>
            </p:cNvSpPr>
            <p:nvPr/>
          </p:nvSpPr>
          <p:spPr bwMode="auto">
            <a:xfrm>
              <a:off x="3429000" y="39624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96" name="Oval 65">
              <a:extLst>
                <a:ext uri="{FF2B5EF4-FFF2-40B4-BE49-F238E27FC236}">
                  <a16:creationId xmlns:a16="http://schemas.microsoft.com/office/drawing/2014/main" id="{0357FA82-91AE-45C7-8D9B-86959EFF05F4}"/>
                </a:ext>
              </a:extLst>
            </p:cNvPr>
            <p:cNvSpPr>
              <a:spLocks noChangeArrowheads="1"/>
            </p:cNvSpPr>
            <p:nvPr/>
          </p:nvSpPr>
          <p:spPr bwMode="auto">
            <a:xfrm flipH="1">
              <a:off x="3314700" y="36576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97" name="Oval 69">
              <a:extLst>
                <a:ext uri="{FF2B5EF4-FFF2-40B4-BE49-F238E27FC236}">
                  <a16:creationId xmlns:a16="http://schemas.microsoft.com/office/drawing/2014/main" id="{67FD59DC-D695-4793-A671-67679B731971}"/>
                </a:ext>
              </a:extLst>
            </p:cNvPr>
            <p:cNvSpPr>
              <a:spLocks noChangeArrowheads="1"/>
            </p:cNvSpPr>
            <p:nvPr/>
          </p:nvSpPr>
          <p:spPr bwMode="auto">
            <a:xfrm flipH="1">
              <a:off x="4076700" y="36957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98" name="Oval 70">
              <a:extLst>
                <a:ext uri="{FF2B5EF4-FFF2-40B4-BE49-F238E27FC236}">
                  <a16:creationId xmlns:a16="http://schemas.microsoft.com/office/drawing/2014/main" id="{8B50FD61-D60E-4B44-805B-C4F30A954BD6}"/>
                </a:ext>
              </a:extLst>
            </p:cNvPr>
            <p:cNvSpPr>
              <a:spLocks noChangeArrowheads="1"/>
            </p:cNvSpPr>
            <p:nvPr/>
          </p:nvSpPr>
          <p:spPr bwMode="auto">
            <a:xfrm flipV="1">
              <a:off x="3276600" y="38862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grpSp>
      <p:grpSp>
        <p:nvGrpSpPr>
          <p:cNvPr id="7" name="Group 138">
            <a:extLst>
              <a:ext uri="{FF2B5EF4-FFF2-40B4-BE49-F238E27FC236}">
                <a16:creationId xmlns:a16="http://schemas.microsoft.com/office/drawing/2014/main" id="{4A11A67A-B8A9-4213-A7B0-CECA75077706}"/>
              </a:ext>
            </a:extLst>
          </p:cNvPr>
          <p:cNvGrpSpPr>
            <a:grpSpLocks/>
          </p:cNvGrpSpPr>
          <p:nvPr/>
        </p:nvGrpSpPr>
        <p:grpSpPr bwMode="auto">
          <a:xfrm>
            <a:off x="2654300" y="761999"/>
            <a:ext cx="685800" cy="304800"/>
            <a:chOff x="3276600" y="3390900"/>
            <a:chExt cx="876300" cy="647700"/>
          </a:xfrm>
        </p:grpSpPr>
        <p:sp>
          <p:nvSpPr>
            <p:cNvPr id="32983" name="Oval 47">
              <a:extLst>
                <a:ext uri="{FF2B5EF4-FFF2-40B4-BE49-F238E27FC236}">
                  <a16:creationId xmlns:a16="http://schemas.microsoft.com/office/drawing/2014/main" id="{FAABEB29-598A-42C4-A2F5-8D8570666C57}"/>
                </a:ext>
              </a:extLst>
            </p:cNvPr>
            <p:cNvSpPr>
              <a:spLocks noChangeArrowheads="1"/>
            </p:cNvSpPr>
            <p:nvPr/>
          </p:nvSpPr>
          <p:spPr bwMode="auto">
            <a:xfrm flipH="1">
              <a:off x="3543300" y="33909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84" name="Oval 52">
              <a:extLst>
                <a:ext uri="{FF2B5EF4-FFF2-40B4-BE49-F238E27FC236}">
                  <a16:creationId xmlns:a16="http://schemas.microsoft.com/office/drawing/2014/main" id="{C57C9149-CA29-41B7-932E-8677A48195D8}"/>
                </a:ext>
              </a:extLst>
            </p:cNvPr>
            <p:cNvSpPr>
              <a:spLocks noChangeArrowheads="1"/>
            </p:cNvSpPr>
            <p:nvPr/>
          </p:nvSpPr>
          <p:spPr bwMode="auto">
            <a:xfrm flipH="1">
              <a:off x="3695700" y="35234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85" name="Oval 54">
              <a:extLst>
                <a:ext uri="{FF2B5EF4-FFF2-40B4-BE49-F238E27FC236}">
                  <a16:creationId xmlns:a16="http://schemas.microsoft.com/office/drawing/2014/main" id="{B97C481F-D1CF-4117-88C3-E3569A5F24C8}"/>
                </a:ext>
              </a:extLst>
            </p:cNvPr>
            <p:cNvSpPr>
              <a:spLocks noChangeArrowheads="1"/>
            </p:cNvSpPr>
            <p:nvPr/>
          </p:nvSpPr>
          <p:spPr bwMode="auto">
            <a:xfrm flipH="1">
              <a:off x="3924300" y="35234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86" name="Oval 57">
              <a:extLst>
                <a:ext uri="{FF2B5EF4-FFF2-40B4-BE49-F238E27FC236}">
                  <a16:creationId xmlns:a16="http://schemas.microsoft.com/office/drawing/2014/main" id="{7FD12CB3-1E70-4FC3-BEEC-A769D816A750}"/>
                </a:ext>
              </a:extLst>
            </p:cNvPr>
            <p:cNvSpPr>
              <a:spLocks noChangeArrowheads="1"/>
            </p:cNvSpPr>
            <p:nvPr/>
          </p:nvSpPr>
          <p:spPr bwMode="auto">
            <a:xfrm flipH="1" flipV="1">
              <a:off x="3390900" y="3790146"/>
              <a:ext cx="76200" cy="45719"/>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87" name="Oval 64">
              <a:extLst>
                <a:ext uri="{FF2B5EF4-FFF2-40B4-BE49-F238E27FC236}">
                  <a16:creationId xmlns:a16="http://schemas.microsoft.com/office/drawing/2014/main" id="{FEB7717C-206F-4256-849A-7BBFFCC5BC6A}"/>
                </a:ext>
              </a:extLst>
            </p:cNvPr>
            <p:cNvSpPr>
              <a:spLocks noChangeArrowheads="1"/>
            </p:cNvSpPr>
            <p:nvPr/>
          </p:nvSpPr>
          <p:spPr bwMode="auto">
            <a:xfrm>
              <a:off x="3429000" y="39624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88" name="Oval 65">
              <a:extLst>
                <a:ext uri="{FF2B5EF4-FFF2-40B4-BE49-F238E27FC236}">
                  <a16:creationId xmlns:a16="http://schemas.microsoft.com/office/drawing/2014/main" id="{41389D01-B9F4-42E5-877A-623AACD3B7B0}"/>
                </a:ext>
              </a:extLst>
            </p:cNvPr>
            <p:cNvSpPr>
              <a:spLocks noChangeArrowheads="1"/>
            </p:cNvSpPr>
            <p:nvPr/>
          </p:nvSpPr>
          <p:spPr bwMode="auto">
            <a:xfrm flipH="1">
              <a:off x="3314700" y="36576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89" name="Oval 69">
              <a:extLst>
                <a:ext uri="{FF2B5EF4-FFF2-40B4-BE49-F238E27FC236}">
                  <a16:creationId xmlns:a16="http://schemas.microsoft.com/office/drawing/2014/main" id="{22E3E17F-3A9A-4DF1-ADB2-A5D30C552BF0}"/>
                </a:ext>
              </a:extLst>
            </p:cNvPr>
            <p:cNvSpPr>
              <a:spLocks noChangeArrowheads="1"/>
            </p:cNvSpPr>
            <p:nvPr/>
          </p:nvSpPr>
          <p:spPr bwMode="auto">
            <a:xfrm flipH="1">
              <a:off x="4076700" y="36957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90" name="Oval 70">
              <a:extLst>
                <a:ext uri="{FF2B5EF4-FFF2-40B4-BE49-F238E27FC236}">
                  <a16:creationId xmlns:a16="http://schemas.microsoft.com/office/drawing/2014/main" id="{927E8A79-F622-4CD6-BCF0-9DFCBB2D6AC6}"/>
                </a:ext>
              </a:extLst>
            </p:cNvPr>
            <p:cNvSpPr>
              <a:spLocks noChangeArrowheads="1"/>
            </p:cNvSpPr>
            <p:nvPr/>
          </p:nvSpPr>
          <p:spPr bwMode="auto">
            <a:xfrm flipV="1">
              <a:off x="3276600" y="38862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grpSp>
      <p:grpSp>
        <p:nvGrpSpPr>
          <p:cNvPr id="8" name="Group 138">
            <a:extLst>
              <a:ext uri="{FF2B5EF4-FFF2-40B4-BE49-F238E27FC236}">
                <a16:creationId xmlns:a16="http://schemas.microsoft.com/office/drawing/2014/main" id="{B7A4C01B-088F-4D6E-BE69-663A675BAFB5}"/>
              </a:ext>
            </a:extLst>
          </p:cNvPr>
          <p:cNvGrpSpPr>
            <a:grpSpLocks/>
          </p:cNvGrpSpPr>
          <p:nvPr/>
        </p:nvGrpSpPr>
        <p:grpSpPr bwMode="auto">
          <a:xfrm rot="5841577">
            <a:off x="4106863" y="1046162"/>
            <a:ext cx="685800" cy="304800"/>
            <a:chOff x="3276600" y="3390900"/>
            <a:chExt cx="876300" cy="647700"/>
          </a:xfrm>
        </p:grpSpPr>
        <p:sp>
          <p:nvSpPr>
            <p:cNvPr id="32975" name="Oval 47">
              <a:extLst>
                <a:ext uri="{FF2B5EF4-FFF2-40B4-BE49-F238E27FC236}">
                  <a16:creationId xmlns:a16="http://schemas.microsoft.com/office/drawing/2014/main" id="{4CB2D922-3279-4285-8655-C4F23FC31B27}"/>
                </a:ext>
              </a:extLst>
            </p:cNvPr>
            <p:cNvSpPr>
              <a:spLocks noChangeArrowheads="1"/>
            </p:cNvSpPr>
            <p:nvPr/>
          </p:nvSpPr>
          <p:spPr bwMode="auto">
            <a:xfrm flipH="1">
              <a:off x="3543300" y="33909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76" name="Oval 52">
              <a:extLst>
                <a:ext uri="{FF2B5EF4-FFF2-40B4-BE49-F238E27FC236}">
                  <a16:creationId xmlns:a16="http://schemas.microsoft.com/office/drawing/2014/main" id="{572C3093-D52B-44CE-8CCA-F1B86922945D}"/>
                </a:ext>
              </a:extLst>
            </p:cNvPr>
            <p:cNvSpPr>
              <a:spLocks noChangeArrowheads="1"/>
            </p:cNvSpPr>
            <p:nvPr/>
          </p:nvSpPr>
          <p:spPr bwMode="auto">
            <a:xfrm flipH="1">
              <a:off x="3695700" y="35234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77" name="Oval 54">
              <a:extLst>
                <a:ext uri="{FF2B5EF4-FFF2-40B4-BE49-F238E27FC236}">
                  <a16:creationId xmlns:a16="http://schemas.microsoft.com/office/drawing/2014/main" id="{0D30678E-2D60-416D-A0BB-3F719C5A886F}"/>
                </a:ext>
              </a:extLst>
            </p:cNvPr>
            <p:cNvSpPr>
              <a:spLocks noChangeArrowheads="1"/>
            </p:cNvSpPr>
            <p:nvPr/>
          </p:nvSpPr>
          <p:spPr bwMode="auto">
            <a:xfrm flipH="1">
              <a:off x="3924300" y="35234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78" name="Oval 57">
              <a:extLst>
                <a:ext uri="{FF2B5EF4-FFF2-40B4-BE49-F238E27FC236}">
                  <a16:creationId xmlns:a16="http://schemas.microsoft.com/office/drawing/2014/main" id="{4147CBF0-3F75-4964-B60D-E2DE7E0224A4}"/>
                </a:ext>
              </a:extLst>
            </p:cNvPr>
            <p:cNvSpPr>
              <a:spLocks noChangeArrowheads="1"/>
            </p:cNvSpPr>
            <p:nvPr/>
          </p:nvSpPr>
          <p:spPr bwMode="auto">
            <a:xfrm flipH="1" flipV="1">
              <a:off x="3390900" y="3790146"/>
              <a:ext cx="76200" cy="45719"/>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79" name="Oval 64">
              <a:extLst>
                <a:ext uri="{FF2B5EF4-FFF2-40B4-BE49-F238E27FC236}">
                  <a16:creationId xmlns:a16="http://schemas.microsoft.com/office/drawing/2014/main" id="{BC290CAD-12BB-4B4F-849C-B8FDBA7DF735}"/>
                </a:ext>
              </a:extLst>
            </p:cNvPr>
            <p:cNvSpPr>
              <a:spLocks noChangeArrowheads="1"/>
            </p:cNvSpPr>
            <p:nvPr/>
          </p:nvSpPr>
          <p:spPr bwMode="auto">
            <a:xfrm>
              <a:off x="3429000" y="39624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80" name="Oval 65">
              <a:extLst>
                <a:ext uri="{FF2B5EF4-FFF2-40B4-BE49-F238E27FC236}">
                  <a16:creationId xmlns:a16="http://schemas.microsoft.com/office/drawing/2014/main" id="{F886BB37-73B0-41DB-8B5F-6C7B299F9F2B}"/>
                </a:ext>
              </a:extLst>
            </p:cNvPr>
            <p:cNvSpPr>
              <a:spLocks noChangeArrowheads="1"/>
            </p:cNvSpPr>
            <p:nvPr/>
          </p:nvSpPr>
          <p:spPr bwMode="auto">
            <a:xfrm flipH="1">
              <a:off x="3314700" y="36576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81" name="Oval 69">
              <a:extLst>
                <a:ext uri="{FF2B5EF4-FFF2-40B4-BE49-F238E27FC236}">
                  <a16:creationId xmlns:a16="http://schemas.microsoft.com/office/drawing/2014/main" id="{5315D408-7439-4742-BBB8-80EBEDB9B2D6}"/>
                </a:ext>
              </a:extLst>
            </p:cNvPr>
            <p:cNvSpPr>
              <a:spLocks noChangeArrowheads="1"/>
            </p:cNvSpPr>
            <p:nvPr/>
          </p:nvSpPr>
          <p:spPr bwMode="auto">
            <a:xfrm flipH="1">
              <a:off x="4076700" y="36957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82" name="Oval 70">
              <a:extLst>
                <a:ext uri="{FF2B5EF4-FFF2-40B4-BE49-F238E27FC236}">
                  <a16:creationId xmlns:a16="http://schemas.microsoft.com/office/drawing/2014/main" id="{17977A90-899F-4E1E-9CA5-BF2DBAF3F06D}"/>
                </a:ext>
              </a:extLst>
            </p:cNvPr>
            <p:cNvSpPr>
              <a:spLocks noChangeArrowheads="1"/>
            </p:cNvSpPr>
            <p:nvPr/>
          </p:nvSpPr>
          <p:spPr bwMode="auto">
            <a:xfrm flipV="1">
              <a:off x="3276600" y="3886200"/>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grpSp>
      <p:cxnSp>
        <p:nvCxnSpPr>
          <p:cNvPr id="426" name="Straight Connector 425">
            <a:extLst>
              <a:ext uri="{FF2B5EF4-FFF2-40B4-BE49-F238E27FC236}">
                <a16:creationId xmlns:a16="http://schemas.microsoft.com/office/drawing/2014/main" id="{C02C55C2-BBA9-408A-9ABB-2801680F6870}"/>
              </a:ext>
            </a:extLst>
          </p:cNvPr>
          <p:cNvCxnSpPr/>
          <p:nvPr/>
        </p:nvCxnSpPr>
        <p:spPr>
          <a:xfrm>
            <a:off x="3568700" y="4800599"/>
            <a:ext cx="381000" cy="0"/>
          </a:xfrm>
          <a:prstGeom prst="line">
            <a:avLst/>
          </a:prstGeom>
        </p:spPr>
        <p:style>
          <a:lnRef idx="2">
            <a:schemeClr val="dk1"/>
          </a:lnRef>
          <a:fillRef idx="0">
            <a:schemeClr val="dk1"/>
          </a:fillRef>
          <a:effectRef idx="1">
            <a:schemeClr val="dk1"/>
          </a:effectRef>
          <a:fontRef idx="minor">
            <a:schemeClr val="tx1"/>
          </a:fontRef>
        </p:style>
      </p:cxnSp>
      <p:grpSp>
        <p:nvGrpSpPr>
          <p:cNvPr id="9" name="Group 429">
            <a:extLst>
              <a:ext uri="{FF2B5EF4-FFF2-40B4-BE49-F238E27FC236}">
                <a16:creationId xmlns:a16="http://schemas.microsoft.com/office/drawing/2014/main" id="{8B1C7D25-184B-43B4-BD0B-9FB964145A0B}"/>
              </a:ext>
            </a:extLst>
          </p:cNvPr>
          <p:cNvGrpSpPr>
            <a:grpSpLocks/>
          </p:cNvGrpSpPr>
          <p:nvPr/>
        </p:nvGrpSpPr>
        <p:grpSpPr bwMode="auto">
          <a:xfrm>
            <a:off x="1206500" y="685800"/>
            <a:ext cx="1752600" cy="398463"/>
            <a:chOff x="609600" y="685800"/>
            <a:chExt cx="1142581" cy="397854"/>
          </a:xfrm>
        </p:grpSpPr>
        <p:sp>
          <p:nvSpPr>
            <p:cNvPr id="428" name="Freeform 427">
              <a:extLst>
                <a:ext uri="{FF2B5EF4-FFF2-40B4-BE49-F238E27FC236}">
                  <a16:creationId xmlns:a16="http://schemas.microsoft.com/office/drawing/2014/main" id="{9A2461AA-A133-4D6C-97B7-25836298681E}"/>
                </a:ext>
              </a:extLst>
            </p:cNvPr>
            <p:cNvSpPr/>
            <p:nvPr/>
          </p:nvSpPr>
          <p:spPr>
            <a:xfrm>
              <a:off x="609600" y="685800"/>
              <a:ext cx="1142581" cy="397854"/>
            </a:xfrm>
            <a:custGeom>
              <a:avLst/>
              <a:gdLst>
                <a:gd name="connsiteX0" fmla="*/ 17755 w 1142581"/>
                <a:gd name="connsiteY0" fmla="*/ 173420 h 397854"/>
                <a:gd name="connsiteX1" fmla="*/ 112348 w 1142581"/>
                <a:gd name="connsiteY1" fmla="*/ 47296 h 397854"/>
                <a:gd name="connsiteX2" fmla="*/ 143879 w 1142581"/>
                <a:gd name="connsiteY2" fmla="*/ 0 h 397854"/>
                <a:gd name="connsiteX3" fmla="*/ 317300 w 1142581"/>
                <a:gd name="connsiteY3" fmla="*/ 47296 h 397854"/>
                <a:gd name="connsiteX4" fmla="*/ 348831 w 1142581"/>
                <a:gd name="connsiteY4" fmla="*/ 94593 h 397854"/>
                <a:gd name="connsiteX5" fmla="*/ 364596 w 1142581"/>
                <a:gd name="connsiteY5" fmla="*/ 141889 h 397854"/>
                <a:gd name="connsiteX6" fmla="*/ 506486 w 1142581"/>
                <a:gd name="connsiteY6" fmla="*/ 157655 h 397854"/>
                <a:gd name="connsiteX7" fmla="*/ 553782 w 1142581"/>
                <a:gd name="connsiteY7" fmla="*/ 63062 h 397854"/>
                <a:gd name="connsiteX8" fmla="*/ 632610 w 1142581"/>
                <a:gd name="connsiteY8" fmla="*/ 78827 h 397854"/>
                <a:gd name="connsiteX9" fmla="*/ 664141 w 1142581"/>
                <a:gd name="connsiteY9" fmla="*/ 173420 h 397854"/>
                <a:gd name="connsiteX10" fmla="*/ 711438 w 1142581"/>
                <a:gd name="connsiteY10" fmla="*/ 189186 h 397854"/>
                <a:gd name="connsiteX11" fmla="*/ 758734 w 1142581"/>
                <a:gd name="connsiteY11" fmla="*/ 220717 h 397854"/>
                <a:gd name="connsiteX12" fmla="*/ 979451 w 1142581"/>
                <a:gd name="connsiteY12" fmla="*/ 236482 h 397854"/>
                <a:gd name="connsiteX13" fmla="*/ 1010982 w 1142581"/>
                <a:gd name="connsiteY13" fmla="*/ 283779 h 397854"/>
                <a:gd name="connsiteX14" fmla="*/ 916389 w 1142581"/>
                <a:gd name="connsiteY14" fmla="*/ 331076 h 397854"/>
                <a:gd name="connsiteX15" fmla="*/ 869093 w 1142581"/>
                <a:gd name="connsiteY15" fmla="*/ 362607 h 397854"/>
                <a:gd name="connsiteX16" fmla="*/ 774500 w 1142581"/>
                <a:gd name="connsiteY16" fmla="*/ 299545 h 397854"/>
                <a:gd name="connsiteX17" fmla="*/ 727203 w 1142581"/>
                <a:gd name="connsiteY17" fmla="*/ 283779 h 397854"/>
                <a:gd name="connsiteX18" fmla="*/ 616844 w 1142581"/>
                <a:gd name="connsiteY18" fmla="*/ 315310 h 397854"/>
                <a:gd name="connsiteX19" fmla="*/ 490720 w 1142581"/>
                <a:gd name="connsiteY19" fmla="*/ 346841 h 397854"/>
                <a:gd name="connsiteX20" fmla="*/ 459189 w 1142581"/>
                <a:gd name="connsiteY20" fmla="*/ 394138 h 397854"/>
                <a:gd name="connsiteX21" fmla="*/ 411893 w 1142581"/>
                <a:gd name="connsiteY21" fmla="*/ 362607 h 397854"/>
                <a:gd name="connsiteX22" fmla="*/ 270003 w 1142581"/>
                <a:gd name="connsiteY22" fmla="*/ 236482 h 397854"/>
                <a:gd name="connsiteX23" fmla="*/ 159644 w 1142581"/>
                <a:gd name="connsiteY23" fmla="*/ 252248 h 397854"/>
                <a:gd name="connsiteX24" fmla="*/ 17755 w 1142581"/>
                <a:gd name="connsiteY24" fmla="*/ 346841 h 397854"/>
                <a:gd name="connsiteX25" fmla="*/ 17755 w 1142581"/>
                <a:gd name="connsiteY25" fmla="*/ 173420 h 39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42581" h="397854">
                  <a:moveTo>
                    <a:pt x="17755" y="173420"/>
                  </a:moveTo>
                  <a:cubicBezTo>
                    <a:pt x="33520" y="123496"/>
                    <a:pt x="0" y="197093"/>
                    <a:pt x="112348" y="47296"/>
                  </a:cubicBezTo>
                  <a:cubicBezTo>
                    <a:pt x="123717" y="32138"/>
                    <a:pt x="133369" y="15765"/>
                    <a:pt x="143879" y="0"/>
                  </a:cubicBezTo>
                  <a:cubicBezTo>
                    <a:pt x="203998" y="8588"/>
                    <a:pt x="267490" y="5788"/>
                    <a:pt x="317300" y="47296"/>
                  </a:cubicBezTo>
                  <a:cubicBezTo>
                    <a:pt x="331856" y="59426"/>
                    <a:pt x="338321" y="78827"/>
                    <a:pt x="348831" y="94593"/>
                  </a:cubicBezTo>
                  <a:cubicBezTo>
                    <a:pt x="354086" y="110358"/>
                    <a:pt x="354215" y="128912"/>
                    <a:pt x="364596" y="141889"/>
                  </a:cubicBezTo>
                  <a:cubicBezTo>
                    <a:pt x="408063" y="196222"/>
                    <a:pt x="444535" y="167980"/>
                    <a:pt x="506486" y="157655"/>
                  </a:cubicBezTo>
                  <a:cubicBezTo>
                    <a:pt x="512255" y="140349"/>
                    <a:pt x="531262" y="69496"/>
                    <a:pt x="553782" y="63062"/>
                  </a:cubicBezTo>
                  <a:cubicBezTo>
                    <a:pt x="579547" y="55701"/>
                    <a:pt x="606334" y="73572"/>
                    <a:pt x="632610" y="78827"/>
                  </a:cubicBezTo>
                  <a:cubicBezTo>
                    <a:pt x="643120" y="110358"/>
                    <a:pt x="632610" y="162909"/>
                    <a:pt x="664141" y="173420"/>
                  </a:cubicBezTo>
                  <a:cubicBezTo>
                    <a:pt x="679907" y="178675"/>
                    <a:pt x="696574" y="181754"/>
                    <a:pt x="711438" y="189186"/>
                  </a:cubicBezTo>
                  <a:cubicBezTo>
                    <a:pt x="728385" y="197660"/>
                    <a:pt x="740075" y="217424"/>
                    <a:pt x="758734" y="220717"/>
                  </a:cubicBezTo>
                  <a:cubicBezTo>
                    <a:pt x="831371" y="233535"/>
                    <a:pt x="905879" y="231227"/>
                    <a:pt x="979451" y="236482"/>
                  </a:cubicBezTo>
                  <a:cubicBezTo>
                    <a:pt x="989961" y="252248"/>
                    <a:pt x="997584" y="270381"/>
                    <a:pt x="1010982" y="283779"/>
                  </a:cubicBezTo>
                  <a:cubicBezTo>
                    <a:pt x="1071806" y="344603"/>
                    <a:pt x="1142581" y="305943"/>
                    <a:pt x="916389" y="331076"/>
                  </a:cubicBezTo>
                  <a:cubicBezTo>
                    <a:pt x="900624" y="341586"/>
                    <a:pt x="887850" y="359927"/>
                    <a:pt x="869093" y="362607"/>
                  </a:cubicBezTo>
                  <a:cubicBezTo>
                    <a:pt x="784611" y="374676"/>
                    <a:pt x="820707" y="336510"/>
                    <a:pt x="774500" y="299545"/>
                  </a:cubicBezTo>
                  <a:cubicBezTo>
                    <a:pt x="761523" y="289164"/>
                    <a:pt x="742969" y="289034"/>
                    <a:pt x="727203" y="283779"/>
                  </a:cubicBezTo>
                  <a:cubicBezTo>
                    <a:pt x="613795" y="321583"/>
                    <a:pt x="755425" y="275715"/>
                    <a:pt x="616844" y="315310"/>
                  </a:cubicBezTo>
                  <a:cubicBezTo>
                    <a:pt x="503722" y="347631"/>
                    <a:pt x="650995" y="314787"/>
                    <a:pt x="490720" y="346841"/>
                  </a:cubicBezTo>
                  <a:cubicBezTo>
                    <a:pt x="480210" y="362607"/>
                    <a:pt x="477769" y="390422"/>
                    <a:pt x="459189" y="394138"/>
                  </a:cubicBezTo>
                  <a:cubicBezTo>
                    <a:pt x="440609" y="397854"/>
                    <a:pt x="426055" y="375195"/>
                    <a:pt x="411893" y="362607"/>
                  </a:cubicBezTo>
                  <a:cubicBezTo>
                    <a:pt x="249910" y="218621"/>
                    <a:pt x="377345" y="308042"/>
                    <a:pt x="270003" y="236482"/>
                  </a:cubicBezTo>
                  <a:cubicBezTo>
                    <a:pt x="233217" y="241737"/>
                    <a:pt x="185920" y="225972"/>
                    <a:pt x="159644" y="252248"/>
                  </a:cubicBezTo>
                  <a:cubicBezTo>
                    <a:pt x="21849" y="390044"/>
                    <a:pt x="313056" y="383755"/>
                    <a:pt x="17755" y="346841"/>
                  </a:cubicBezTo>
                  <a:cubicBezTo>
                    <a:pt x="40431" y="210779"/>
                    <a:pt x="1990" y="223344"/>
                    <a:pt x="17755" y="173420"/>
                  </a:cubicBezTo>
                  <a:close/>
                </a:path>
              </a:pathLst>
            </a:cu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9" name="Freeform 428">
              <a:extLst>
                <a:ext uri="{FF2B5EF4-FFF2-40B4-BE49-F238E27FC236}">
                  <a16:creationId xmlns:a16="http://schemas.microsoft.com/office/drawing/2014/main" id="{38651423-6435-4D8E-A8A5-C437FD02AD12}"/>
                </a:ext>
              </a:extLst>
            </p:cNvPr>
            <p:cNvSpPr/>
            <p:nvPr/>
          </p:nvSpPr>
          <p:spPr>
            <a:xfrm>
              <a:off x="609600" y="762000"/>
              <a:ext cx="762000" cy="304800"/>
            </a:xfrm>
            <a:custGeom>
              <a:avLst/>
              <a:gdLst>
                <a:gd name="connsiteX0" fmla="*/ 17755 w 1142581"/>
                <a:gd name="connsiteY0" fmla="*/ 173420 h 397854"/>
                <a:gd name="connsiteX1" fmla="*/ 112348 w 1142581"/>
                <a:gd name="connsiteY1" fmla="*/ 47296 h 397854"/>
                <a:gd name="connsiteX2" fmla="*/ 143879 w 1142581"/>
                <a:gd name="connsiteY2" fmla="*/ 0 h 397854"/>
                <a:gd name="connsiteX3" fmla="*/ 317300 w 1142581"/>
                <a:gd name="connsiteY3" fmla="*/ 47296 h 397854"/>
                <a:gd name="connsiteX4" fmla="*/ 348831 w 1142581"/>
                <a:gd name="connsiteY4" fmla="*/ 94593 h 397854"/>
                <a:gd name="connsiteX5" fmla="*/ 364596 w 1142581"/>
                <a:gd name="connsiteY5" fmla="*/ 141889 h 397854"/>
                <a:gd name="connsiteX6" fmla="*/ 506486 w 1142581"/>
                <a:gd name="connsiteY6" fmla="*/ 157655 h 397854"/>
                <a:gd name="connsiteX7" fmla="*/ 553782 w 1142581"/>
                <a:gd name="connsiteY7" fmla="*/ 63062 h 397854"/>
                <a:gd name="connsiteX8" fmla="*/ 632610 w 1142581"/>
                <a:gd name="connsiteY8" fmla="*/ 78827 h 397854"/>
                <a:gd name="connsiteX9" fmla="*/ 664141 w 1142581"/>
                <a:gd name="connsiteY9" fmla="*/ 173420 h 397854"/>
                <a:gd name="connsiteX10" fmla="*/ 711438 w 1142581"/>
                <a:gd name="connsiteY10" fmla="*/ 189186 h 397854"/>
                <a:gd name="connsiteX11" fmla="*/ 758734 w 1142581"/>
                <a:gd name="connsiteY11" fmla="*/ 220717 h 397854"/>
                <a:gd name="connsiteX12" fmla="*/ 979451 w 1142581"/>
                <a:gd name="connsiteY12" fmla="*/ 236482 h 397854"/>
                <a:gd name="connsiteX13" fmla="*/ 1010982 w 1142581"/>
                <a:gd name="connsiteY13" fmla="*/ 283779 h 397854"/>
                <a:gd name="connsiteX14" fmla="*/ 916389 w 1142581"/>
                <a:gd name="connsiteY14" fmla="*/ 331076 h 397854"/>
                <a:gd name="connsiteX15" fmla="*/ 869093 w 1142581"/>
                <a:gd name="connsiteY15" fmla="*/ 362607 h 397854"/>
                <a:gd name="connsiteX16" fmla="*/ 774500 w 1142581"/>
                <a:gd name="connsiteY16" fmla="*/ 299545 h 397854"/>
                <a:gd name="connsiteX17" fmla="*/ 727203 w 1142581"/>
                <a:gd name="connsiteY17" fmla="*/ 283779 h 397854"/>
                <a:gd name="connsiteX18" fmla="*/ 616844 w 1142581"/>
                <a:gd name="connsiteY18" fmla="*/ 315310 h 397854"/>
                <a:gd name="connsiteX19" fmla="*/ 490720 w 1142581"/>
                <a:gd name="connsiteY19" fmla="*/ 346841 h 397854"/>
                <a:gd name="connsiteX20" fmla="*/ 459189 w 1142581"/>
                <a:gd name="connsiteY20" fmla="*/ 394138 h 397854"/>
                <a:gd name="connsiteX21" fmla="*/ 411893 w 1142581"/>
                <a:gd name="connsiteY21" fmla="*/ 362607 h 397854"/>
                <a:gd name="connsiteX22" fmla="*/ 270003 w 1142581"/>
                <a:gd name="connsiteY22" fmla="*/ 236482 h 397854"/>
                <a:gd name="connsiteX23" fmla="*/ 159644 w 1142581"/>
                <a:gd name="connsiteY23" fmla="*/ 252248 h 397854"/>
                <a:gd name="connsiteX24" fmla="*/ 17755 w 1142581"/>
                <a:gd name="connsiteY24" fmla="*/ 346841 h 397854"/>
                <a:gd name="connsiteX25" fmla="*/ 17755 w 1142581"/>
                <a:gd name="connsiteY25" fmla="*/ 173420 h 39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42581" h="397854">
                  <a:moveTo>
                    <a:pt x="17755" y="173420"/>
                  </a:moveTo>
                  <a:cubicBezTo>
                    <a:pt x="33520" y="123496"/>
                    <a:pt x="0" y="197093"/>
                    <a:pt x="112348" y="47296"/>
                  </a:cubicBezTo>
                  <a:cubicBezTo>
                    <a:pt x="123717" y="32138"/>
                    <a:pt x="133369" y="15765"/>
                    <a:pt x="143879" y="0"/>
                  </a:cubicBezTo>
                  <a:cubicBezTo>
                    <a:pt x="203998" y="8588"/>
                    <a:pt x="267490" y="5788"/>
                    <a:pt x="317300" y="47296"/>
                  </a:cubicBezTo>
                  <a:cubicBezTo>
                    <a:pt x="331856" y="59426"/>
                    <a:pt x="338321" y="78827"/>
                    <a:pt x="348831" y="94593"/>
                  </a:cubicBezTo>
                  <a:cubicBezTo>
                    <a:pt x="354086" y="110358"/>
                    <a:pt x="354215" y="128912"/>
                    <a:pt x="364596" y="141889"/>
                  </a:cubicBezTo>
                  <a:cubicBezTo>
                    <a:pt x="408063" y="196222"/>
                    <a:pt x="444535" y="167980"/>
                    <a:pt x="506486" y="157655"/>
                  </a:cubicBezTo>
                  <a:cubicBezTo>
                    <a:pt x="512255" y="140349"/>
                    <a:pt x="531262" y="69496"/>
                    <a:pt x="553782" y="63062"/>
                  </a:cubicBezTo>
                  <a:cubicBezTo>
                    <a:pt x="579547" y="55701"/>
                    <a:pt x="606334" y="73572"/>
                    <a:pt x="632610" y="78827"/>
                  </a:cubicBezTo>
                  <a:cubicBezTo>
                    <a:pt x="643120" y="110358"/>
                    <a:pt x="632610" y="162909"/>
                    <a:pt x="664141" y="173420"/>
                  </a:cubicBezTo>
                  <a:cubicBezTo>
                    <a:pt x="679907" y="178675"/>
                    <a:pt x="696574" y="181754"/>
                    <a:pt x="711438" y="189186"/>
                  </a:cubicBezTo>
                  <a:cubicBezTo>
                    <a:pt x="728385" y="197660"/>
                    <a:pt x="740075" y="217424"/>
                    <a:pt x="758734" y="220717"/>
                  </a:cubicBezTo>
                  <a:cubicBezTo>
                    <a:pt x="831371" y="233535"/>
                    <a:pt x="905879" y="231227"/>
                    <a:pt x="979451" y="236482"/>
                  </a:cubicBezTo>
                  <a:cubicBezTo>
                    <a:pt x="989961" y="252248"/>
                    <a:pt x="997584" y="270381"/>
                    <a:pt x="1010982" y="283779"/>
                  </a:cubicBezTo>
                  <a:cubicBezTo>
                    <a:pt x="1071806" y="344603"/>
                    <a:pt x="1142581" y="305943"/>
                    <a:pt x="916389" y="331076"/>
                  </a:cubicBezTo>
                  <a:cubicBezTo>
                    <a:pt x="900624" y="341586"/>
                    <a:pt x="887850" y="359927"/>
                    <a:pt x="869093" y="362607"/>
                  </a:cubicBezTo>
                  <a:cubicBezTo>
                    <a:pt x="784611" y="374676"/>
                    <a:pt x="820707" y="336510"/>
                    <a:pt x="774500" y="299545"/>
                  </a:cubicBezTo>
                  <a:cubicBezTo>
                    <a:pt x="761523" y="289164"/>
                    <a:pt x="742969" y="289034"/>
                    <a:pt x="727203" y="283779"/>
                  </a:cubicBezTo>
                  <a:cubicBezTo>
                    <a:pt x="613795" y="321583"/>
                    <a:pt x="755425" y="275715"/>
                    <a:pt x="616844" y="315310"/>
                  </a:cubicBezTo>
                  <a:cubicBezTo>
                    <a:pt x="503722" y="347631"/>
                    <a:pt x="650995" y="314787"/>
                    <a:pt x="490720" y="346841"/>
                  </a:cubicBezTo>
                  <a:cubicBezTo>
                    <a:pt x="480210" y="362607"/>
                    <a:pt x="477769" y="390422"/>
                    <a:pt x="459189" y="394138"/>
                  </a:cubicBezTo>
                  <a:cubicBezTo>
                    <a:pt x="440609" y="397854"/>
                    <a:pt x="426055" y="375195"/>
                    <a:pt x="411893" y="362607"/>
                  </a:cubicBezTo>
                  <a:cubicBezTo>
                    <a:pt x="249910" y="218621"/>
                    <a:pt x="377345" y="308042"/>
                    <a:pt x="270003" y="236482"/>
                  </a:cubicBezTo>
                  <a:cubicBezTo>
                    <a:pt x="233217" y="241737"/>
                    <a:pt x="185920" y="225972"/>
                    <a:pt x="159644" y="252248"/>
                  </a:cubicBezTo>
                  <a:cubicBezTo>
                    <a:pt x="21849" y="390044"/>
                    <a:pt x="313056" y="383755"/>
                    <a:pt x="17755" y="346841"/>
                  </a:cubicBezTo>
                  <a:cubicBezTo>
                    <a:pt x="40431" y="210779"/>
                    <a:pt x="1990" y="223344"/>
                    <a:pt x="17755" y="173420"/>
                  </a:cubicBezTo>
                  <a:close/>
                </a:path>
              </a:pathLst>
            </a:cu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436" name="Straight Connector 435">
            <a:extLst>
              <a:ext uri="{FF2B5EF4-FFF2-40B4-BE49-F238E27FC236}">
                <a16:creationId xmlns:a16="http://schemas.microsoft.com/office/drawing/2014/main" id="{7A0B7043-73F8-4E6F-816F-625F754B91E5}"/>
              </a:ext>
            </a:extLst>
          </p:cNvPr>
          <p:cNvCxnSpPr/>
          <p:nvPr/>
        </p:nvCxnSpPr>
        <p:spPr>
          <a:xfrm rot="10800000" flipV="1">
            <a:off x="1206500" y="5333999"/>
            <a:ext cx="6096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7" name="Straight Connector 436">
            <a:extLst>
              <a:ext uri="{FF2B5EF4-FFF2-40B4-BE49-F238E27FC236}">
                <a16:creationId xmlns:a16="http://schemas.microsoft.com/office/drawing/2014/main" id="{3A5A0337-D98C-4B5E-A3AF-49F3C5F806B3}"/>
              </a:ext>
            </a:extLst>
          </p:cNvPr>
          <p:cNvCxnSpPr/>
          <p:nvPr/>
        </p:nvCxnSpPr>
        <p:spPr>
          <a:xfrm rot="10800000" flipV="1">
            <a:off x="1206500" y="5029199"/>
            <a:ext cx="2743200" cy="1295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8" name="Straight Connector 437">
            <a:extLst>
              <a:ext uri="{FF2B5EF4-FFF2-40B4-BE49-F238E27FC236}">
                <a16:creationId xmlns:a16="http://schemas.microsoft.com/office/drawing/2014/main" id="{98A9BDF2-2484-40A3-8891-036AF1FC2B0C}"/>
              </a:ext>
            </a:extLst>
          </p:cNvPr>
          <p:cNvCxnSpPr/>
          <p:nvPr/>
        </p:nvCxnSpPr>
        <p:spPr>
          <a:xfrm rot="10800000" flipV="1">
            <a:off x="9283700" y="6248399"/>
            <a:ext cx="10668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9" name="Straight Connector 438">
            <a:extLst>
              <a:ext uri="{FF2B5EF4-FFF2-40B4-BE49-F238E27FC236}">
                <a16:creationId xmlns:a16="http://schemas.microsoft.com/office/drawing/2014/main" id="{6964489A-3DCE-4597-A83F-780ABFD2B2A2}"/>
              </a:ext>
            </a:extLst>
          </p:cNvPr>
          <p:cNvCxnSpPr/>
          <p:nvPr/>
        </p:nvCxnSpPr>
        <p:spPr>
          <a:xfrm rot="10800000" flipV="1">
            <a:off x="5397500" y="4876799"/>
            <a:ext cx="4191000" cy="198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0" name="Straight Connector 439">
            <a:extLst>
              <a:ext uri="{FF2B5EF4-FFF2-40B4-BE49-F238E27FC236}">
                <a16:creationId xmlns:a16="http://schemas.microsoft.com/office/drawing/2014/main" id="{8FCBF66B-7866-4F07-9BCD-C5C482DEF778}"/>
              </a:ext>
            </a:extLst>
          </p:cNvPr>
          <p:cNvCxnSpPr/>
          <p:nvPr/>
        </p:nvCxnSpPr>
        <p:spPr>
          <a:xfrm rot="10800000" flipV="1">
            <a:off x="1968500" y="5714999"/>
            <a:ext cx="2362200" cy="1143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1" name="Straight Connector 440">
            <a:extLst>
              <a:ext uri="{FF2B5EF4-FFF2-40B4-BE49-F238E27FC236}">
                <a16:creationId xmlns:a16="http://schemas.microsoft.com/office/drawing/2014/main" id="{8DCFC820-6DAD-402D-9720-991DD3FAD940}"/>
              </a:ext>
            </a:extLst>
          </p:cNvPr>
          <p:cNvCxnSpPr/>
          <p:nvPr/>
        </p:nvCxnSpPr>
        <p:spPr>
          <a:xfrm rot="10800000" flipV="1">
            <a:off x="7302500" y="5333999"/>
            <a:ext cx="3048000" cy="152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2" name="Straight Connector 441">
            <a:extLst>
              <a:ext uri="{FF2B5EF4-FFF2-40B4-BE49-F238E27FC236}">
                <a16:creationId xmlns:a16="http://schemas.microsoft.com/office/drawing/2014/main" id="{C4DD4A8D-5B9A-4838-9077-E7E4BA3B6E0A}"/>
              </a:ext>
            </a:extLst>
          </p:cNvPr>
          <p:cNvCxnSpPr/>
          <p:nvPr/>
        </p:nvCxnSpPr>
        <p:spPr>
          <a:xfrm rot="10800000" flipV="1">
            <a:off x="3644900" y="4876799"/>
            <a:ext cx="4191000" cy="198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6" name="Straight Connector 455">
            <a:extLst>
              <a:ext uri="{FF2B5EF4-FFF2-40B4-BE49-F238E27FC236}">
                <a16:creationId xmlns:a16="http://schemas.microsoft.com/office/drawing/2014/main" id="{A31DFC5A-9F29-4B10-8C75-0D19A4FE0D8D}"/>
              </a:ext>
            </a:extLst>
          </p:cNvPr>
          <p:cNvCxnSpPr/>
          <p:nvPr/>
        </p:nvCxnSpPr>
        <p:spPr>
          <a:xfrm rot="10800000" flipV="1">
            <a:off x="4483100" y="5486399"/>
            <a:ext cx="6096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8" name="Straight Connector 457">
            <a:extLst>
              <a:ext uri="{FF2B5EF4-FFF2-40B4-BE49-F238E27FC236}">
                <a16:creationId xmlns:a16="http://schemas.microsoft.com/office/drawing/2014/main" id="{D5C5466C-795D-41B4-B14B-B6A7CDC98031}"/>
              </a:ext>
            </a:extLst>
          </p:cNvPr>
          <p:cNvCxnSpPr/>
          <p:nvPr/>
        </p:nvCxnSpPr>
        <p:spPr>
          <a:xfrm rot="10800000" flipV="1">
            <a:off x="2349500" y="4876799"/>
            <a:ext cx="6096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9" name="Straight Connector 458">
            <a:extLst>
              <a:ext uri="{FF2B5EF4-FFF2-40B4-BE49-F238E27FC236}">
                <a16:creationId xmlns:a16="http://schemas.microsoft.com/office/drawing/2014/main" id="{50BE2B1E-A812-4A41-8A84-E91E7A52B0D0}"/>
              </a:ext>
            </a:extLst>
          </p:cNvPr>
          <p:cNvCxnSpPr/>
          <p:nvPr/>
        </p:nvCxnSpPr>
        <p:spPr>
          <a:xfrm rot="10800000" flipV="1">
            <a:off x="5702300" y="4952999"/>
            <a:ext cx="609600" cy="228600"/>
          </a:xfrm>
          <a:prstGeom prst="line">
            <a:avLst/>
          </a:prstGeom>
        </p:spPr>
        <p:style>
          <a:lnRef idx="1">
            <a:schemeClr val="accent1"/>
          </a:lnRef>
          <a:fillRef idx="0">
            <a:schemeClr val="accent1"/>
          </a:fillRef>
          <a:effectRef idx="0">
            <a:schemeClr val="accent1"/>
          </a:effectRef>
          <a:fontRef idx="minor">
            <a:schemeClr val="tx1"/>
          </a:fontRef>
        </p:style>
      </p:cxnSp>
      <p:grpSp>
        <p:nvGrpSpPr>
          <p:cNvPr id="32844" name="Group 471">
            <a:extLst>
              <a:ext uri="{FF2B5EF4-FFF2-40B4-BE49-F238E27FC236}">
                <a16:creationId xmlns:a16="http://schemas.microsoft.com/office/drawing/2014/main" id="{B5C3532D-1640-4A7B-98B9-05B40A976A49}"/>
              </a:ext>
            </a:extLst>
          </p:cNvPr>
          <p:cNvGrpSpPr>
            <a:grpSpLocks/>
          </p:cNvGrpSpPr>
          <p:nvPr/>
        </p:nvGrpSpPr>
        <p:grpSpPr bwMode="auto">
          <a:xfrm>
            <a:off x="6464300" y="4267199"/>
            <a:ext cx="1828800" cy="1600200"/>
            <a:chOff x="5257800" y="4267200"/>
            <a:chExt cx="1828800" cy="1600200"/>
          </a:xfrm>
        </p:grpSpPr>
        <p:sp>
          <p:nvSpPr>
            <p:cNvPr id="464" name="Flowchart: Predefined Process 463">
              <a:extLst>
                <a:ext uri="{FF2B5EF4-FFF2-40B4-BE49-F238E27FC236}">
                  <a16:creationId xmlns:a16="http://schemas.microsoft.com/office/drawing/2014/main" id="{802CD7F5-4484-4154-B708-55590D3DB4F4}"/>
                </a:ext>
              </a:extLst>
            </p:cNvPr>
            <p:cNvSpPr/>
            <p:nvPr/>
          </p:nvSpPr>
          <p:spPr>
            <a:xfrm>
              <a:off x="5257800" y="4343400"/>
              <a:ext cx="1828800" cy="1524000"/>
            </a:xfrm>
            <a:prstGeom prst="flowChartPredefinedProcess">
              <a:avLst/>
            </a:prstGeom>
            <a:scene3d>
              <a:camera prst="isometricOffAxis1Top"/>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5" name="Can 464">
              <a:extLst>
                <a:ext uri="{FF2B5EF4-FFF2-40B4-BE49-F238E27FC236}">
                  <a16:creationId xmlns:a16="http://schemas.microsoft.com/office/drawing/2014/main" id="{35F2120A-8A30-4DD1-86C1-FA08DFC6AC69}"/>
                </a:ext>
              </a:extLst>
            </p:cNvPr>
            <p:cNvSpPr/>
            <p:nvPr/>
          </p:nvSpPr>
          <p:spPr>
            <a:xfrm>
              <a:off x="5943600" y="4267200"/>
              <a:ext cx="533400" cy="914400"/>
            </a:xfrm>
            <a:prstGeom prst="can">
              <a:avLst/>
            </a:prstGeom>
            <a:solidFill>
              <a:schemeClr val="accent6">
                <a:lumMod val="75000"/>
              </a:schemeClr>
            </a:solidFill>
            <a:ln>
              <a:solidFill>
                <a:schemeClr val="tx2">
                  <a:lumMod val="50000"/>
                </a:schemeClr>
              </a:solidFill>
            </a:ln>
            <a:effectLst>
              <a:outerShdw blurRad="190500" dist="228600" dir="2700000" algn="ctr">
                <a:srgbClr val="000000">
                  <a:alpha val="30000"/>
                </a:srgbClr>
              </a:outerShdw>
            </a:effectLst>
            <a:scene3d>
              <a:camera prst="perspectiveBelow"/>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6" name="Can 465">
              <a:extLst>
                <a:ext uri="{FF2B5EF4-FFF2-40B4-BE49-F238E27FC236}">
                  <a16:creationId xmlns:a16="http://schemas.microsoft.com/office/drawing/2014/main" id="{1E277231-1C4A-475D-89DC-9D54252ED257}"/>
                </a:ext>
              </a:extLst>
            </p:cNvPr>
            <p:cNvSpPr/>
            <p:nvPr/>
          </p:nvSpPr>
          <p:spPr>
            <a:xfrm>
              <a:off x="5638800" y="4419600"/>
              <a:ext cx="533400" cy="914400"/>
            </a:xfrm>
            <a:prstGeom prst="can">
              <a:avLst/>
            </a:prstGeom>
            <a:solidFill>
              <a:schemeClr val="accent6">
                <a:lumMod val="75000"/>
              </a:schemeClr>
            </a:solidFill>
            <a:ln>
              <a:solidFill>
                <a:schemeClr val="tx2">
                  <a:lumMod val="50000"/>
                </a:schemeClr>
              </a:solidFill>
            </a:ln>
            <a:effectLst>
              <a:outerShdw blurRad="190500" dist="228600" dir="2700000" algn="ctr">
                <a:srgbClr val="000000">
                  <a:alpha val="30000"/>
                </a:srgbClr>
              </a:outerShdw>
            </a:effectLst>
            <a:scene3d>
              <a:camera prst="perspectiveBelow"/>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7" name="Can 466">
              <a:extLst>
                <a:ext uri="{FF2B5EF4-FFF2-40B4-BE49-F238E27FC236}">
                  <a16:creationId xmlns:a16="http://schemas.microsoft.com/office/drawing/2014/main" id="{7C325909-C632-4785-B448-DB24AABEAF09}"/>
                </a:ext>
              </a:extLst>
            </p:cNvPr>
            <p:cNvSpPr/>
            <p:nvPr/>
          </p:nvSpPr>
          <p:spPr>
            <a:xfrm>
              <a:off x="6553200" y="4343400"/>
              <a:ext cx="533400" cy="914400"/>
            </a:xfrm>
            <a:prstGeom prst="can">
              <a:avLst/>
            </a:prstGeom>
            <a:solidFill>
              <a:schemeClr val="accent6">
                <a:lumMod val="75000"/>
              </a:schemeClr>
            </a:solidFill>
            <a:ln>
              <a:solidFill>
                <a:schemeClr val="tx2">
                  <a:lumMod val="50000"/>
                </a:schemeClr>
              </a:solidFill>
            </a:ln>
            <a:effectLst>
              <a:outerShdw blurRad="190500" dist="228600" dir="2700000" algn="ctr">
                <a:srgbClr val="000000">
                  <a:alpha val="30000"/>
                </a:srgbClr>
              </a:outerShdw>
            </a:effectLst>
            <a:scene3d>
              <a:camera prst="perspectiveBelow"/>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2845" name="Group 472">
            <a:extLst>
              <a:ext uri="{FF2B5EF4-FFF2-40B4-BE49-F238E27FC236}">
                <a16:creationId xmlns:a16="http://schemas.microsoft.com/office/drawing/2014/main" id="{E35A6C0D-77F2-473E-927D-3E277F5CEBCB}"/>
              </a:ext>
            </a:extLst>
          </p:cNvPr>
          <p:cNvGrpSpPr>
            <a:grpSpLocks/>
          </p:cNvGrpSpPr>
          <p:nvPr/>
        </p:nvGrpSpPr>
        <p:grpSpPr bwMode="auto">
          <a:xfrm>
            <a:off x="8293100" y="4648199"/>
            <a:ext cx="1828800" cy="1600200"/>
            <a:chOff x="5257800" y="4267200"/>
            <a:chExt cx="1828800" cy="1600200"/>
          </a:xfrm>
        </p:grpSpPr>
        <p:sp>
          <p:nvSpPr>
            <p:cNvPr id="474" name="Flowchart: Predefined Process 473">
              <a:extLst>
                <a:ext uri="{FF2B5EF4-FFF2-40B4-BE49-F238E27FC236}">
                  <a16:creationId xmlns:a16="http://schemas.microsoft.com/office/drawing/2014/main" id="{F448CC29-D47A-492F-92C0-C19C9C3EF6EA}"/>
                </a:ext>
              </a:extLst>
            </p:cNvPr>
            <p:cNvSpPr/>
            <p:nvPr/>
          </p:nvSpPr>
          <p:spPr>
            <a:xfrm>
              <a:off x="5257800" y="4343400"/>
              <a:ext cx="1828800" cy="1524000"/>
            </a:xfrm>
            <a:prstGeom prst="flowChartPredefinedProcess">
              <a:avLst/>
            </a:prstGeom>
            <a:scene3d>
              <a:camera prst="isometricOffAxis1Top"/>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5" name="Can 474">
              <a:extLst>
                <a:ext uri="{FF2B5EF4-FFF2-40B4-BE49-F238E27FC236}">
                  <a16:creationId xmlns:a16="http://schemas.microsoft.com/office/drawing/2014/main" id="{48FE5C0A-35B3-46A2-8C5D-3E71D1A7AAE5}"/>
                </a:ext>
              </a:extLst>
            </p:cNvPr>
            <p:cNvSpPr/>
            <p:nvPr/>
          </p:nvSpPr>
          <p:spPr>
            <a:xfrm>
              <a:off x="5943600" y="4267200"/>
              <a:ext cx="533400" cy="914400"/>
            </a:xfrm>
            <a:prstGeom prst="can">
              <a:avLst/>
            </a:prstGeom>
            <a:solidFill>
              <a:schemeClr val="accent6">
                <a:lumMod val="75000"/>
              </a:schemeClr>
            </a:solidFill>
            <a:ln>
              <a:solidFill>
                <a:schemeClr val="tx2">
                  <a:lumMod val="50000"/>
                </a:schemeClr>
              </a:solidFill>
            </a:ln>
            <a:effectLst>
              <a:outerShdw blurRad="190500" dist="228600" dir="2700000" algn="ctr">
                <a:srgbClr val="000000">
                  <a:alpha val="30000"/>
                </a:srgbClr>
              </a:outerShdw>
            </a:effectLst>
            <a:scene3d>
              <a:camera prst="perspectiveBelow"/>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6" name="Can 475">
              <a:extLst>
                <a:ext uri="{FF2B5EF4-FFF2-40B4-BE49-F238E27FC236}">
                  <a16:creationId xmlns:a16="http://schemas.microsoft.com/office/drawing/2014/main" id="{6424B8D8-0A3B-4729-95D1-C2EC1D434EFA}"/>
                </a:ext>
              </a:extLst>
            </p:cNvPr>
            <p:cNvSpPr/>
            <p:nvPr/>
          </p:nvSpPr>
          <p:spPr>
            <a:xfrm>
              <a:off x="5638800" y="4419600"/>
              <a:ext cx="533400" cy="914400"/>
            </a:xfrm>
            <a:prstGeom prst="can">
              <a:avLst/>
            </a:prstGeom>
            <a:solidFill>
              <a:schemeClr val="accent6">
                <a:lumMod val="75000"/>
              </a:schemeClr>
            </a:solidFill>
            <a:ln>
              <a:solidFill>
                <a:schemeClr val="tx2">
                  <a:lumMod val="50000"/>
                </a:schemeClr>
              </a:solidFill>
            </a:ln>
            <a:effectLst>
              <a:outerShdw blurRad="190500" dist="228600" dir="2700000" algn="ctr">
                <a:srgbClr val="000000">
                  <a:alpha val="30000"/>
                </a:srgbClr>
              </a:outerShdw>
            </a:effectLst>
            <a:scene3d>
              <a:camera prst="perspectiveBelow"/>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7" name="Can 476">
              <a:extLst>
                <a:ext uri="{FF2B5EF4-FFF2-40B4-BE49-F238E27FC236}">
                  <a16:creationId xmlns:a16="http://schemas.microsoft.com/office/drawing/2014/main" id="{AC4DD3AF-3B09-4451-866B-4A224DF5E4CE}"/>
                </a:ext>
              </a:extLst>
            </p:cNvPr>
            <p:cNvSpPr/>
            <p:nvPr/>
          </p:nvSpPr>
          <p:spPr>
            <a:xfrm>
              <a:off x="6553200" y="4343400"/>
              <a:ext cx="533400" cy="914400"/>
            </a:xfrm>
            <a:prstGeom prst="can">
              <a:avLst/>
            </a:prstGeom>
            <a:solidFill>
              <a:schemeClr val="accent6">
                <a:lumMod val="75000"/>
              </a:schemeClr>
            </a:solidFill>
            <a:ln>
              <a:solidFill>
                <a:schemeClr val="tx2">
                  <a:lumMod val="50000"/>
                </a:schemeClr>
              </a:solidFill>
            </a:ln>
            <a:effectLst>
              <a:outerShdw blurRad="190500" dist="228600" dir="2700000" algn="ctr">
                <a:srgbClr val="000000">
                  <a:alpha val="30000"/>
                </a:srgbClr>
              </a:outerShdw>
            </a:effectLst>
            <a:scene3d>
              <a:camera prst="perspectiveBelow"/>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2" name="Group 154">
            <a:extLst>
              <a:ext uri="{FF2B5EF4-FFF2-40B4-BE49-F238E27FC236}">
                <a16:creationId xmlns:a16="http://schemas.microsoft.com/office/drawing/2014/main" id="{8165AB83-B0EF-431A-B1E4-C75CFABA07DB}"/>
              </a:ext>
            </a:extLst>
          </p:cNvPr>
          <p:cNvGrpSpPr>
            <a:grpSpLocks/>
          </p:cNvGrpSpPr>
          <p:nvPr/>
        </p:nvGrpSpPr>
        <p:grpSpPr bwMode="auto">
          <a:xfrm>
            <a:off x="6845300" y="4267199"/>
            <a:ext cx="914400" cy="304800"/>
            <a:chOff x="2247900" y="3332947"/>
            <a:chExt cx="1600200" cy="838200"/>
          </a:xfrm>
        </p:grpSpPr>
        <p:sp>
          <p:nvSpPr>
            <p:cNvPr id="32949" name="Oval 90">
              <a:extLst>
                <a:ext uri="{FF2B5EF4-FFF2-40B4-BE49-F238E27FC236}">
                  <a16:creationId xmlns:a16="http://schemas.microsoft.com/office/drawing/2014/main" id="{3D585964-3826-425F-944F-DE7544CE9FBF}"/>
                </a:ext>
              </a:extLst>
            </p:cNvPr>
            <p:cNvSpPr>
              <a:spLocks noChangeArrowheads="1"/>
            </p:cNvSpPr>
            <p:nvPr/>
          </p:nvSpPr>
          <p:spPr bwMode="auto">
            <a:xfrm>
              <a:off x="2247900" y="3904447"/>
              <a:ext cx="228600" cy="2286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50" name="Oval 91">
              <a:extLst>
                <a:ext uri="{FF2B5EF4-FFF2-40B4-BE49-F238E27FC236}">
                  <a16:creationId xmlns:a16="http://schemas.microsoft.com/office/drawing/2014/main" id="{017F5EF8-2F5E-47D6-8B4D-81081F1416ED}"/>
                </a:ext>
              </a:extLst>
            </p:cNvPr>
            <p:cNvSpPr>
              <a:spLocks noChangeArrowheads="1"/>
            </p:cNvSpPr>
            <p:nvPr/>
          </p:nvSpPr>
          <p:spPr bwMode="auto">
            <a:xfrm flipH="1">
              <a:off x="2705100" y="35996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51" name="Oval 92">
              <a:extLst>
                <a:ext uri="{FF2B5EF4-FFF2-40B4-BE49-F238E27FC236}">
                  <a16:creationId xmlns:a16="http://schemas.microsoft.com/office/drawing/2014/main" id="{BE54674E-896E-4BD7-BEE7-F65BA76F5110}"/>
                </a:ext>
              </a:extLst>
            </p:cNvPr>
            <p:cNvSpPr>
              <a:spLocks noChangeArrowheads="1"/>
            </p:cNvSpPr>
            <p:nvPr/>
          </p:nvSpPr>
          <p:spPr bwMode="auto">
            <a:xfrm>
              <a:off x="2857500" y="3904447"/>
              <a:ext cx="266700" cy="2667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52" name="Oval 93">
              <a:extLst>
                <a:ext uri="{FF2B5EF4-FFF2-40B4-BE49-F238E27FC236}">
                  <a16:creationId xmlns:a16="http://schemas.microsoft.com/office/drawing/2014/main" id="{2A1BCE80-416C-4330-9231-B2A0C24BD59F}"/>
                </a:ext>
              </a:extLst>
            </p:cNvPr>
            <p:cNvSpPr>
              <a:spLocks noChangeArrowheads="1"/>
            </p:cNvSpPr>
            <p:nvPr/>
          </p:nvSpPr>
          <p:spPr bwMode="auto">
            <a:xfrm flipH="1">
              <a:off x="3009900" y="34091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53" name="Oval 94">
              <a:extLst>
                <a:ext uri="{FF2B5EF4-FFF2-40B4-BE49-F238E27FC236}">
                  <a16:creationId xmlns:a16="http://schemas.microsoft.com/office/drawing/2014/main" id="{8F3F6D73-085A-49F0-942B-2FB65F7B00AB}"/>
                </a:ext>
              </a:extLst>
            </p:cNvPr>
            <p:cNvSpPr>
              <a:spLocks noChangeArrowheads="1"/>
            </p:cNvSpPr>
            <p:nvPr/>
          </p:nvSpPr>
          <p:spPr bwMode="auto">
            <a:xfrm>
              <a:off x="2628900" y="3752047"/>
              <a:ext cx="190500" cy="1905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54" name="Oval 95">
              <a:extLst>
                <a:ext uri="{FF2B5EF4-FFF2-40B4-BE49-F238E27FC236}">
                  <a16:creationId xmlns:a16="http://schemas.microsoft.com/office/drawing/2014/main" id="{372A4D64-975F-45A8-96A7-A0C35EC70277}"/>
                </a:ext>
              </a:extLst>
            </p:cNvPr>
            <p:cNvSpPr>
              <a:spLocks noChangeArrowheads="1"/>
            </p:cNvSpPr>
            <p:nvPr/>
          </p:nvSpPr>
          <p:spPr bwMode="auto">
            <a:xfrm flipH="1">
              <a:off x="3390900" y="33329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55" name="Oval 96">
              <a:extLst>
                <a:ext uri="{FF2B5EF4-FFF2-40B4-BE49-F238E27FC236}">
                  <a16:creationId xmlns:a16="http://schemas.microsoft.com/office/drawing/2014/main" id="{64F62F7E-287E-46EB-9F14-8FBCF56978CA}"/>
                </a:ext>
              </a:extLst>
            </p:cNvPr>
            <p:cNvSpPr>
              <a:spLocks noChangeArrowheads="1"/>
            </p:cNvSpPr>
            <p:nvPr/>
          </p:nvSpPr>
          <p:spPr bwMode="auto">
            <a:xfrm flipH="1" flipV="1">
              <a:off x="3695700" y="3599647"/>
              <a:ext cx="152400" cy="1524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56" name="Oval 97">
              <a:extLst>
                <a:ext uri="{FF2B5EF4-FFF2-40B4-BE49-F238E27FC236}">
                  <a16:creationId xmlns:a16="http://schemas.microsoft.com/office/drawing/2014/main" id="{03ACF863-0E31-4307-AAE5-467DEE5C212A}"/>
                </a:ext>
              </a:extLst>
            </p:cNvPr>
            <p:cNvSpPr>
              <a:spLocks noChangeArrowheads="1"/>
            </p:cNvSpPr>
            <p:nvPr/>
          </p:nvSpPr>
          <p:spPr bwMode="auto">
            <a:xfrm flipH="1" flipV="1">
              <a:off x="3619500" y="3866345"/>
              <a:ext cx="76200" cy="114301"/>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57" name="Oval 98">
              <a:extLst>
                <a:ext uri="{FF2B5EF4-FFF2-40B4-BE49-F238E27FC236}">
                  <a16:creationId xmlns:a16="http://schemas.microsoft.com/office/drawing/2014/main" id="{B4FA580B-3592-4972-98E5-0DD1573381CB}"/>
                </a:ext>
              </a:extLst>
            </p:cNvPr>
            <p:cNvSpPr>
              <a:spLocks noChangeArrowheads="1"/>
            </p:cNvSpPr>
            <p:nvPr/>
          </p:nvSpPr>
          <p:spPr bwMode="auto">
            <a:xfrm flipH="1">
              <a:off x="3009900" y="36758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58" name="Oval 99">
              <a:extLst>
                <a:ext uri="{FF2B5EF4-FFF2-40B4-BE49-F238E27FC236}">
                  <a16:creationId xmlns:a16="http://schemas.microsoft.com/office/drawing/2014/main" id="{221CE4EC-5CD4-4D76-A3C0-CC3CF306C6CF}"/>
                </a:ext>
              </a:extLst>
            </p:cNvPr>
            <p:cNvSpPr>
              <a:spLocks noChangeArrowheads="1"/>
            </p:cNvSpPr>
            <p:nvPr/>
          </p:nvSpPr>
          <p:spPr bwMode="auto">
            <a:xfrm flipH="1">
              <a:off x="3314700" y="34853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59" name="Oval 100">
              <a:extLst>
                <a:ext uri="{FF2B5EF4-FFF2-40B4-BE49-F238E27FC236}">
                  <a16:creationId xmlns:a16="http://schemas.microsoft.com/office/drawing/2014/main" id="{388EB60D-72FF-42C0-B0F1-4645DC4734B8}"/>
                </a:ext>
              </a:extLst>
            </p:cNvPr>
            <p:cNvSpPr>
              <a:spLocks noChangeArrowheads="1"/>
            </p:cNvSpPr>
            <p:nvPr/>
          </p:nvSpPr>
          <p:spPr bwMode="auto">
            <a:xfrm>
              <a:off x="3162300" y="3904447"/>
              <a:ext cx="190500" cy="1905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60" name="Oval 101">
              <a:extLst>
                <a:ext uri="{FF2B5EF4-FFF2-40B4-BE49-F238E27FC236}">
                  <a16:creationId xmlns:a16="http://schemas.microsoft.com/office/drawing/2014/main" id="{3DB963D3-A1FA-4C93-9248-17A66A7A0D64}"/>
                </a:ext>
              </a:extLst>
            </p:cNvPr>
            <p:cNvSpPr>
              <a:spLocks noChangeArrowheads="1"/>
            </p:cNvSpPr>
            <p:nvPr/>
          </p:nvSpPr>
          <p:spPr bwMode="auto">
            <a:xfrm flipH="1" flipV="1">
              <a:off x="3771900" y="4018745"/>
              <a:ext cx="76200" cy="114301"/>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grpSp>
      <p:grpSp>
        <p:nvGrpSpPr>
          <p:cNvPr id="13" name="Group 154">
            <a:extLst>
              <a:ext uri="{FF2B5EF4-FFF2-40B4-BE49-F238E27FC236}">
                <a16:creationId xmlns:a16="http://schemas.microsoft.com/office/drawing/2014/main" id="{0A091E59-FCC9-4DC3-9C1D-06D0743A385F}"/>
              </a:ext>
            </a:extLst>
          </p:cNvPr>
          <p:cNvGrpSpPr>
            <a:grpSpLocks/>
          </p:cNvGrpSpPr>
          <p:nvPr/>
        </p:nvGrpSpPr>
        <p:grpSpPr bwMode="auto">
          <a:xfrm>
            <a:off x="7302500" y="4190999"/>
            <a:ext cx="914400" cy="304800"/>
            <a:chOff x="2247900" y="3332947"/>
            <a:chExt cx="1600200" cy="838200"/>
          </a:xfrm>
        </p:grpSpPr>
        <p:sp>
          <p:nvSpPr>
            <p:cNvPr id="32937" name="Oval 90">
              <a:extLst>
                <a:ext uri="{FF2B5EF4-FFF2-40B4-BE49-F238E27FC236}">
                  <a16:creationId xmlns:a16="http://schemas.microsoft.com/office/drawing/2014/main" id="{8EB8A917-4C95-494F-B0D9-92ED9CE43A0E}"/>
                </a:ext>
              </a:extLst>
            </p:cNvPr>
            <p:cNvSpPr>
              <a:spLocks noChangeArrowheads="1"/>
            </p:cNvSpPr>
            <p:nvPr/>
          </p:nvSpPr>
          <p:spPr bwMode="auto">
            <a:xfrm>
              <a:off x="2247900" y="3904447"/>
              <a:ext cx="228600" cy="2286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38" name="Oval 91">
              <a:extLst>
                <a:ext uri="{FF2B5EF4-FFF2-40B4-BE49-F238E27FC236}">
                  <a16:creationId xmlns:a16="http://schemas.microsoft.com/office/drawing/2014/main" id="{5F75658C-B5B2-4C47-B692-7249C0F3E90C}"/>
                </a:ext>
              </a:extLst>
            </p:cNvPr>
            <p:cNvSpPr>
              <a:spLocks noChangeArrowheads="1"/>
            </p:cNvSpPr>
            <p:nvPr/>
          </p:nvSpPr>
          <p:spPr bwMode="auto">
            <a:xfrm flipH="1">
              <a:off x="2705100" y="35996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39" name="Oval 92">
              <a:extLst>
                <a:ext uri="{FF2B5EF4-FFF2-40B4-BE49-F238E27FC236}">
                  <a16:creationId xmlns:a16="http://schemas.microsoft.com/office/drawing/2014/main" id="{E747C3E7-291A-48BC-BA13-ACC544094DE5}"/>
                </a:ext>
              </a:extLst>
            </p:cNvPr>
            <p:cNvSpPr>
              <a:spLocks noChangeArrowheads="1"/>
            </p:cNvSpPr>
            <p:nvPr/>
          </p:nvSpPr>
          <p:spPr bwMode="auto">
            <a:xfrm>
              <a:off x="2857500" y="3904447"/>
              <a:ext cx="266700" cy="2667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40" name="Oval 93">
              <a:extLst>
                <a:ext uri="{FF2B5EF4-FFF2-40B4-BE49-F238E27FC236}">
                  <a16:creationId xmlns:a16="http://schemas.microsoft.com/office/drawing/2014/main" id="{3C9B257C-82F9-4607-A42F-7EB171B1102B}"/>
                </a:ext>
              </a:extLst>
            </p:cNvPr>
            <p:cNvSpPr>
              <a:spLocks noChangeArrowheads="1"/>
            </p:cNvSpPr>
            <p:nvPr/>
          </p:nvSpPr>
          <p:spPr bwMode="auto">
            <a:xfrm flipH="1">
              <a:off x="3009900" y="34091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41" name="Oval 94">
              <a:extLst>
                <a:ext uri="{FF2B5EF4-FFF2-40B4-BE49-F238E27FC236}">
                  <a16:creationId xmlns:a16="http://schemas.microsoft.com/office/drawing/2014/main" id="{5F406DD5-13C4-45F3-92E4-3560AA20A8C3}"/>
                </a:ext>
              </a:extLst>
            </p:cNvPr>
            <p:cNvSpPr>
              <a:spLocks noChangeArrowheads="1"/>
            </p:cNvSpPr>
            <p:nvPr/>
          </p:nvSpPr>
          <p:spPr bwMode="auto">
            <a:xfrm>
              <a:off x="2628900" y="3752047"/>
              <a:ext cx="190500" cy="1905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42" name="Oval 95">
              <a:extLst>
                <a:ext uri="{FF2B5EF4-FFF2-40B4-BE49-F238E27FC236}">
                  <a16:creationId xmlns:a16="http://schemas.microsoft.com/office/drawing/2014/main" id="{A2D10E19-F4F2-4B04-B691-A13FF445BEC3}"/>
                </a:ext>
              </a:extLst>
            </p:cNvPr>
            <p:cNvSpPr>
              <a:spLocks noChangeArrowheads="1"/>
            </p:cNvSpPr>
            <p:nvPr/>
          </p:nvSpPr>
          <p:spPr bwMode="auto">
            <a:xfrm flipH="1">
              <a:off x="3390900" y="33329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43" name="Oval 96">
              <a:extLst>
                <a:ext uri="{FF2B5EF4-FFF2-40B4-BE49-F238E27FC236}">
                  <a16:creationId xmlns:a16="http://schemas.microsoft.com/office/drawing/2014/main" id="{F64DB4D8-C887-4E2C-ABF6-CA8856CF09BB}"/>
                </a:ext>
              </a:extLst>
            </p:cNvPr>
            <p:cNvSpPr>
              <a:spLocks noChangeArrowheads="1"/>
            </p:cNvSpPr>
            <p:nvPr/>
          </p:nvSpPr>
          <p:spPr bwMode="auto">
            <a:xfrm flipH="1" flipV="1">
              <a:off x="3695700" y="3599647"/>
              <a:ext cx="152400" cy="1524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44" name="Oval 97">
              <a:extLst>
                <a:ext uri="{FF2B5EF4-FFF2-40B4-BE49-F238E27FC236}">
                  <a16:creationId xmlns:a16="http://schemas.microsoft.com/office/drawing/2014/main" id="{C41F3559-74CA-4A33-B0A0-4CBA06C7C09A}"/>
                </a:ext>
              </a:extLst>
            </p:cNvPr>
            <p:cNvSpPr>
              <a:spLocks noChangeArrowheads="1"/>
            </p:cNvSpPr>
            <p:nvPr/>
          </p:nvSpPr>
          <p:spPr bwMode="auto">
            <a:xfrm flipH="1" flipV="1">
              <a:off x="3619500" y="3866345"/>
              <a:ext cx="76200" cy="114301"/>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45" name="Oval 98">
              <a:extLst>
                <a:ext uri="{FF2B5EF4-FFF2-40B4-BE49-F238E27FC236}">
                  <a16:creationId xmlns:a16="http://schemas.microsoft.com/office/drawing/2014/main" id="{CEBE5AFE-4CC7-40E6-8373-28B75DCB324A}"/>
                </a:ext>
              </a:extLst>
            </p:cNvPr>
            <p:cNvSpPr>
              <a:spLocks noChangeArrowheads="1"/>
            </p:cNvSpPr>
            <p:nvPr/>
          </p:nvSpPr>
          <p:spPr bwMode="auto">
            <a:xfrm flipH="1">
              <a:off x="3009900" y="36758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46" name="Oval 99">
              <a:extLst>
                <a:ext uri="{FF2B5EF4-FFF2-40B4-BE49-F238E27FC236}">
                  <a16:creationId xmlns:a16="http://schemas.microsoft.com/office/drawing/2014/main" id="{5A5DD0E8-6D09-4DFA-A222-E3E7D09EA30A}"/>
                </a:ext>
              </a:extLst>
            </p:cNvPr>
            <p:cNvSpPr>
              <a:spLocks noChangeArrowheads="1"/>
            </p:cNvSpPr>
            <p:nvPr/>
          </p:nvSpPr>
          <p:spPr bwMode="auto">
            <a:xfrm flipH="1">
              <a:off x="3314700" y="34853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47" name="Oval 100">
              <a:extLst>
                <a:ext uri="{FF2B5EF4-FFF2-40B4-BE49-F238E27FC236}">
                  <a16:creationId xmlns:a16="http://schemas.microsoft.com/office/drawing/2014/main" id="{170B543A-10FE-4F11-9858-C321761A00F9}"/>
                </a:ext>
              </a:extLst>
            </p:cNvPr>
            <p:cNvSpPr>
              <a:spLocks noChangeArrowheads="1"/>
            </p:cNvSpPr>
            <p:nvPr/>
          </p:nvSpPr>
          <p:spPr bwMode="auto">
            <a:xfrm>
              <a:off x="3162300" y="3904447"/>
              <a:ext cx="190500" cy="1905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48" name="Oval 101">
              <a:extLst>
                <a:ext uri="{FF2B5EF4-FFF2-40B4-BE49-F238E27FC236}">
                  <a16:creationId xmlns:a16="http://schemas.microsoft.com/office/drawing/2014/main" id="{120F75B9-1FC8-49E5-AE2A-6A19C69ED5E1}"/>
                </a:ext>
              </a:extLst>
            </p:cNvPr>
            <p:cNvSpPr>
              <a:spLocks noChangeArrowheads="1"/>
            </p:cNvSpPr>
            <p:nvPr/>
          </p:nvSpPr>
          <p:spPr bwMode="auto">
            <a:xfrm flipH="1" flipV="1">
              <a:off x="3771900" y="4018745"/>
              <a:ext cx="76200" cy="114301"/>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grpSp>
      <p:grpSp>
        <p:nvGrpSpPr>
          <p:cNvPr id="14" name="Group 154">
            <a:extLst>
              <a:ext uri="{FF2B5EF4-FFF2-40B4-BE49-F238E27FC236}">
                <a16:creationId xmlns:a16="http://schemas.microsoft.com/office/drawing/2014/main" id="{FB0DC29F-670B-4FF0-BA8A-3313CFEF085E}"/>
              </a:ext>
            </a:extLst>
          </p:cNvPr>
          <p:cNvGrpSpPr>
            <a:grpSpLocks/>
          </p:cNvGrpSpPr>
          <p:nvPr/>
        </p:nvGrpSpPr>
        <p:grpSpPr bwMode="auto">
          <a:xfrm>
            <a:off x="8674100" y="4571999"/>
            <a:ext cx="838200" cy="381000"/>
            <a:chOff x="2247900" y="3332947"/>
            <a:chExt cx="1600200" cy="838200"/>
          </a:xfrm>
        </p:grpSpPr>
        <p:sp>
          <p:nvSpPr>
            <p:cNvPr id="32925" name="Oval 90">
              <a:extLst>
                <a:ext uri="{FF2B5EF4-FFF2-40B4-BE49-F238E27FC236}">
                  <a16:creationId xmlns:a16="http://schemas.microsoft.com/office/drawing/2014/main" id="{59A1430D-7F51-4AA6-B42F-750FC7B6840B}"/>
                </a:ext>
              </a:extLst>
            </p:cNvPr>
            <p:cNvSpPr>
              <a:spLocks noChangeArrowheads="1"/>
            </p:cNvSpPr>
            <p:nvPr/>
          </p:nvSpPr>
          <p:spPr bwMode="auto">
            <a:xfrm>
              <a:off x="2247900" y="3904447"/>
              <a:ext cx="228600" cy="2286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26" name="Oval 91">
              <a:extLst>
                <a:ext uri="{FF2B5EF4-FFF2-40B4-BE49-F238E27FC236}">
                  <a16:creationId xmlns:a16="http://schemas.microsoft.com/office/drawing/2014/main" id="{EFA76AE6-5F76-4B9F-BC28-B3D974E1B131}"/>
                </a:ext>
              </a:extLst>
            </p:cNvPr>
            <p:cNvSpPr>
              <a:spLocks noChangeArrowheads="1"/>
            </p:cNvSpPr>
            <p:nvPr/>
          </p:nvSpPr>
          <p:spPr bwMode="auto">
            <a:xfrm flipH="1">
              <a:off x="2705100" y="35996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27" name="Oval 92">
              <a:extLst>
                <a:ext uri="{FF2B5EF4-FFF2-40B4-BE49-F238E27FC236}">
                  <a16:creationId xmlns:a16="http://schemas.microsoft.com/office/drawing/2014/main" id="{3DA39C2D-E46C-4450-952B-BCA360B29F7C}"/>
                </a:ext>
              </a:extLst>
            </p:cNvPr>
            <p:cNvSpPr>
              <a:spLocks noChangeArrowheads="1"/>
            </p:cNvSpPr>
            <p:nvPr/>
          </p:nvSpPr>
          <p:spPr bwMode="auto">
            <a:xfrm>
              <a:off x="2857500" y="3904447"/>
              <a:ext cx="266700" cy="2667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28" name="Oval 93">
              <a:extLst>
                <a:ext uri="{FF2B5EF4-FFF2-40B4-BE49-F238E27FC236}">
                  <a16:creationId xmlns:a16="http://schemas.microsoft.com/office/drawing/2014/main" id="{82DC2002-7808-44A9-A6C5-68E541B4C8D5}"/>
                </a:ext>
              </a:extLst>
            </p:cNvPr>
            <p:cNvSpPr>
              <a:spLocks noChangeArrowheads="1"/>
            </p:cNvSpPr>
            <p:nvPr/>
          </p:nvSpPr>
          <p:spPr bwMode="auto">
            <a:xfrm flipH="1">
              <a:off x="3009900" y="34091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29" name="Oval 94">
              <a:extLst>
                <a:ext uri="{FF2B5EF4-FFF2-40B4-BE49-F238E27FC236}">
                  <a16:creationId xmlns:a16="http://schemas.microsoft.com/office/drawing/2014/main" id="{9BADDBD3-3617-4D45-9375-7FF2B934350D}"/>
                </a:ext>
              </a:extLst>
            </p:cNvPr>
            <p:cNvSpPr>
              <a:spLocks noChangeArrowheads="1"/>
            </p:cNvSpPr>
            <p:nvPr/>
          </p:nvSpPr>
          <p:spPr bwMode="auto">
            <a:xfrm>
              <a:off x="2628900" y="3752047"/>
              <a:ext cx="190500" cy="1905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30" name="Oval 95">
              <a:extLst>
                <a:ext uri="{FF2B5EF4-FFF2-40B4-BE49-F238E27FC236}">
                  <a16:creationId xmlns:a16="http://schemas.microsoft.com/office/drawing/2014/main" id="{8D3D4073-2CDC-43B0-8ACC-75EF95A931C2}"/>
                </a:ext>
              </a:extLst>
            </p:cNvPr>
            <p:cNvSpPr>
              <a:spLocks noChangeArrowheads="1"/>
            </p:cNvSpPr>
            <p:nvPr/>
          </p:nvSpPr>
          <p:spPr bwMode="auto">
            <a:xfrm flipH="1">
              <a:off x="3390900" y="33329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31" name="Oval 96">
              <a:extLst>
                <a:ext uri="{FF2B5EF4-FFF2-40B4-BE49-F238E27FC236}">
                  <a16:creationId xmlns:a16="http://schemas.microsoft.com/office/drawing/2014/main" id="{68AED32A-8C3A-4375-9CEA-34C211F63433}"/>
                </a:ext>
              </a:extLst>
            </p:cNvPr>
            <p:cNvSpPr>
              <a:spLocks noChangeArrowheads="1"/>
            </p:cNvSpPr>
            <p:nvPr/>
          </p:nvSpPr>
          <p:spPr bwMode="auto">
            <a:xfrm flipH="1" flipV="1">
              <a:off x="3695700" y="3599647"/>
              <a:ext cx="152400" cy="1524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32" name="Oval 97">
              <a:extLst>
                <a:ext uri="{FF2B5EF4-FFF2-40B4-BE49-F238E27FC236}">
                  <a16:creationId xmlns:a16="http://schemas.microsoft.com/office/drawing/2014/main" id="{83E70851-B4E7-431F-AC39-EAACB0BF7A15}"/>
                </a:ext>
              </a:extLst>
            </p:cNvPr>
            <p:cNvSpPr>
              <a:spLocks noChangeArrowheads="1"/>
            </p:cNvSpPr>
            <p:nvPr/>
          </p:nvSpPr>
          <p:spPr bwMode="auto">
            <a:xfrm flipH="1" flipV="1">
              <a:off x="3619500" y="3866345"/>
              <a:ext cx="76200" cy="114301"/>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33" name="Oval 98">
              <a:extLst>
                <a:ext uri="{FF2B5EF4-FFF2-40B4-BE49-F238E27FC236}">
                  <a16:creationId xmlns:a16="http://schemas.microsoft.com/office/drawing/2014/main" id="{41D8E9CD-5C44-4AB4-BE22-207481ED352C}"/>
                </a:ext>
              </a:extLst>
            </p:cNvPr>
            <p:cNvSpPr>
              <a:spLocks noChangeArrowheads="1"/>
            </p:cNvSpPr>
            <p:nvPr/>
          </p:nvSpPr>
          <p:spPr bwMode="auto">
            <a:xfrm flipH="1">
              <a:off x="3009900" y="36758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34" name="Oval 99">
              <a:extLst>
                <a:ext uri="{FF2B5EF4-FFF2-40B4-BE49-F238E27FC236}">
                  <a16:creationId xmlns:a16="http://schemas.microsoft.com/office/drawing/2014/main" id="{D724A5F8-4A9F-47A3-96C2-0DA8E9DF86D9}"/>
                </a:ext>
              </a:extLst>
            </p:cNvPr>
            <p:cNvSpPr>
              <a:spLocks noChangeArrowheads="1"/>
            </p:cNvSpPr>
            <p:nvPr/>
          </p:nvSpPr>
          <p:spPr bwMode="auto">
            <a:xfrm flipH="1">
              <a:off x="3314700" y="34853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35" name="Oval 100">
              <a:extLst>
                <a:ext uri="{FF2B5EF4-FFF2-40B4-BE49-F238E27FC236}">
                  <a16:creationId xmlns:a16="http://schemas.microsoft.com/office/drawing/2014/main" id="{3C843D62-0CD7-45CA-A7DA-5FD90B5CB5E9}"/>
                </a:ext>
              </a:extLst>
            </p:cNvPr>
            <p:cNvSpPr>
              <a:spLocks noChangeArrowheads="1"/>
            </p:cNvSpPr>
            <p:nvPr/>
          </p:nvSpPr>
          <p:spPr bwMode="auto">
            <a:xfrm>
              <a:off x="3162300" y="3904447"/>
              <a:ext cx="190500" cy="1905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36" name="Oval 101">
              <a:extLst>
                <a:ext uri="{FF2B5EF4-FFF2-40B4-BE49-F238E27FC236}">
                  <a16:creationId xmlns:a16="http://schemas.microsoft.com/office/drawing/2014/main" id="{DCCB1FAC-C6CE-4BF9-811B-D43005FB084A}"/>
                </a:ext>
              </a:extLst>
            </p:cNvPr>
            <p:cNvSpPr>
              <a:spLocks noChangeArrowheads="1"/>
            </p:cNvSpPr>
            <p:nvPr/>
          </p:nvSpPr>
          <p:spPr bwMode="auto">
            <a:xfrm flipH="1" flipV="1">
              <a:off x="3771900" y="4018745"/>
              <a:ext cx="76200" cy="114301"/>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grpSp>
      <p:grpSp>
        <p:nvGrpSpPr>
          <p:cNvPr id="15" name="Group 154">
            <a:extLst>
              <a:ext uri="{FF2B5EF4-FFF2-40B4-BE49-F238E27FC236}">
                <a16:creationId xmlns:a16="http://schemas.microsoft.com/office/drawing/2014/main" id="{BAC7909A-C16B-4D21-83AE-1046DE557B09}"/>
              </a:ext>
            </a:extLst>
          </p:cNvPr>
          <p:cNvGrpSpPr>
            <a:grpSpLocks/>
          </p:cNvGrpSpPr>
          <p:nvPr/>
        </p:nvGrpSpPr>
        <p:grpSpPr bwMode="auto">
          <a:xfrm>
            <a:off x="9055100" y="4495799"/>
            <a:ext cx="914400" cy="304800"/>
            <a:chOff x="2247900" y="3332947"/>
            <a:chExt cx="1600200" cy="838200"/>
          </a:xfrm>
        </p:grpSpPr>
        <p:sp>
          <p:nvSpPr>
            <p:cNvPr id="32913" name="Oval 90">
              <a:extLst>
                <a:ext uri="{FF2B5EF4-FFF2-40B4-BE49-F238E27FC236}">
                  <a16:creationId xmlns:a16="http://schemas.microsoft.com/office/drawing/2014/main" id="{12E99D89-1EED-47B0-8D78-D908F0B22520}"/>
                </a:ext>
              </a:extLst>
            </p:cNvPr>
            <p:cNvSpPr>
              <a:spLocks noChangeArrowheads="1"/>
            </p:cNvSpPr>
            <p:nvPr/>
          </p:nvSpPr>
          <p:spPr bwMode="auto">
            <a:xfrm>
              <a:off x="2247900" y="3904447"/>
              <a:ext cx="228600" cy="2286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14" name="Oval 91">
              <a:extLst>
                <a:ext uri="{FF2B5EF4-FFF2-40B4-BE49-F238E27FC236}">
                  <a16:creationId xmlns:a16="http://schemas.microsoft.com/office/drawing/2014/main" id="{70CBA180-8A53-40F1-88B5-44872FBB1791}"/>
                </a:ext>
              </a:extLst>
            </p:cNvPr>
            <p:cNvSpPr>
              <a:spLocks noChangeArrowheads="1"/>
            </p:cNvSpPr>
            <p:nvPr/>
          </p:nvSpPr>
          <p:spPr bwMode="auto">
            <a:xfrm flipH="1">
              <a:off x="2705100" y="35996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15" name="Oval 92">
              <a:extLst>
                <a:ext uri="{FF2B5EF4-FFF2-40B4-BE49-F238E27FC236}">
                  <a16:creationId xmlns:a16="http://schemas.microsoft.com/office/drawing/2014/main" id="{D7B79963-9A9C-4421-A368-6380F97D68A4}"/>
                </a:ext>
              </a:extLst>
            </p:cNvPr>
            <p:cNvSpPr>
              <a:spLocks noChangeArrowheads="1"/>
            </p:cNvSpPr>
            <p:nvPr/>
          </p:nvSpPr>
          <p:spPr bwMode="auto">
            <a:xfrm>
              <a:off x="2857500" y="3904447"/>
              <a:ext cx="266700" cy="2667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16" name="Oval 93">
              <a:extLst>
                <a:ext uri="{FF2B5EF4-FFF2-40B4-BE49-F238E27FC236}">
                  <a16:creationId xmlns:a16="http://schemas.microsoft.com/office/drawing/2014/main" id="{12D28CD5-3903-4D59-8F13-ED7A84A10E41}"/>
                </a:ext>
              </a:extLst>
            </p:cNvPr>
            <p:cNvSpPr>
              <a:spLocks noChangeArrowheads="1"/>
            </p:cNvSpPr>
            <p:nvPr/>
          </p:nvSpPr>
          <p:spPr bwMode="auto">
            <a:xfrm flipH="1">
              <a:off x="3009900" y="34091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17" name="Oval 94">
              <a:extLst>
                <a:ext uri="{FF2B5EF4-FFF2-40B4-BE49-F238E27FC236}">
                  <a16:creationId xmlns:a16="http://schemas.microsoft.com/office/drawing/2014/main" id="{774F67D1-DB1D-49DA-9B44-EDD2682018BA}"/>
                </a:ext>
              </a:extLst>
            </p:cNvPr>
            <p:cNvSpPr>
              <a:spLocks noChangeArrowheads="1"/>
            </p:cNvSpPr>
            <p:nvPr/>
          </p:nvSpPr>
          <p:spPr bwMode="auto">
            <a:xfrm>
              <a:off x="2628900" y="3752047"/>
              <a:ext cx="190500" cy="1905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18" name="Oval 95">
              <a:extLst>
                <a:ext uri="{FF2B5EF4-FFF2-40B4-BE49-F238E27FC236}">
                  <a16:creationId xmlns:a16="http://schemas.microsoft.com/office/drawing/2014/main" id="{378B65F8-8166-4562-90B2-F2FE6D75787C}"/>
                </a:ext>
              </a:extLst>
            </p:cNvPr>
            <p:cNvSpPr>
              <a:spLocks noChangeArrowheads="1"/>
            </p:cNvSpPr>
            <p:nvPr/>
          </p:nvSpPr>
          <p:spPr bwMode="auto">
            <a:xfrm flipH="1">
              <a:off x="3390900" y="33329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19" name="Oval 96">
              <a:extLst>
                <a:ext uri="{FF2B5EF4-FFF2-40B4-BE49-F238E27FC236}">
                  <a16:creationId xmlns:a16="http://schemas.microsoft.com/office/drawing/2014/main" id="{1FFD8EED-96A9-49F2-924E-8D6BC84B9D1A}"/>
                </a:ext>
              </a:extLst>
            </p:cNvPr>
            <p:cNvSpPr>
              <a:spLocks noChangeArrowheads="1"/>
            </p:cNvSpPr>
            <p:nvPr/>
          </p:nvSpPr>
          <p:spPr bwMode="auto">
            <a:xfrm flipH="1" flipV="1">
              <a:off x="3695700" y="3599647"/>
              <a:ext cx="152400" cy="1524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20" name="Oval 97">
              <a:extLst>
                <a:ext uri="{FF2B5EF4-FFF2-40B4-BE49-F238E27FC236}">
                  <a16:creationId xmlns:a16="http://schemas.microsoft.com/office/drawing/2014/main" id="{94F97F75-F68D-4A1C-B88D-B35B01FBFCBB}"/>
                </a:ext>
              </a:extLst>
            </p:cNvPr>
            <p:cNvSpPr>
              <a:spLocks noChangeArrowheads="1"/>
            </p:cNvSpPr>
            <p:nvPr/>
          </p:nvSpPr>
          <p:spPr bwMode="auto">
            <a:xfrm flipH="1" flipV="1">
              <a:off x="3619500" y="3866345"/>
              <a:ext cx="76200" cy="114301"/>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21" name="Oval 98">
              <a:extLst>
                <a:ext uri="{FF2B5EF4-FFF2-40B4-BE49-F238E27FC236}">
                  <a16:creationId xmlns:a16="http://schemas.microsoft.com/office/drawing/2014/main" id="{618B3D12-64D5-4572-BA1A-2B675A6FE48C}"/>
                </a:ext>
              </a:extLst>
            </p:cNvPr>
            <p:cNvSpPr>
              <a:spLocks noChangeArrowheads="1"/>
            </p:cNvSpPr>
            <p:nvPr/>
          </p:nvSpPr>
          <p:spPr bwMode="auto">
            <a:xfrm flipH="1">
              <a:off x="3009900" y="36758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22" name="Oval 99">
              <a:extLst>
                <a:ext uri="{FF2B5EF4-FFF2-40B4-BE49-F238E27FC236}">
                  <a16:creationId xmlns:a16="http://schemas.microsoft.com/office/drawing/2014/main" id="{47ECC849-E385-42C1-83C5-7F03D31314D1}"/>
                </a:ext>
              </a:extLst>
            </p:cNvPr>
            <p:cNvSpPr>
              <a:spLocks noChangeArrowheads="1"/>
            </p:cNvSpPr>
            <p:nvPr/>
          </p:nvSpPr>
          <p:spPr bwMode="auto">
            <a:xfrm flipH="1">
              <a:off x="3314700" y="34853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23" name="Oval 100">
              <a:extLst>
                <a:ext uri="{FF2B5EF4-FFF2-40B4-BE49-F238E27FC236}">
                  <a16:creationId xmlns:a16="http://schemas.microsoft.com/office/drawing/2014/main" id="{8E74A612-FBE5-44A2-8941-4E1434B110A9}"/>
                </a:ext>
              </a:extLst>
            </p:cNvPr>
            <p:cNvSpPr>
              <a:spLocks noChangeArrowheads="1"/>
            </p:cNvSpPr>
            <p:nvPr/>
          </p:nvSpPr>
          <p:spPr bwMode="auto">
            <a:xfrm>
              <a:off x="3162300" y="3904447"/>
              <a:ext cx="190500" cy="1905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24" name="Oval 101">
              <a:extLst>
                <a:ext uri="{FF2B5EF4-FFF2-40B4-BE49-F238E27FC236}">
                  <a16:creationId xmlns:a16="http://schemas.microsoft.com/office/drawing/2014/main" id="{D4E6BABA-B22F-42C1-A781-C1EE99D405C8}"/>
                </a:ext>
              </a:extLst>
            </p:cNvPr>
            <p:cNvSpPr>
              <a:spLocks noChangeArrowheads="1"/>
            </p:cNvSpPr>
            <p:nvPr/>
          </p:nvSpPr>
          <p:spPr bwMode="auto">
            <a:xfrm flipH="1" flipV="1">
              <a:off x="3771900" y="4018745"/>
              <a:ext cx="76200" cy="114301"/>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grpSp>
      <p:grpSp>
        <p:nvGrpSpPr>
          <p:cNvPr id="16" name="Group 154">
            <a:extLst>
              <a:ext uri="{FF2B5EF4-FFF2-40B4-BE49-F238E27FC236}">
                <a16:creationId xmlns:a16="http://schemas.microsoft.com/office/drawing/2014/main" id="{EAB3E198-7016-44B4-B437-608D58AB7F57}"/>
              </a:ext>
            </a:extLst>
          </p:cNvPr>
          <p:cNvGrpSpPr>
            <a:grpSpLocks/>
          </p:cNvGrpSpPr>
          <p:nvPr/>
        </p:nvGrpSpPr>
        <p:grpSpPr bwMode="auto">
          <a:xfrm>
            <a:off x="8826500" y="5410199"/>
            <a:ext cx="838200" cy="381000"/>
            <a:chOff x="2247900" y="3332947"/>
            <a:chExt cx="1600200" cy="838200"/>
          </a:xfrm>
        </p:grpSpPr>
        <p:sp>
          <p:nvSpPr>
            <p:cNvPr id="32901" name="Oval 90">
              <a:extLst>
                <a:ext uri="{FF2B5EF4-FFF2-40B4-BE49-F238E27FC236}">
                  <a16:creationId xmlns:a16="http://schemas.microsoft.com/office/drawing/2014/main" id="{B85FFCCA-7450-4493-A1BC-D31EDC6EF2D2}"/>
                </a:ext>
              </a:extLst>
            </p:cNvPr>
            <p:cNvSpPr>
              <a:spLocks noChangeArrowheads="1"/>
            </p:cNvSpPr>
            <p:nvPr/>
          </p:nvSpPr>
          <p:spPr bwMode="auto">
            <a:xfrm>
              <a:off x="2247900" y="3904447"/>
              <a:ext cx="228600" cy="2286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02" name="Oval 91">
              <a:extLst>
                <a:ext uri="{FF2B5EF4-FFF2-40B4-BE49-F238E27FC236}">
                  <a16:creationId xmlns:a16="http://schemas.microsoft.com/office/drawing/2014/main" id="{4D4B832F-B624-4B09-922A-F6E9FE7EF20A}"/>
                </a:ext>
              </a:extLst>
            </p:cNvPr>
            <p:cNvSpPr>
              <a:spLocks noChangeArrowheads="1"/>
            </p:cNvSpPr>
            <p:nvPr/>
          </p:nvSpPr>
          <p:spPr bwMode="auto">
            <a:xfrm flipH="1">
              <a:off x="2705100" y="35996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03" name="Oval 92">
              <a:extLst>
                <a:ext uri="{FF2B5EF4-FFF2-40B4-BE49-F238E27FC236}">
                  <a16:creationId xmlns:a16="http://schemas.microsoft.com/office/drawing/2014/main" id="{E93D8D14-859F-4BA4-A888-BFFA8B8C67F1}"/>
                </a:ext>
              </a:extLst>
            </p:cNvPr>
            <p:cNvSpPr>
              <a:spLocks noChangeArrowheads="1"/>
            </p:cNvSpPr>
            <p:nvPr/>
          </p:nvSpPr>
          <p:spPr bwMode="auto">
            <a:xfrm>
              <a:off x="2857500" y="3904447"/>
              <a:ext cx="266700" cy="2667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04" name="Oval 93">
              <a:extLst>
                <a:ext uri="{FF2B5EF4-FFF2-40B4-BE49-F238E27FC236}">
                  <a16:creationId xmlns:a16="http://schemas.microsoft.com/office/drawing/2014/main" id="{86E87E1A-B56E-45E6-9473-F871F4C71F74}"/>
                </a:ext>
              </a:extLst>
            </p:cNvPr>
            <p:cNvSpPr>
              <a:spLocks noChangeArrowheads="1"/>
            </p:cNvSpPr>
            <p:nvPr/>
          </p:nvSpPr>
          <p:spPr bwMode="auto">
            <a:xfrm flipH="1">
              <a:off x="3009900" y="34091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05" name="Oval 94">
              <a:extLst>
                <a:ext uri="{FF2B5EF4-FFF2-40B4-BE49-F238E27FC236}">
                  <a16:creationId xmlns:a16="http://schemas.microsoft.com/office/drawing/2014/main" id="{529ECB38-D999-4106-8B17-2EA4FAD4789C}"/>
                </a:ext>
              </a:extLst>
            </p:cNvPr>
            <p:cNvSpPr>
              <a:spLocks noChangeArrowheads="1"/>
            </p:cNvSpPr>
            <p:nvPr/>
          </p:nvSpPr>
          <p:spPr bwMode="auto">
            <a:xfrm>
              <a:off x="2628900" y="3752047"/>
              <a:ext cx="190500" cy="1905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06" name="Oval 95">
              <a:extLst>
                <a:ext uri="{FF2B5EF4-FFF2-40B4-BE49-F238E27FC236}">
                  <a16:creationId xmlns:a16="http://schemas.microsoft.com/office/drawing/2014/main" id="{55375393-21B7-449D-A947-DDD52AF5AF86}"/>
                </a:ext>
              </a:extLst>
            </p:cNvPr>
            <p:cNvSpPr>
              <a:spLocks noChangeArrowheads="1"/>
            </p:cNvSpPr>
            <p:nvPr/>
          </p:nvSpPr>
          <p:spPr bwMode="auto">
            <a:xfrm flipH="1">
              <a:off x="3390900" y="33329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07" name="Oval 96">
              <a:extLst>
                <a:ext uri="{FF2B5EF4-FFF2-40B4-BE49-F238E27FC236}">
                  <a16:creationId xmlns:a16="http://schemas.microsoft.com/office/drawing/2014/main" id="{7BDBCA62-FDC4-4895-816A-5F06A381C965}"/>
                </a:ext>
              </a:extLst>
            </p:cNvPr>
            <p:cNvSpPr>
              <a:spLocks noChangeArrowheads="1"/>
            </p:cNvSpPr>
            <p:nvPr/>
          </p:nvSpPr>
          <p:spPr bwMode="auto">
            <a:xfrm flipH="1" flipV="1">
              <a:off x="3695700" y="3599647"/>
              <a:ext cx="152400" cy="1524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08" name="Oval 97">
              <a:extLst>
                <a:ext uri="{FF2B5EF4-FFF2-40B4-BE49-F238E27FC236}">
                  <a16:creationId xmlns:a16="http://schemas.microsoft.com/office/drawing/2014/main" id="{8D916ADF-B139-4994-AAC6-D31576CE1C35}"/>
                </a:ext>
              </a:extLst>
            </p:cNvPr>
            <p:cNvSpPr>
              <a:spLocks noChangeArrowheads="1"/>
            </p:cNvSpPr>
            <p:nvPr/>
          </p:nvSpPr>
          <p:spPr bwMode="auto">
            <a:xfrm flipH="1" flipV="1">
              <a:off x="3619500" y="3866345"/>
              <a:ext cx="76200" cy="114301"/>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09" name="Oval 98">
              <a:extLst>
                <a:ext uri="{FF2B5EF4-FFF2-40B4-BE49-F238E27FC236}">
                  <a16:creationId xmlns:a16="http://schemas.microsoft.com/office/drawing/2014/main" id="{099BE2ED-6DFC-4E9F-8DB8-06C3A0CD446F}"/>
                </a:ext>
              </a:extLst>
            </p:cNvPr>
            <p:cNvSpPr>
              <a:spLocks noChangeArrowheads="1"/>
            </p:cNvSpPr>
            <p:nvPr/>
          </p:nvSpPr>
          <p:spPr bwMode="auto">
            <a:xfrm flipH="1">
              <a:off x="3009900" y="36758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10" name="Oval 99">
              <a:extLst>
                <a:ext uri="{FF2B5EF4-FFF2-40B4-BE49-F238E27FC236}">
                  <a16:creationId xmlns:a16="http://schemas.microsoft.com/office/drawing/2014/main" id="{773303F9-C00D-4317-A468-18F1DA69335D}"/>
                </a:ext>
              </a:extLst>
            </p:cNvPr>
            <p:cNvSpPr>
              <a:spLocks noChangeArrowheads="1"/>
            </p:cNvSpPr>
            <p:nvPr/>
          </p:nvSpPr>
          <p:spPr bwMode="auto">
            <a:xfrm flipH="1">
              <a:off x="3314700" y="34853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11" name="Oval 100">
              <a:extLst>
                <a:ext uri="{FF2B5EF4-FFF2-40B4-BE49-F238E27FC236}">
                  <a16:creationId xmlns:a16="http://schemas.microsoft.com/office/drawing/2014/main" id="{F02AD51B-D969-476C-89C2-307B05A4F1C1}"/>
                </a:ext>
              </a:extLst>
            </p:cNvPr>
            <p:cNvSpPr>
              <a:spLocks noChangeArrowheads="1"/>
            </p:cNvSpPr>
            <p:nvPr/>
          </p:nvSpPr>
          <p:spPr bwMode="auto">
            <a:xfrm>
              <a:off x="3162300" y="3904447"/>
              <a:ext cx="190500" cy="1905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12" name="Oval 101">
              <a:extLst>
                <a:ext uri="{FF2B5EF4-FFF2-40B4-BE49-F238E27FC236}">
                  <a16:creationId xmlns:a16="http://schemas.microsoft.com/office/drawing/2014/main" id="{4ABE15D2-95AA-4514-AB31-48D2A3C9A8B3}"/>
                </a:ext>
              </a:extLst>
            </p:cNvPr>
            <p:cNvSpPr>
              <a:spLocks noChangeArrowheads="1"/>
            </p:cNvSpPr>
            <p:nvPr/>
          </p:nvSpPr>
          <p:spPr bwMode="auto">
            <a:xfrm flipH="1" flipV="1">
              <a:off x="3771900" y="4018745"/>
              <a:ext cx="76200" cy="114301"/>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grpSp>
      <p:grpSp>
        <p:nvGrpSpPr>
          <p:cNvPr id="17" name="Group 154">
            <a:extLst>
              <a:ext uri="{FF2B5EF4-FFF2-40B4-BE49-F238E27FC236}">
                <a16:creationId xmlns:a16="http://schemas.microsoft.com/office/drawing/2014/main" id="{3B9CECEA-EDCA-4CF0-91AD-D24D707AF882}"/>
              </a:ext>
            </a:extLst>
          </p:cNvPr>
          <p:cNvGrpSpPr>
            <a:grpSpLocks/>
          </p:cNvGrpSpPr>
          <p:nvPr/>
        </p:nvGrpSpPr>
        <p:grpSpPr bwMode="auto">
          <a:xfrm>
            <a:off x="4406900" y="5181599"/>
            <a:ext cx="914400" cy="304800"/>
            <a:chOff x="2247900" y="3332947"/>
            <a:chExt cx="1600200" cy="838200"/>
          </a:xfrm>
        </p:grpSpPr>
        <p:sp>
          <p:nvSpPr>
            <p:cNvPr id="32889" name="Oval 90">
              <a:extLst>
                <a:ext uri="{FF2B5EF4-FFF2-40B4-BE49-F238E27FC236}">
                  <a16:creationId xmlns:a16="http://schemas.microsoft.com/office/drawing/2014/main" id="{EED761AF-87D7-4268-AEFE-3369829DE94F}"/>
                </a:ext>
              </a:extLst>
            </p:cNvPr>
            <p:cNvSpPr>
              <a:spLocks noChangeArrowheads="1"/>
            </p:cNvSpPr>
            <p:nvPr/>
          </p:nvSpPr>
          <p:spPr bwMode="auto">
            <a:xfrm>
              <a:off x="2247900" y="3904447"/>
              <a:ext cx="228600" cy="2286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890" name="Oval 91">
              <a:extLst>
                <a:ext uri="{FF2B5EF4-FFF2-40B4-BE49-F238E27FC236}">
                  <a16:creationId xmlns:a16="http://schemas.microsoft.com/office/drawing/2014/main" id="{EFBFE416-CC0A-43CF-9CC1-9E04CB15D1AA}"/>
                </a:ext>
              </a:extLst>
            </p:cNvPr>
            <p:cNvSpPr>
              <a:spLocks noChangeArrowheads="1"/>
            </p:cNvSpPr>
            <p:nvPr/>
          </p:nvSpPr>
          <p:spPr bwMode="auto">
            <a:xfrm flipH="1">
              <a:off x="2705100" y="35996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891" name="Oval 92">
              <a:extLst>
                <a:ext uri="{FF2B5EF4-FFF2-40B4-BE49-F238E27FC236}">
                  <a16:creationId xmlns:a16="http://schemas.microsoft.com/office/drawing/2014/main" id="{0D962CE9-F14B-4A1C-81F6-5F55ACC74A31}"/>
                </a:ext>
              </a:extLst>
            </p:cNvPr>
            <p:cNvSpPr>
              <a:spLocks noChangeArrowheads="1"/>
            </p:cNvSpPr>
            <p:nvPr/>
          </p:nvSpPr>
          <p:spPr bwMode="auto">
            <a:xfrm>
              <a:off x="2857500" y="3904447"/>
              <a:ext cx="266700" cy="2667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892" name="Oval 93">
              <a:extLst>
                <a:ext uri="{FF2B5EF4-FFF2-40B4-BE49-F238E27FC236}">
                  <a16:creationId xmlns:a16="http://schemas.microsoft.com/office/drawing/2014/main" id="{8B76A2C6-B3E5-4BD9-A9FC-8479BDB4EB13}"/>
                </a:ext>
              </a:extLst>
            </p:cNvPr>
            <p:cNvSpPr>
              <a:spLocks noChangeArrowheads="1"/>
            </p:cNvSpPr>
            <p:nvPr/>
          </p:nvSpPr>
          <p:spPr bwMode="auto">
            <a:xfrm flipH="1">
              <a:off x="3009900" y="34091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893" name="Oval 94">
              <a:extLst>
                <a:ext uri="{FF2B5EF4-FFF2-40B4-BE49-F238E27FC236}">
                  <a16:creationId xmlns:a16="http://schemas.microsoft.com/office/drawing/2014/main" id="{A9AD3DE6-8239-4E5A-A71A-773D57B0B149}"/>
                </a:ext>
              </a:extLst>
            </p:cNvPr>
            <p:cNvSpPr>
              <a:spLocks noChangeArrowheads="1"/>
            </p:cNvSpPr>
            <p:nvPr/>
          </p:nvSpPr>
          <p:spPr bwMode="auto">
            <a:xfrm>
              <a:off x="2628900" y="3752047"/>
              <a:ext cx="190500" cy="1905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894" name="Oval 95">
              <a:extLst>
                <a:ext uri="{FF2B5EF4-FFF2-40B4-BE49-F238E27FC236}">
                  <a16:creationId xmlns:a16="http://schemas.microsoft.com/office/drawing/2014/main" id="{9385F4CC-42D0-4DCB-ACA5-555691A83D9D}"/>
                </a:ext>
              </a:extLst>
            </p:cNvPr>
            <p:cNvSpPr>
              <a:spLocks noChangeArrowheads="1"/>
            </p:cNvSpPr>
            <p:nvPr/>
          </p:nvSpPr>
          <p:spPr bwMode="auto">
            <a:xfrm flipH="1">
              <a:off x="3390900" y="33329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895" name="Oval 96">
              <a:extLst>
                <a:ext uri="{FF2B5EF4-FFF2-40B4-BE49-F238E27FC236}">
                  <a16:creationId xmlns:a16="http://schemas.microsoft.com/office/drawing/2014/main" id="{B6EF818C-574D-42E3-AE3D-2C279B4D09C3}"/>
                </a:ext>
              </a:extLst>
            </p:cNvPr>
            <p:cNvSpPr>
              <a:spLocks noChangeArrowheads="1"/>
            </p:cNvSpPr>
            <p:nvPr/>
          </p:nvSpPr>
          <p:spPr bwMode="auto">
            <a:xfrm flipH="1" flipV="1">
              <a:off x="3695700" y="3599647"/>
              <a:ext cx="152400" cy="1524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896" name="Oval 97">
              <a:extLst>
                <a:ext uri="{FF2B5EF4-FFF2-40B4-BE49-F238E27FC236}">
                  <a16:creationId xmlns:a16="http://schemas.microsoft.com/office/drawing/2014/main" id="{01673045-67E3-4E50-8D6C-6AC879616CAE}"/>
                </a:ext>
              </a:extLst>
            </p:cNvPr>
            <p:cNvSpPr>
              <a:spLocks noChangeArrowheads="1"/>
            </p:cNvSpPr>
            <p:nvPr/>
          </p:nvSpPr>
          <p:spPr bwMode="auto">
            <a:xfrm flipH="1" flipV="1">
              <a:off x="3619500" y="3866345"/>
              <a:ext cx="76200" cy="114301"/>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897" name="Oval 98">
              <a:extLst>
                <a:ext uri="{FF2B5EF4-FFF2-40B4-BE49-F238E27FC236}">
                  <a16:creationId xmlns:a16="http://schemas.microsoft.com/office/drawing/2014/main" id="{C0BA8564-A3DB-45F0-9F76-6E89CF6EB676}"/>
                </a:ext>
              </a:extLst>
            </p:cNvPr>
            <p:cNvSpPr>
              <a:spLocks noChangeArrowheads="1"/>
            </p:cNvSpPr>
            <p:nvPr/>
          </p:nvSpPr>
          <p:spPr bwMode="auto">
            <a:xfrm flipH="1">
              <a:off x="3009900" y="36758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898" name="Oval 99">
              <a:extLst>
                <a:ext uri="{FF2B5EF4-FFF2-40B4-BE49-F238E27FC236}">
                  <a16:creationId xmlns:a16="http://schemas.microsoft.com/office/drawing/2014/main" id="{BF782903-42F5-4159-B3D8-6BF56E413FB6}"/>
                </a:ext>
              </a:extLst>
            </p:cNvPr>
            <p:cNvSpPr>
              <a:spLocks noChangeArrowheads="1"/>
            </p:cNvSpPr>
            <p:nvPr/>
          </p:nvSpPr>
          <p:spPr bwMode="auto">
            <a:xfrm flipH="1">
              <a:off x="3314700" y="34853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899" name="Oval 100">
              <a:extLst>
                <a:ext uri="{FF2B5EF4-FFF2-40B4-BE49-F238E27FC236}">
                  <a16:creationId xmlns:a16="http://schemas.microsoft.com/office/drawing/2014/main" id="{5984B86E-7B74-4E5C-9036-B38962F0FCAF}"/>
                </a:ext>
              </a:extLst>
            </p:cNvPr>
            <p:cNvSpPr>
              <a:spLocks noChangeArrowheads="1"/>
            </p:cNvSpPr>
            <p:nvPr/>
          </p:nvSpPr>
          <p:spPr bwMode="auto">
            <a:xfrm>
              <a:off x="3162300" y="3904447"/>
              <a:ext cx="190500" cy="1905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900" name="Oval 101">
              <a:extLst>
                <a:ext uri="{FF2B5EF4-FFF2-40B4-BE49-F238E27FC236}">
                  <a16:creationId xmlns:a16="http://schemas.microsoft.com/office/drawing/2014/main" id="{1530B987-E2DB-49E3-BB02-0A1D817F9F56}"/>
                </a:ext>
              </a:extLst>
            </p:cNvPr>
            <p:cNvSpPr>
              <a:spLocks noChangeArrowheads="1"/>
            </p:cNvSpPr>
            <p:nvPr/>
          </p:nvSpPr>
          <p:spPr bwMode="auto">
            <a:xfrm flipH="1" flipV="1">
              <a:off x="3771900" y="4018745"/>
              <a:ext cx="76200" cy="114301"/>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grpSp>
      <p:grpSp>
        <p:nvGrpSpPr>
          <p:cNvPr id="18" name="Group 154">
            <a:extLst>
              <a:ext uri="{FF2B5EF4-FFF2-40B4-BE49-F238E27FC236}">
                <a16:creationId xmlns:a16="http://schemas.microsoft.com/office/drawing/2014/main" id="{B4061E86-4B37-49C9-9765-C48A1D8E4281}"/>
              </a:ext>
            </a:extLst>
          </p:cNvPr>
          <p:cNvGrpSpPr>
            <a:grpSpLocks/>
          </p:cNvGrpSpPr>
          <p:nvPr/>
        </p:nvGrpSpPr>
        <p:grpSpPr bwMode="auto">
          <a:xfrm>
            <a:off x="7302500" y="5029199"/>
            <a:ext cx="914400" cy="304800"/>
            <a:chOff x="2247900" y="3332947"/>
            <a:chExt cx="1600200" cy="838200"/>
          </a:xfrm>
        </p:grpSpPr>
        <p:sp>
          <p:nvSpPr>
            <p:cNvPr id="32877" name="Oval 90">
              <a:extLst>
                <a:ext uri="{FF2B5EF4-FFF2-40B4-BE49-F238E27FC236}">
                  <a16:creationId xmlns:a16="http://schemas.microsoft.com/office/drawing/2014/main" id="{54D72237-C85A-4A2B-B5F5-D87A40A84FE8}"/>
                </a:ext>
              </a:extLst>
            </p:cNvPr>
            <p:cNvSpPr>
              <a:spLocks noChangeArrowheads="1"/>
            </p:cNvSpPr>
            <p:nvPr/>
          </p:nvSpPr>
          <p:spPr bwMode="auto">
            <a:xfrm>
              <a:off x="2247900" y="3904447"/>
              <a:ext cx="228600" cy="2286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878" name="Oval 91">
              <a:extLst>
                <a:ext uri="{FF2B5EF4-FFF2-40B4-BE49-F238E27FC236}">
                  <a16:creationId xmlns:a16="http://schemas.microsoft.com/office/drawing/2014/main" id="{BF3AAC36-CDA5-4EE0-B4E8-4042D2ECD5E3}"/>
                </a:ext>
              </a:extLst>
            </p:cNvPr>
            <p:cNvSpPr>
              <a:spLocks noChangeArrowheads="1"/>
            </p:cNvSpPr>
            <p:nvPr/>
          </p:nvSpPr>
          <p:spPr bwMode="auto">
            <a:xfrm flipH="1">
              <a:off x="2705100" y="35996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879" name="Oval 92">
              <a:extLst>
                <a:ext uri="{FF2B5EF4-FFF2-40B4-BE49-F238E27FC236}">
                  <a16:creationId xmlns:a16="http://schemas.microsoft.com/office/drawing/2014/main" id="{0CEF13F9-E191-4E2D-AB72-330CB3E91419}"/>
                </a:ext>
              </a:extLst>
            </p:cNvPr>
            <p:cNvSpPr>
              <a:spLocks noChangeArrowheads="1"/>
            </p:cNvSpPr>
            <p:nvPr/>
          </p:nvSpPr>
          <p:spPr bwMode="auto">
            <a:xfrm>
              <a:off x="2857500" y="3904447"/>
              <a:ext cx="266700" cy="2667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880" name="Oval 93">
              <a:extLst>
                <a:ext uri="{FF2B5EF4-FFF2-40B4-BE49-F238E27FC236}">
                  <a16:creationId xmlns:a16="http://schemas.microsoft.com/office/drawing/2014/main" id="{6C08124F-A868-4BFA-933B-47618B1DBB58}"/>
                </a:ext>
              </a:extLst>
            </p:cNvPr>
            <p:cNvSpPr>
              <a:spLocks noChangeArrowheads="1"/>
            </p:cNvSpPr>
            <p:nvPr/>
          </p:nvSpPr>
          <p:spPr bwMode="auto">
            <a:xfrm flipH="1">
              <a:off x="3009900" y="34091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881" name="Oval 94">
              <a:extLst>
                <a:ext uri="{FF2B5EF4-FFF2-40B4-BE49-F238E27FC236}">
                  <a16:creationId xmlns:a16="http://schemas.microsoft.com/office/drawing/2014/main" id="{4C8E8380-B20F-443B-B09B-C443C1462DD5}"/>
                </a:ext>
              </a:extLst>
            </p:cNvPr>
            <p:cNvSpPr>
              <a:spLocks noChangeArrowheads="1"/>
            </p:cNvSpPr>
            <p:nvPr/>
          </p:nvSpPr>
          <p:spPr bwMode="auto">
            <a:xfrm>
              <a:off x="2628900" y="3752047"/>
              <a:ext cx="190500" cy="1905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882" name="Oval 95">
              <a:extLst>
                <a:ext uri="{FF2B5EF4-FFF2-40B4-BE49-F238E27FC236}">
                  <a16:creationId xmlns:a16="http://schemas.microsoft.com/office/drawing/2014/main" id="{29038297-35B9-40BA-8464-965FCFEBFC55}"/>
                </a:ext>
              </a:extLst>
            </p:cNvPr>
            <p:cNvSpPr>
              <a:spLocks noChangeArrowheads="1"/>
            </p:cNvSpPr>
            <p:nvPr/>
          </p:nvSpPr>
          <p:spPr bwMode="auto">
            <a:xfrm flipH="1">
              <a:off x="3390900" y="33329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883" name="Oval 96">
              <a:extLst>
                <a:ext uri="{FF2B5EF4-FFF2-40B4-BE49-F238E27FC236}">
                  <a16:creationId xmlns:a16="http://schemas.microsoft.com/office/drawing/2014/main" id="{CCD5311E-ACEA-4D29-AE5B-CE9846795CA7}"/>
                </a:ext>
              </a:extLst>
            </p:cNvPr>
            <p:cNvSpPr>
              <a:spLocks noChangeArrowheads="1"/>
            </p:cNvSpPr>
            <p:nvPr/>
          </p:nvSpPr>
          <p:spPr bwMode="auto">
            <a:xfrm flipH="1" flipV="1">
              <a:off x="3695700" y="3599647"/>
              <a:ext cx="152400" cy="1524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884" name="Oval 97">
              <a:extLst>
                <a:ext uri="{FF2B5EF4-FFF2-40B4-BE49-F238E27FC236}">
                  <a16:creationId xmlns:a16="http://schemas.microsoft.com/office/drawing/2014/main" id="{C5E06C90-C212-43F8-A75C-A232DAAA6F0F}"/>
                </a:ext>
              </a:extLst>
            </p:cNvPr>
            <p:cNvSpPr>
              <a:spLocks noChangeArrowheads="1"/>
            </p:cNvSpPr>
            <p:nvPr/>
          </p:nvSpPr>
          <p:spPr bwMode="auto">
            <a:xfrm flipH="1" flipV="1">
              <a:off x="3619500" y="3866345"/>
              <a:ext cx="76200" cy="114301"/>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885" name="Oval 98">
              <a:extLst>
                <a:ext uri="{FF2B5EF4-FFF2-40B4-BE49-F238E27FC236}">
                  <a16:creationId xmlns:a16="http://schemas.microsoft.com/office/drawing/2014/main" id="{D4B677D6-8350-4E70-A39F-DDC5749BBA64}"/>
                </a:ext>
              </a:extLst>
            </p:cNvPr>
            <p:cNvSpPr>
              <a:spLocks noChangeArrowheads="1"/>
            </p:cNvSpPr>
            <p:nvPr/>
          </p:nvSpPr>
          <p:spPr bwMode="auto">
            <a:xfrm flipH="1">
              <a:off x="3009900" y="36758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886" name="Oval 99">
              <a:extLst>
                <a:ext uri="{FF2B5EF4-FFF2-40B4-BE49-F238E27FC236}">
                  <a16:creationId xmlns:a16="http://schemas.microsoft.com/office/drawing/2014/main" id="{42D3011C-5514-42F8-939E-3C43E48F0D65}"/>
                </a:ext>
              </a:extLst>
            </p:cNvPr>
            <p:cNvSpPr>
              <a:spLocks noChangeArrowheads="1"/>
            </p:cNvSpPr>
            <p:nvPr/>
          </p:nvSpPr>
          <p:spPr bwMode="auto">
            <a:xfrm flipH="1">
              <a:off x="3314700" y="34853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887" name="Oval 100">
              <a:extLst>
                <a:ext uri="{FF2B5EF4-FFF2-40B4-BE49-F238E27FC236}">
                  <a16:creationId xmlns:a16="http://schemas.microsoft.com/office/drawing/2014/main" id="{B12F9F78-5106-449B-9AFD-334E77EE61B8}"/>
                </a:ext>
              </a:extLst>
            </p:cNvPr>
            <p:cNvSpPr>
              <a:spLocks noChangeArrowheads="1"/>
            </p:cNvSpPr>
            <p:nvPr/>
          </p:nvSpPr>
          <p:spPr bwMode="auto">
            <a:xfrm>
              <a:off x="3162300" y="3904447"/>
              <a:ext cx="190500" cy="1905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888" name="Oval 101">
              <a:extLst>
                <a:ext uri="{FF2B5EF4-FFF2-40B4-BE49-F238E27FC236}">
                  <a16:creationId xmlns:a16="http://schemas.microsoft.com/office/drawing/2014/main" id="{2460DE72-21F4-435C-8E3C-F15FD2E80734}"/>
                </a:ext>
              </a:extLst>
            </p:cNvPr>
            <p:cNvSpPr>
              <a:spLocks noChangeArrowheads="1"/>
            </p:cNvSpPr>
            <p:nvPr/>
          </p:nvSpPr>
          <p:spPr bwMode="auto">
            <a:xfrm flipH="1" flipV="1">
              <a:off x="3771900" y="4018745"/>
              <a:ext cx="76200" cy="114301"/>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grpSp>
      <p:grpSp>
        <p:nvGrpSpPr>
          <p:cNvPr id="19" name="Group 154">
            <a:extLst>
              <a:ext uri="{FF2B5EF4-FFF2-40B4-BE49-F238E27FC236}">
                <a16:creationId xmlns:a16="http://schemas.microsoft.com/office/drawing/2014/main" id="{037C4F39-07B4-4060-9E5A-5A764EF40B9D}"/>
              </a:ext>
            </a:extLst>
          </p:cNvPr>
          <p:cNvGrpSpPr>
            <a:grpSpLocks/>
          </p:cNvGrpSpPr>
          <p:nvPr/>
        </p:nvGrpSpPr>
        <p:grpSpPr bwMode="auto">
          <a:xfrm>
            <a:off x="6845300" y="5029199"/>
            <a:ext cx="914400" cy="304800"/>
            <a:chOff x="2247900" y="3332947"/>
            <a:chExt cx="1600200" cy="838200"/>
          </a:xfrm>
        </p:grpSpPr>
        <p:sp>
          <p:nvSpPr>
            <p:cNvPr id="32865" name="Oval 90">
              <a:extLst>
                <a:ext uri="{FF2B5EF4-FFF2-40B4-BE49-F238E27FC236}">
                  <a16:creationId xmlns:a16="http://schemas.microsoft.com/office/drawing/2014/main" id="{1D437958-5F7C-4FCF-827C-70CC9ECF9994}"/>
                </a:ext>
              </a:extLst>
            </p:cNvPr>
            <p:cNvSpPr>
              <a:spLocks noChangeArrowheads="1"/>
            </p:cNvSpPr>
            <p:nvPr/>
          </p:nvSpPr>
          <p:spPr bwMode="auto">
            <a:xfrm>
              <a:off x="2247900" y="3904447"/>
              <a:ext cx="228600" cy="2286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866" name="Oval 91">
              <a:extLst>
                <a:ext uri="{FF2B5EF4-FFF2-40B4-BE49-F238E27FC236}">
                  <a16:creationId xmlns:a16="http://schemas.microsoft.com/office/drawing/2014/main" id="{D6C09851-3EF1-429D-BD6D-22D503DE785D}"/>
                </a:ext>
              </a:extLst>
            </p:cNvPr>
            <p:cNvSpPr>
              <a:spLocks noChangeArrowheads="1"/>
            </p:cNvSpPr>
            <p:nvPr/>
          </p:nvSpPr>
          <p:spPr bwMode="auto">
            <a:xfrm flipH="1">
              <a:off x="2705100" y="35996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867" name="Oval 92">
              <a:extLst>
                <a:ext uri="{FF2B5EF4-FFF2-40B4-BE49-F238E27FC236}">
                  <a16:creationId xmlns:a16="http://schemas.microsoft.com/office/drawing/2014/main" id="{51ABC158-619C-41D2-B49A-C79F12ED27D0}"/>
                </a:ext>
              </a:extLst>
            </p:cNvPr>
            <p:cNvSpPr>
              <a:spLocks noChangeArrowheads="1"/>
            </p:cNvSpPr>
            <p:nvPr/>
          </p:nvSpPr>
          <p:spPr bwMode="auto">
            <a:xfrm>
              <a:off x="2857500" y="3904447"/>
              <a:ext cx="266700" cy="2667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868" name="Oval 93">
              <a:extLst>
                <a:ext uri="{FF2B5EF4-FFF2-40B4-BE49-F238E27FC236}">
                  <a16:creationId xmlns:a16="http://schemas.microsoft.com/office/drawing/2014/main" id="{25A86FC5-8B04-435F-B249-DBB5B7756F5E}"/>
                </a:ext>
              </a:extLst>
            </p:cNvPr>
            <p:cNvSpPr>
              <a:spLocks noChangeArrowheads="1"/>
            </p:cNvSpPr>
            <p:nvPr/>
          </p:nvSpPr>
          <p:spPr bwMode="auto">
            <a:xfrm flipH="1">
              <a:off x="3009900" y="34091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869" name="Oval 94">
              <a:extLst>
                <a:ext uri="{FF2B5EF4-FFF2-40B4-BE49-F238E27FC236}">
                  <a16:creationId xmlns:a16="http://schemas.microsoft.com/office/drawing/2014/main" id="{28FA1E58-2ED9-476C-9137-4928D718E9E9}"/>
                </a:ext>
              </a:extLst>
            </p:cNvPr>
            <p:cNvSpPr>
              <a:spLocks noChangeArrowheads="1"/>
            </p:cNvSpPr>
            <p:nvPr/>
          </p:nvSpPr>
          <p:spPr bwMode="auto">
            <a:xfrm>
              <a:off x="2628900" y="3752047"/>
              <a:ext cx="190500" cy="1905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870" name="Oval 95">
              <a:extLst>
                <a:ext uri="{FF2B5EF4-FFF2-40B4-BE49-F238E27FC236}">
                  <a16:creationId xmlns:a16="http://schemas.microsoft.com/office/drawing/2014/main" id="{FD3E0841-3EF8-4673-B13D-07F75E17C883}"/>
                </a:ext>
              </a:extLst>
            </p:cNvPr>
            <p:cNvSpPr>
              <a:spLocks noChangeArrowheads="1"/>
            </p:cNvSpPr>
            <p:nvPr/>
          </p:nvSpPr>
          <p:spPr bwMode="auto">
            <a:xfrm flipH="1">
              <a:off x="3390900" y="33329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871" name="Oval 96">
              <a:extLst>
                <a:ext uri="{FF2B5EF4-FFF2-40B4-BE49-F238E27FC236}">
                  <a16:creationId xmlns:a16="http://schemas.microsoft.com/office/drawing/2014/main" id="{ED122C2C-22D5-4592-9E43-015D74D25824}"/>
                </a:ext>
              </a:extLst>
            </p:cNvPr>
            <p:cNvSpPr>
              <a:spLocks noChangeArrowheads="1"/>
            </p:cNvSpPr>
            <p:nvPr/>
          </p:nvSpPr>
          <p:spPr bwMode="auto">
            <a:xfrm flipH="1" flipV="1">
              <a:off x="3695700" y="3599647"/>
              <a:ext cx="152400" cy="1524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872" name="Oval 97">
              <a:extLst>
                <a:ext uri="{FF2B5EF4-FFF2-40B4-BE49-F238E27FC236}">
                  <a16:creationId xmlns:a16="http://schemas.microsoft.com/office/drawing/2014/main" id="{8FCE87EC-C222-4221-8F23-EDD37C74BC6E}"/>
                </a:ext>
              </a:extLst>
            </p:cNvPr>
            <p:cNvSpPr>
              <a:spLocks noChangeArrowheads="1"/>
            </p:cNvSpPr>
            <p:nvPr/>
          </p:nvSpPr>
          <p:spPr bwMode="auto">
            <a:xfrm flipH="1" flipV="1">
              <a:off x="3619500" y="3866345"/>
              <a:ext cx="76200" cy="114301"/>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873" name="Oval 98">
              <a:extLst>
                <a:ext uri="{FF2B5EF4-FFF2-40B4-BE49-F238E27FC236}">
                  <a16:creationId xmlns:a16="http://schemas.microsoft.com/office/drawing/2014/main" id="{49D3D365-2B82-49E4-A4D5-E7AD0CF75B93}"/>
                </a:ext>
              </a:extLst>
            </p:cNvPr>
            <p:cNvSpPr>
              <a:spLocks noChangeArrowheads="1"/>
            </p:cNvSpPr>
            <p:nvPr/>
          </p:nvSpPr>
          <p:spPr bwMode="auto">
            <a:xfrm flipH="1">
              <a:off x="3009900" y="36758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874" name="Oval 99">
              <a:extLst>
                <a:ext uri="{FF2B5EF4-FFF2-40B4-BE49-F238E27FC236}">
                  <a16:creationId xmlns:a16="http://schemas.microsoft.com/office/drawing/2014/main" id="{8375FD58-6413-4E7A-A387-AA954849CC45}"/>
                </a:ext>
              </a:extLst>
            </p:cNvPr>
            <p:cNvSpPr>
              <a:spLocks noChangeArrowheads="1"/>
            </p:cNvSpPr>
            <p:nvPr/>
          </p:nvSpPr>
          <p:spPr bwMode="auto">
            <a:xfrm flipH="1">
              <a:off x="3314700" y="3485347"/>
              <a:ext cx="76200" cy="762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875" name="Oval 100">
              <a:extLst>
                <a:ext uri="{FF2B5EF4-FFF2-40B4-BE49-F238E27FC236}">
                  <a16:creationId xmlns:a16="http://schemas.microsoft.com/office/drawing/2014/main" id="{DD13AD50-B984-4728-9B84-DFFB8F50613F}"/>
                </a:ext>
              </a:extLst>
            </p:cNvPr>
            <p:cNvSpPr>
              <a:spLocks noChangeArrowheads="1"/>
            </p:cNvSpPr>
            <p:nvPr/>
          </p:nvSpPr>
          <p:spPr bwMode="auto">
            <a:xfrm>
              <a:off x="3162300" y="3904447"/>
              <a:ext cx="190500" cy="190500"/>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sp>
          <p:nvSpPr>
            <p:cNvPr id="32876" name="Oval 101">
              <a:extLst>
                <a:ext uri="{FF2B5EF4-FFF2-40B4-BE49-F238E27FC236}">
                  <a16:creationId xmlns:a16="http://schemas.microsoft.com/office/drawing/2014/main" id="{B66C2981-F1F6-41B5-A7D0-5AC344DD13C0}"/>
                </a:ext>
              </a:extLst>
            </p:cNvPr>
            <p:cNvSpPr>
              <a:spLocks noChangeArrowheads="1"/>
            </p:cNvSpPr>
            <p:nvPr/>
          </p:nvSpPr>
          <p:spPr bwMode="auto">
            <a:xfrm flipH="1" flipV="1">
              <a:off x="3771900" y="4018745"/>
              <a:ext cx="76200" cy="114301"/>
            </a:xfrm>
            <a:prstGeom prst="ellipse">
              <a:avLst/>
            </a:prstGeom>
            <a:solidFill>
              <a:srgbClr val="FFFF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s-CL" altLang="es-CL" sz="2400">
                <a:ea typeface="ヒラギノ角ゴ Pro W3"/>
                <a:cs typeface="ヒラギノ角ゴ Pro W3"/>
              </a:endParaRPr>
            </a:p>
          </p:txBody>
        </p:sp>
      </p:grpSp>
      <p:sp>
        <p:nvSpPr>
          <p:cNvPr id="311" name="TextBox 6">
            <a:extLst>
              <a:ext uri="{FF2B5EF4-FFF2-40B4-BE49-F238E27FC236}">
                <a16:creationId xmlns:a16="http://schemas.microsoft.com/office/drawing/2014/main" id="{D3805B80-630A-4A47-8647-40C0A276650C}"/>
              </a:ext>
            </a:extLst>
          </p:cNvPr>
          <p:cNvSpPr txBox="1">
            <a:spLocks noChangeArrowheads="1"/>
          </p:cNvSpPr>
          <p:nvPr/>
        </p:nvSpPr>
        <p:spPr bwMode="auto">
          <a:xfrm>
            <a:off x="2273300" y="1828800"/>
            <a:ext cx="1524000" cy="677863"/>
          </a:xfrm>
          <a:prstGeom prst="rect">
            <a:avLst/>
          </a:prstGeom>
          <a:solidFill>
            <a:schemeClr val="tx2">
              <a:lumMod val="40000"/>
              <a:lumOff val="60000"/>
            </a:schemeClr>
          </a:solidFill>
          <a:ln w="9525">
            <a:noFill/>
            <a:miter lim="800000"/>
            <a:headEnd/>
            <a:tailEnd/>
          </a:ln>
        </p:spPr>
        <p:txBody>
          <a:bodyPr>
            <a:spAutoFit/>
          </a:bodyPr>
          <a:lstStyle/>
          <a:p>
            <a:pPr>
              <a:defRPr/>
            </a:pPr>
            <a:r>
              <a:rPr lang="es-PR" sz="2000" b="1" dirty="0">
                <a:latin typeface="Arial" charset="0"/>
              </a:rPr>
              <a:t>Colector</a:t>
            </a:r>
            <a:r>
              <a:rPr lang="es-PR" b="1" dirty="0">
                <a:latin typeface="Arial" charset="0"/>
              </a:rPr>
              <a:t> de Polvo</a:t>
            </a:r>
          </a:p>
        </p:txBody>
      </p:sp>
      <p:sp>
        <p:nvSpPr>
          <p:cNvPr id="312" name="TextBox 8">
            <a:extLst>
              <a:ext uri="{FF2B5EF4-FFF2-40B4-BE49-F238E27FC236}">
                <a16:creationId xmlns:a16="http://schemas.microsoft.com/office/drawing/2014/main" id="{A9B12809-D4AB-4E75-AD2B-F6E09B4D188A}"/>
              </a:ext>
            </a:extLst>
          </p:cNvPr>
          <p:cNvSpPr txBox="1">
            <a:spLocks noChangeArrowheads="1"/>
          </p:cNvSpPr>
          <p:nvPr/>
        </p:nvSpPr>
        <p:spPr bwMode="auto">
          <a:xfrm>
            <a:off x="7302500" y="6149975"/>
            <a:ext cx="3048000" cy="708025"/>
          </a:xfrm>
          <a:prstGeom prst="rect">
            <a:avLst/>
          </a:prstGeom>
          <a:solidFill>
            <a:schemeClr val="tx2">
              <a:lumMod val="40000"/>
              <a:lumOff val="60000"/>
            </a:schemeClr>
          </a:solidFill>
          <a:ln w="9525">
            <a:noFill/>
            <a:miter lim="800000"/>
            <a:headEnd/>
            <a:tailEnd/>
          </a:ln>
        </p:spPr>
        <p:txBody>
          <a:bodyPr>
            <a:spAutoFit/>
          </a:bodyPr>
          <a:lstStyle/>
          <a:p>
            <a:pPr>
              <a:defRPr/>
            </a:pPr>
            <a:r>
              <a:rPr lang="es-PR" sz="2000" b="1" dirty="0">
                <a:latin typeface="Arial" charset="0"/>
              </a:rPr>
              <a:t>Acumulación de Polvo</a:t>
            </a:r>
          </a:p>
          <a:p>
            <a:pPr>
              <a:defRPr/>
            </a:pPr>
            <a:r>
              <a:rPr lang="es-PR" sz="2000" b="1" dirty="0">
                <a:latin typeface="Arial" charset="0"/>
              </a:rPr>
              <a:t>(sobre envases y piso)</a:t>
            </a:r>
          </a:p>
        </p:txBody>
      </p:sp>
      <p:sp>
        <p:nvSpPr>
          <p:cNvPr id="313" name="TextBox 6">
            <a:extLst>
              <a:ext uri="{FF2B5EF4-FFF2-40B4-BE49-F238E27FC236}">
                <a16:creationId xmlns:a16="http://schemas.microsoft.com/office/drawing/2014/main" id="{9C4A3DF5-EA72-4C6C-A668-43EE61034B45}"/>
              </a:ext>
            </a:extLst>
          </p:cNvPr>
          <p:cNvSpPr txBox="1">
            <a:spLocks noChangeArrowheads="1"/>
          </p:cNvSpPr>
          <p:nvPr/>
        </p:nvSpPr>
        <p:spPr bwMode="auto">
          <a:xfrm>
            <a:off x="3949700" y="3429000"/>
            <a:ext cx="1143000" cy="523875"/>
          </a:xfrm>
          <a:prstGeom prst="rect">
            <a:avLst/>
          </a:prstGeom>
          <a:solidFill>
            <a:schemeClr val="tx2">
              <a:lumMod val="40000"/>
              <a:lumOff val="60000"/>
            </a:schemeClr>
          </a:solidFill>
          <a:ln w="9525">
            <a:noFill/>
            <a:miter lim="800000"/>
            <a:headEnd/>
            <a:tailEnd/>
          </a:ln>
        </p:spPr>
        <p:txBody>
          <a:bodyPr>
            <a:spAutoFit/>
          </a:bodyPr>
          <a:lstStyle/>
          <a:p>
            <a:pPr>
              <a:defRPr/>
            </a:pPr>
            <a:r>
              <a:rPr lang="es-PR" sz="1400" b="1" dirty="0">
                <a:latin typeface="Arial" charset="0"/>
              </a:rPr>
              <a:t>Onda expansiva</a:t>
            </a:r>
            <a:endParaRPr lang="es-PR" sz="1200" b="1" dirty="0">
              <a:latin typeface="Arial" charset="0"/>
            </a:endParaRPr>
          </a:p>
        </p:txBody>
      </p:sp>
      <p:grpSp>
        <p:nvGrpSpPr>
          <p:cNvPr id="20" name="Group 313">
            <a:extLst>
              <a:ext uri="{FF2B5EF4-FFF2-40B4-BE49-F238E27FC236}">
                <a16:creationId xmlns:a16="http://schemas.microsoft.com/office/drawing/2014/main" id="{6CEA8574-7E1C-4A34-9735-4A130ADBC649}"/>
              </a:ext>
            </a:extLst>
          </p:cNvPr>
          <p:cNvGrpSpPr/>
          <p:nvPr/>
        </p:nvGrpSpPr>
        <p:grpSpPr>
          <a:xfrm rot="20629121">
            <a:off x="4814552" y="387166"/>
            <a:ext cx="4976090" cy="5660766"/>
            <a:chOff x="5486400" y="1164536"/>
            <a:chExt cx="2831119" cy="5491089"/>
          </a:xfrm>
          <a:scene3d>
            <a:camera prst="perspectiveFront" fov="2700000">
              <a:rot lat="20376000" lon="1938000" rev="20112001"/>
            </a:camera>
            <a:lightRig rig="soft" dir="t">
              <a:rot lat="0" lon="0" rev="0"/>
            </a:lightRig>
          </a:scene3d>
        </p:grpSpPr>
        <p:grpSp>
          <p:nvGrpSpPr>
            <p:cNvPr id="21" name="Group 42">
              <a:extLst>
                <a:ext uri="{FF2B5EF4-FFF2-40B4-BE49-F238E27FC236}">
                  <a16:creationId xmlns:a16="http://schemas.microsoft.com/office/drawing/2014/main" id="{F48D66F9-DBC9-4D36-BE31-C31E66299C22}"/>
                </a:ext>
              </a:extLst>
            </p:cNvPr>
            <p:cNvGrpSpPr/>
            <p:nvPr/>
          </p:nvGrpSpPr>
          <p:grpSpPr>
            <a:xfrm rot="4636268">
              <a:off x="5662906" y="4166431"/>
              <a:ext cx="2826200" cy="2152187"/>
              <a:chOff x="-1418465" y="303332"/>
              <a:chExt cx="2826200" cy="2152187"/>
            </a:xfrm>
          </p:grpSpPr>
          <p:sp>
            <p:nvSpPr>
              <p:cNvPr id="335" name="Cloud Callout 334">
                <a:extLst>
                  <a:ext uri="{FF2B5EF4-FFF2-40B4-BE49-F238E27FC236}">
                    <a16:creationId xmlns:a16="http://schemas.microsoft.com/office/drawing/2014/main" id="{8195EB21-5DD8-44D2-9655-1A1515074FF0}"/>
                  </a:ext>
                </a:extLst>
              </p:cNvPr>
              <p:cNvSpPr/>
              <p:nvPr/>
            </p:nvSpPr>
            <p:spPr>
              <a:xfrm rot="1957251">
                <a:off x="-1301624" y="303332"/>
                <a:ext cx="2603252" cy="2152187"/>
              </a:xfrm>
              <a:prstGeom prst="cloudCallout">
                <a:avLst/>
              </a:prstGeom>
              <a:solidFill>
                <a:srgbClr val="FFFF00"/>
              </a:solidFill>
              <a:ln>
                <a:noFill/>
              </a:ln>
              <a:effectLst>
                <a:outerShdw blurRad="127000" dist="38100" dir="2700000" algn="ctr">
                  <a:srgbClr val="000000">
                    <a:alpha val="45000"/>
                  </a:srgbClr>
                </a:outerShdw>
              </a:effectLst>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6" name="Freeform 335">
                <a:extLst>
                  <a:ext uri="{FF2B5EF4-FFF2-40B4-BE49-F238E27FC236}">
                    <a16:creationId xmlns:a16="http://schemas.microsoft.com/office/drawing/2014/main" id="{84E7420C-9566-48E0-A868-FD3C0798429E}"/>
                  </a:ext>
                </a:extLst>
              </p:cNvPr>
              <p:cNvSpPr/>
              <p:nvPr/>
            </p:nvSpPr>
            <p:spPr>
              <a:xfrm rot="3871323">
                <a:off x="-1065292" y="624431"/>
                <a:ext cx="1298108" cy="2004454"/>
              </a:xfrm>
              <a:custGeom>
                <a:avLst/>
                <a:gdLst>
                  <a:gd name="connsiteX0" fmla="*/ 996341 w 1298108"/>
                  <a:gd name="connsiteY0" fmla="*/ 1916182 h 2004454"/>
                  <a:gd name="connsiteX1" fmla="*/ 996341 w 1298108"/>
                  <a:gd name="connsiteY1" fmla="*/ 1916182 h 2004454"/>
                  <a:gd name="connsiteX2" fmla="*/ 809305 w 1298108"/>
                  <a:gd name="connsiteY2" fmla="*/ 1895400 h 2004454"/>
                  <a:gd name="connsiteX3" fmla="*/ 746959 w 1298108"/>
                  <a:gd name="connsiteY3" fmla="*/ 1874618 h 2004454"/>
                  <a:gd name="connsiteX4" fmla="*/ 726178 w 1298108"/>
                  <a:gd name="connsiteY4" fmla="*/ 1812273 h 2004454"/>
                  <a:gd name="connsiteX5" fmla="*/ 684614 w 1298108"/>
                  <a:gd name="connsiteY5" fmla="*/ 1749928 h 2004454"/>
                  <a:gd name="connsiteX6" fmla="*/ 684614 w 1298108"/>
                  <a:gd name="connsiteY6" fmla="*/ 1625237 h 2004454"/>
                  <a:gd name="connsiteX7" fmla="*/ 705396 w 1298108"/>
                  <a:gd name="connsiteY7" fmla="*/ 1542109 h 2004454"/>
                  <a:gd name="connsiteX8" fmla="*/ 767741 w 1298108"/>
                  <a:gd name="connsiteY8" fmla="*/ 1500546 h 2004454"/>
                  <a:gd name="connsiteX9" fmla="*/ 767741 w 1298108"/>
                  <a:gd name="connsiteY9" fmla="*/ 1334291 h 2004454"/>
                  <a:gd name="connsiteX10" fmla="*/ 643050 w 1298108"/>
                  <a:gd name="connsiteY10" fmla="*/ 1292728 h 2004454"/>
                  <a:gd name="connsiteX11" fmla="*/ 622269 w 1298108"/>
                  <a:gd name="connsiteY11" fmla="*/ 981000 h 2004454"/>
                  <a:gd name="connsiteX12" fmla="*/ 497578 w 1298108"/>
                  <a:gd name="connsiteY12" fmla="*/ 856309 h 2004454"/>
                  <a:gd name="connsiteX13" fmla="*/ 456014 w 1298108"/>
                  <a:gd name="connsiteY13" fmla="*/ 793964 h 2004454"/>
                  <a:gd name="connsiteX14" fmla="*/ 393669 w 1298108"/>
                  <a:gd name="connsiteY14" fmla="*/ 773182 h 2004454"/>
                  <a:gd name="connsiteX15" fmla="*/ 331323 w 1298108"/>
                  <a:gd name="connsiteY15" fmla="*/ 212073 h 2004454"/>
                  <a:gd name="connsiteX16" fmla="*/ 268978 w 1298108"/>
                  <a:gd name="connsiteY16" fmla="*/ 170509 h 2004454"/>
                  <a:gd name="connsiteX17" fmla="*/ 227414 w 1298108"/>
                  <a:gd name="connsiteY17" fmla="*/ 108164 h 2004454"/>
                  <a:gd name="connsiteX18" fmla="*/ 268978 w 1298108"/>
                  <a:gd name="connsiteY18" fmla="*/ 45818 h 2004454"/>
                  <a:gd name="connsiteX19" fmla="*/ 352105 w 1298108"/>
                  <a:gd name="connsiteY19" fmla="*/ 66600 h 2004454"/>
                  <a:gd name="connsiteX20" fmla="*/ 435232 w 1298108"/>
                  <a:gd name="connsiteY20" fmla="*/ 378328 h 2004454"/>
                  <a:gd name="connsiteX21" fmla="*/ 497578 w 1298108"/>
                  <a:gd name="connsiteY21" fmla="*/ 440673 h 2004454"/>
                  <a:gd name="connsiteX22" fmla="*/ 767741 w 1298108"/>
                  <a:gd name="connsiteY22" fmla="*/ 503018 h 2004454"/>
                  <a:gd name="connsiteX23" fmla="*/ 871650 w 1298108"/>
                  <a:gd name="connsiteY23" fmla="*/ 690055 h 2004454"/>
                  <a:gd name="connsiteX24" fmla="*/ 809305 w 1298108"/>
                  <a:gd name="connsiteY24" fmla="*/ 752400 h 2004454"/>
                  <a:gd name="connsiteX25" fmla="*/ 830087 w 1298108"/>
                  <a:gd name="connsiteY25" fmla="*/ 814746 h 2004454"/>
                  <a:gd name="connsiteX26" fmla="*/ 975559 w 1298108"/>
                  <a:gd name="connsiteY26" fmla="*/ 918655 h 2004454"/>
                  <a:gd name="connsiteX27" fmla="*/ 1079469 w 1298108"/>
                  <a:gd name="connsiteY27" fmla="*/ 939437 h 2004454"/>
                  <a:gd name="connsiteX28" fmla="*/ 1183378 w 1298108"/>
                  <a:gd name="connsiteY28" fmla="*/ 1043346 h 2004454"/>
                  <a:gd name="connsiteX29" fmla="*/ 1141814 w 1298108"/>
                  <a:gd name="connsiteY29" fmla="*/ 1105691 h 2004454"/>
                  <a:gd name="connsiteX30" fmla="*/ 1141814 w 1298108"/>
                  <a:gd name="connsiteY30" fmla="*/ 1271946 h 2004454"/>
                  <a:gd name="connsiteX31" fmla="*/ 1204159 w 1298108"/>
                  <a:gd name="connsiteY31" fmla="*/ 1313509 h 2004454"/>
                  <a:gd name="connsiteX32" fmla="*/ 1224941 w 1298108"/>
                  <a:gd name="connsiteY32" fmla="*/ 1375855 h 2004454"/>
                  <a:gd name="connsiteX33" fmla="*/ 1287287 w 1298108"/>
                  <a:gd name="connsiteY33" fmla="*/ 1438200 h 2004454"/>
                  <a:gd name="connsiteX34" fmla="*/ 1266505 w 1298108"/>
                  <a:gd name="connsiteY34" fmla="*/ 1666800 h 2004454"/>
                  <a:gd name="connsiteX35" fmla="*/ 1245723 w 1298108"/>
                  <a:gd name="connsiteY35" fmla="*/ 1749928 h 2004454"/>
                  <a:gd name="connsiteX36" fmla="*/ 1183378 w 1298108"/>
                  <a:gd name="connsiteY36" fmla="*/ 1791491 h 2004454"/>
                  <a:gd name="connsiteX37" fmla="*/ 1058687 w 1298108"/>
                  <a:gd name="connsiteY37" fmla="*/ 1833055 h 2004454"/>
                  <a:gd name="connsiteX38" fmla="*/ 1017123 w 1298108"/>
                  <a:gd name="connsiteY38" fmla="*/ 1895400 h 2004454"/>
                  <a:gd name="connsiteX39" fmla="*/ 933996 w 1298108"/>
                  <a:gd name="connsiteY39" fmla="*/ 1999309 h 2004454"/>
                  <a:gd name="connsiteX40" fmla="*/ 892432 w 1298108"/>
                  <a:gd name="connsiteY40" fmla="*/ 1999309 h 200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98108" h="2004454">
                    <a:moveTo>
                      <a:pt x="996341" y="1916182"/>
                    </a:moveTo>
                    <a:lnTo>
                      <a:pt x="996341" y="1916182"/>
                    </a:lnTo>
                    <a:cubicBezTo>
                      <a:pt x="933996" y="1909255"/>
                      <a:pt x="871180" y="1905713"/>
                      <a:pt x="809305" y="1895400"/>
                    </a:cubicBezTo>
                    <a:cubicBezTo>
                      <a:pt x="787697" y="1891799"/>
                      <a:pt x="762449" y="1890108"/>
                      <a:pt x="746959" y="1874618"/>
                    </a:cubicBezTo>
                    <a:cubicBezTo>
                      <a:pt x="731469" y="1859128"/>
                      <a:pt x="735975" y="1831866"/>
                      <a:pt x="726178" y="1812273"/>
                    </a:cubicBezTo>
                    <a:cubicBezTo>
                      <a:pt x="715008" y="1789933"/>
                      <a:pt x="698469" y="1770710"/>
                      <a:pt x="684614" y="1749928"/>
                    </a:cubicBezTo>
                    <a:cubicBezTo>
                      <a:pt x="654773" y="1660405"/>
                      <a:pt x="659036" y="1714759"/>
                      <a:pt x="684614" y="1625237"/>
                    </a:cubicBezTo>
                    <a:cubicBezTo>
                      <a:pt x="692461" y="1597774"/>
                      <a:pt x="689553" y="1565874"/>
                      <a:pt x="705396" y="1542109"/>
                    </a:cubicBezTo>
                    <a:cubicBezTo>
                      <a:pt x="719250" y="1521327"/>
                      <a:pt x="746959" y="1514400"/>
                      <a:pt x="767741" y="1500546"/>
                    </a:cubicBezTo>
                    <a:cubicBezTo>
                      <a:pt x="784140" y="1451349"/>
                      <a:pt x="817897" y="1384447"/>
                      <a:pt x="767741" y="1334291"/>
                    </a:cubicBezTo>
                    <a:cubicBezTo>
                      <a:pt x="736761" y="1303311"/>
                      <a:pt x="643050" y="1292728"/>
                      <a:pt x="643050" y="1292728"/>
                    </a:cubicBezTo>
                    <a:cubicBezTo>
                      <a:pt x="636123" y="1188819"/>
                      <a:pt x="655201" y="1079796"/>
                      <a:pt x="622269" y="981000"/>
                    </a:cubicBezTo>
                    <a:cubicBezTo>
                      <a:pt x="603681" y="925236"/>
                      <a:pt x="530184" y="905217"/>
                      <a:pt x="497578" y="856309"/>
                    </a:cubicBezTo>
                    <a:cubicBezTo>
                      <a:pt x="483723" y="835527"/>
                      <a:pt x="475517" y="809567"/>
                      <a:pt x="456014" y="793964"/>
                    </a:cubicBezTo>
                    <a:cubicBezTo>
                      <a:pt x="438908" y="780280"/>
                      <a:pt x="414451" y="780109"/>
                      <a:pt x="393669" y="773182"/>
                    </a:cubicBezTo>
                    <a:cubicBezTo>
                      <a:pt x="248339" y="555190"/>
                      <a:pt x="429519" y="850352"/>
                      <a:pt x="331323" y="212073"/>
                    </a:cubicBezTo>
                    <a:cubicBezTo>
                      <a:pt x="327525" y="187387"/>
                      <a:pt x="289760" y="184364"/>
                      <a:pt x="268978" y="170509"/>
                    </a:cubicBezTo>
                    <a:cubicBezTo>
                      <a:pt x="255123" y="149727"/>
                      <a:pt x="246211" y="124611"/>
                      <a:pt x="227414" y="108164"/>
                    </a:cubicBezTo>
                    <a:cubicBezTo>
                      <a:pt x="103797" y="0"/>
                      <a:pt x="0" y="12197"/>
                      <a:pt x="268978" y="45818"/>
                    </a:cubicBezTo>
                    <a:cubicBezTo>
                      <a:pt x="296687" y="52745"/>
                      <a:pt x="325853" y="55349"/>
                      <a:pt x="352105" y="66600"/>
                    </a:cubicBezTo>
                    <a:cubicBezTo>
                      <a:pt x="496251" y="128378"/>
                      <a:pt x="388485" y="191341"/>
                      <a:pt x="435232" y="378328"/>
                    </a:cubicBezTo>
                    <a:cubicBezTo>
                      <a:pt x="442360" y="406840"/>
                      <a:pt x="473662" y="423590"/>
                      <a:pt x="497578" y="440673"/>
                    </a:cubicBezTo>
                    <a:cubicBezTo>
                      <a:pt x="587349" y="504795"/>
                      <a:pt x="650068" y="489944"/>
                      <a:pt x="767741" y="503018"/>
                    </a:cubicBezTo>
                    <a:cubicBezTo>
                      <a:pt x="949486" y="684763"/>
                      <a:pt x="1008347" y="644489"/>
                      <a:pt x="871650" y="690055"/>
                    </a:cubicBezTo>
                    <a:cubicBezTo>
                      <a:pt x="850868" y="710837"/>
                      <a:pt x="818599" y="724518"/>
                      <a:pt x="809305" y="752400"/>
                    </a:cubicBezTo>
                    <a:cubicBezTo>
                      <a:pt x="802378" y="773182"/>
                      <a:pt x="817936" y="796519"/>
                      <a:pt x="830087" y="814746"/>
                    </a:cubicBezTo>
                    <a:cubicBezTo>
                      <a:pt x="863401" y="864718"/>
                      <a:pt x="919837" y="900081"/>
                      <a:pt x="975559" y="918655"/>
                    </a:cubicBezTo>
                    <a:cubicBezTo>
                      <a:pt x="1009069" y="929825"/>
                      <a:pt x="1044832" y="932510"/>
                      <a:pt x="1079469" y="939437"/>
                    </a:cubicBezTo>
                    <a:cubicBezTo>
                      <a:pt x="1107179" y="957910"/>
                      <a:pt x="1183378" y="997164"/>
                      <a:pt x="1183378" y="1043346"/>
                    </a:cubicBezTo>
                    <a:cubicBezTo>
                      <a:pt x="1183378" y="1068323"/>
                      <a:pt x="1155669" y="1084909"/>
                      <a:pt x="1141814" y="1105691"/>
                    </a:cubicBezTo>
                    <a:cubicBezTo>
                      <a:pt x="1120503" y="1169623"/>
                      <a:pt x="1099577" y="1198032"/>
                      <a:pt x="1141814" y="1271946"/>
                    </a:cubicBezTo>
                    <a:cubicBezTo>
                      <a:pt x="1154206" y="1293632"/>
                      <a:pt x="1183377" y="1299655"/>
                      <a:pt x="1204159" y="1313509"/>
                    </a:cubicBezTo>
                    <a:cubicBezTo>
                      <a:pt x="1211086" y="1334291"/>
                      <a:pt x="1212790" y="1357628"/>
                      <a:pt x="1224941" y="1375855"/>
                    </a:cubicBezTo>
                    <a:cubicBezTo>
                      <a:pt x="1241244" y="1400309"/>
                      <a:pt x="1283131" y="1409105"/>
                      <a:pt x="1287287" y="1438200"/>
                    </a:cubicBezTo>
                    <a:cubicBezTo>
                      <a:pt x="1298108" y="1513945"/>
                      <a:pt x="1276617" y="1590957"/>
                      <a:pt x="1266505" y="1666800"/>
                    </a:cubicBezTo>
                    <a:cubicBezTo>
                      <a:pt x="1262730" y="1695112"/>
                      <a:pt x="1261566" y="1726163"/>
                      <a:pt x="1245723" y="1749928"/>
                    </a:cubicBezTo>
                    <a:cubicBezTo>
                      <a:pt x="1231869" y="1770710"/>
                      <a:pt x="1206202" y="1781347"/>
                      <a:pt x="1183378" y="1791491"/>
                    </a:cubicBezTo>
                    <a:cubicBezTo>
                      <a:pt x="1143342" y="1809285"/>
                      <a:pt x="1058687" y="1833055"/>
                      <a:pt x="1058687" y="1833055"/>
                    </a:cubicBezTo>
                    <a:cubicBezTo>
                      <a:pt x="1044832" y="1853837"/>
                      <a:pt x="1028293" y="1873060"/>
                      <a:pt x="1017123" y="1895400"/>
                    </a:cubicBezTo>
                    <a:cubicBezTo>
                      <a:pt x="982295" y="1965055"/>
                      <a:pt x="1021577" y="1964277"/>
                      <a:pt x="933996" y="1999309"/>
                    </a:cubicBezTo>
                    <a:cubicBezTo>
                      <a:pt x="921132" y="2004454"/>
                      <a:pt x="906287" y="1999309"/>
                      <a:pt x="892432" y="1999309"/>
                    </a:cubicBezTo>
                  </a:path>
                </a:pathLst>
              </a:custGeom>
              <a:solidFill>
                <a:srgbClr val="FFC000"/>
              </a:solidFill>
              <a:ln w="38100">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37" name="Freeform 336">
                <a:extLst>
                  <a:ext uri="{FF2B5EF4-FFF2-40B4-BE49-F238E27FC236}">
                    <a16:creationId xmlns:a16="http://schemas.microsoft.com/office/drawing/2014/main" id="{91C585C8-0D8F-4B3B-A420-096E24962C37}"/>
                  </a:ext>
                </a:extLst>
              </p:cNvPr>
              <p:cNvSpPr/>
              <p:nvPr/>
            </p:nvSpPr>
            <p:spPr>
              <a:xfrm rot="5180832">
                <a:off x="-428731" y="557613"/>
                <a:ext cx="857462" cy="2815470"/>
              </a:xfrm>
              <a:custGeom>
                <a:avLst/>
                <a:gdLst>
                  <a:gd name="connsiteX0" fmla="*/ 996341 w 1298108"/>
                  <a:gd name="connsiteY0" fmla="*/ 1916182 h 2004454"/>
                  <a:gd name="connsiteX1" fmla="*/ 996341 w 1298108"/>
                  <a:gd name="connsiteY1" fmla="*/ 1916182 h 2004454"/>
                  <a:gd name="connsiteX2" fmla="*/ 809305 w 1298108"/>
                  <a:gd name="connsiteY2" fmla="*/ 1895400 h 2004454"/>
                  <a:gd name="connsiteX3" fmla="*/ 746959 w 1298108"/>
                  <a:gd name="connsiteY3" fmla="*/ 1874618 h 2004454"/>
                  <a:gd name="connsiteX4" fmla="*/ 726178 w 1298108"/>
                  <a:gd name="connsiteY4" fmla="*/ 1812273 h 2004454"/>
                  <a:gd name="connsiteX5" fmla="*/ 684614 w 1298108"/>
                  <a:gd name="connsiteY5" fmla="*/ 1749928 h 2004454"/>
                  <a:gd name="connsiteX6" fmla="*/ 684614 w 1298108"/>
                  <a:gd name="connsiteY6" fmla="*/ 1625237 h 2004454"/>
                  <a:gd name="connsiteX7" fmla="*/ 705396 w 1298108"/>
                  <a:gd name="connsiteY7" fmla="*/ 1542109 h 2004454"/>
                  <a:gd name="connsiteX8" fmla="*/ 767741 w 1298108"/>
                  <a:gd name="connsiteY8" fmla="*/ 1500546 h 2004454"/>
                  <a:gd name="connsiteX9" fmla="*/ 767741 w 1298108"/>
                  <a:gd name="connsiteY9" fmla="*/ 1334291 h 2004454"/>
                  <a:gd name="connsiteX10" fmla="*/ 643050 w 1298108"/>
                  <a:gd name="connsiteY10" fmla="*/ 1292728 h 2004454"/>
                  <a:gd name="connsiteX11" fmla="*/ 622269 w 1298108"/>
                  <a:gd name="connsiteY11" fmla="*/ 981000 h 2004454"/>
                  <a:gd name="connsiteX12" fmla="*/ 497578 w 1298108"/>
                  <a:gd name="connsiteY12" fmla="*/ 856309 h 2004454"/>
                  <a:gd name="connsiteX13" fmla="*/ 456014 w 1298108"/>
                  <a:gd name="connsiteY13" fmla="*/ 793964 h 2004454"/>
                  <a:gd name="connsiteX14" fmla="*/ 393669 w 1298108"/>
                  <a:gd name="connsiteY14" fmla="*/ 773182 h 2004454"/>
                  <a:gd name="connsiteX15" fmla="*/ 331323 w 1298108"/>
                  <a:gd name="connsiteY15" fmla="*/ 212073 h 2004454"/>
                  <a:gd name="connsiteX16" fmla="*/ 268978 w 1298108"/>
                  <a:gd name="connsiteY16" fmla="*/ 170509 h 2004454"/>
                  <a:gd name="connsiteX17" fmla="*/ 227414 w 1298108"/>
                  <a:gd name="connsiteY17" fmla="*/ 108164 h 2004454"/>
                  <a:gd name="connsiteX18" fmla="*/ 268978 w 1298108"/>
                  <a:gd name="connsiteY18" fmla="*/ 45818 h 2004454"/>
                  <a:gd name="connsiteX19" fmla="*/ 352105 w 1298108"/>
                  <a:gd name="connsiteY19" fmla="*/ 66600 h 2004454"/>
                  <a:gd name="connsiteX20" fmla="*/ 435232 w 1298108"/>
                  <a:gd name="connsiteY20" fmla="*/ 378328 h 2004454"/>
                  <a:gd name="connsiteX21" fmla="*/ 497578 w 1298108"/>
                  <a:gd name="connsiteY21" fmla="*/ 440673 h 2004454"/>
                  <a:gd name="connsiteX22" fmla="*/ 767741 w 1298108"/>
                  <a:gd name="connsiteY22" fmla="*/ 503018 h 2004454"/>
                  <a:gd name="connsiteX23" fmla="*/ 871650 w 1298108"/>
                  <a:gd name="connsiteY23" fmla="*/ 690055 h 2004454"/>
                  <a:gd name="connsiteX24" fmla="*/ 809305 w 1298108"/>
                  <a:gd name="connsiteY24" fmla="*/ 752400 h 2004454"/>
                  <a:gd name="connsiteX25" fmla="*/ 830087 w 1298108"/>
                  <a:gd name="connsiteY25" fmla="*/ 814746 h 2004454"/>
                  <a:gd name="connsiteX26" fmla="*/ 975559 w 1298108"/>
                  <a:gd name="connsiteY26" fmla="*/ 918655 h 2004454"/>
                  <a:gd name="connsiteX27" fmla="*/ 1079469 w 1298108"/>
                  <a:gd name="connsiteY27" fmla="*/ 939437 h 2004454"/>
                  <a:gd name="connsiteX28" fmla="*/ 1183378 w 1298108"/>
                  <a:gd name="connsiteY28" fmla="*/ 1043346 h 2004454"/>
                  <a:gd name="connsiteX29" fmla="*/ 1141814 w 1298108"/>
                  <a:gd name="connsiteY29" fmla="*/ 1105691 h 2004454"/>
                  <a:gd name="connsiteX30" fmla="*/ 1141814 w 1298108"/>
                  <a:gd name="connsiteY30" fmla="*/ 1271946 h 2004454"/>
                  <a:gd name="connsiteX31" fmla="*/ 1204159 w 1298108"/>
                  <a:gd name="connsiteY31" fmla="*/ 1313509 h 2004454"/>
                  <a:gd name="connsiteX32" fmla="*/ 1224941 w 1298108"/>
                  <a:gd name="connsiteY32" fmla="*/ 1375855 h 2004454"/>
                  <a:gd name="connsiteX33" fmla="*/ 1287287 w 1298108"/>
                  <a:gd name="connsiteY33" fmla="*/ 1438200 h 2004454"/>
                  <a:gd name="connsiteX34" fmla="*/ 1266505 w 1298108"/>
                  <a:gd name="connsiteY34" fmla="*/ 1666800 h 2004454"/>
                  <a:gd name="connsiteX35" fmla="*/ 1245723 w 1298108"/>
                  <a:gd name="connsiteY35" fmla="*/ 1749928 h 2004454"/>
                  <a:gd name="connsiteX36" fmla="*/ 1183378 w 1298108"/>
                  <a:gd name="connsiteY36" fmla="*/ 1791491 h 2004454"/>
                  <a:gd name="connsiteX37" fmla="*/ 1058687 w 1298108"/>
                  <a:gd name="connsiteY37" fmla="*/ 1833055 h 2004454"/>
                  <a:gd name="connsiteX38" fmla="*/ 1017123 w 1298108"/>
                  <a:gd name="connsiteY38" fmla="*/ 1895400 h 2004454"/>
                  <a:gd name="connsiteX39" fmla="*/ 933996 w 1298108"/>
                  <a:gd name="connsiteY39" fmla="*/ 1999309 h 2004454"/>
                  <a:gd name="connsiteX40" fmla="*/ 892432 w 1298108"/>
                  <a:gd name="connsiteY40" fmla="*/ 1999309 h 200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98108" h="2004454">
                    <a:moveTo>
                      <a:pt x="996341" y="1916182"/>
                    </a:moveTo>
                    <a:lnTo>
                      <a:pt x="996341" y="1916182"/>
                    </a:lnTo>
                    <a:cubicBezTo>
                      <a:pt x="933996" y="1909255"/>
                      <a:pt x="871180" y="1905713"/>
                      <a:pt x="809305" y="1895400"/>
                    </a:cubicBezTo>
                    <a:cubicBezTo>
                      <a:pt x="787697" y="1891799"/>
                      <a:pt x="762449" y="1890108"/>
                      <a:pt x="746959" y="1874618"/>
                    </a:cubicBezTo>
                    <a:cubicBezTo>
                      <a:pt x="731469" y="1859128"/>
                      <a:pt x="735975" y="1831866"/>
                      <a:pt x="726178" y="1812273"/>
                    </a:cubicBezTo>
                    <a:cubicBezTo>
                      <a:pt x="715008" y="1789933"/>
                      <a:pt x="698469" y="1770710"/>
                      <a:pt x="684614" y="1749928"/>
                    </a:cubicBezTo>
                    <a:cubicBezTo>
                      <a:pt x="654773" y="1660405"/>
                      <a:pt x="659036" y="1714759"/>
                      <a:pt x="684614" y="1625237"/>
                    </a:cubicBezTo>
                    <a:cubicBezTo>
                      <a:pt x="692461" y="1597774"/>
                      <a:pt x="689553" y="1565874"/>
                      <a:pt x="705396" y="1542109"/>
                    </a:cubicBezTo>
                    <a:cubicBezTo>
                      <a:pt x="719250" y="1521327"/>
                      <a:pt x="746959" y="1514400"/>
                      <a:pt x="767741" y="1500546"/>
                    </a:cubicBezTo>
                    <a:cubicBezTo>
                      <a:pt x="784140" y="1451349"/>
                      <a:pt x="817897" y="1384447"/>
                      <a:pt x="767741" y="1334291"/>
                    </a:cubicBezTo>
                    <a:cubicBezTo>
                      <a:pt x="736761" y="1303311"/>
                      <a:pt x="643050" y="1292728"/>
                      <a:pt x="643050" y="1292728"/>
                    </a:cubicBezTo>
                    <a:cubicBezTo>
                      <a:pt x="636123" y="1188819"/>
                      <a:pt x="655201" y="1079796"/>
                      <a:pt x="622269" y="981000"/>
                    </a:cubicBezTo>
                    <a:cubicBezTo>
                      <a:pt x="603681" y="925236"/>
                      <a:pt x="530184" y="905217"/>
                      <a:pt x="497578" y="856309"/>
                    </a:cubicBezTo>
                    <a:cubicBezTo>
                      <a:pt x="483723" y="835527"/>
                      <a:pt x="475517" y="809567"/>
                      <a:pt x="456014" y="793964"/>
                    </a:cubicBezTo>
                    <a:cubicBezTo>
                      <a:pt x="438908" y="780280"/>
                      <a:pt x="414451" y="780109"/>
                      <a:pt x="393669" y="773182"/>
                    </a:cubicBezTo>
                    <a:cubicBezTo>
                      <a:pt x="248339" y="555190"/>
                      <a:pt x="429519" y="850352"/>
                      <a:pt x="331323" y="212073"/>
                    </a:cubicBezTo>
                    <a:cubicBezTo>
                      <a:pt x="327525" y="187387"/>
                      <a:pt x="289760" y="184364"/>
                      <a:pt x="268978" y="170509"/>
                    </a:cubicBezTo>
                    <a:cubicBezTo>
                      <a:pt x="255123" y="149727"/>
                      <a:pt x="246211" y="124611"/>
                      <a:pt x="227414" y="108164"/>
                    </a:cubicBezTo>
                    <a:cubicBezTo>
                      <a:pt x="103797" y="0"/>
                      <a:pt x="0" y="12197"/>
                      <a:pt x="268978" y="45818"/>
                    </a:cubicBezTo>
                    <a:cubicBezTo>
                      <a:pt x="296687" y="52745"/>
                      <a:pt x="325853" y="55349"/>
                      <a:pt x="352105" y="66600"/>
                    </a:cubicBezTo>
                    <a:cubicBezTo>
                      <a:pt x="496251" y="128378"/>
                      <a:pt x="388485" y="191341"/>
                      <a:pt x="435232" y="378328"/>
                    </a:cubicBezTo>
                    <a:cubicBezTo>
                      <a:pt x="442360" y="406840"/>
                      <a:pt x="473662" y="423590"/>
                      <a:pt x="497578" y="440673"/>
                    </a:cubicBezTo>
                    <a:cubicBezTo>
                      <a:pt x="587349" y="504795"/>
                      <a:pt x="650068" y="489944"/>
                      <a:pt x="767741" y="503018"/>
                    </a:cubicBezTo>
                    <a:cubicBezTo>
                      <a:pt x="949486" y="684763"/>
                      <a:pt x="1008347" y="644489"/>
                      <a:pt x="871650" y="690055"/>
                    </a:cubicBezTo>
                    <a:cubicBezTo>
                      <a:pt x="850868" y="710837"/>
                      <a:pt x="818599" y="724518"/>
                      <a:pt x="809305" y="752400"/>
                    </a:cubicBezTo>
                    <a:cubicBezTo>
                      <a:pt x="802378" y="773182"/>
                      <a:pt x="817936" y="796519"/>
                      <a:pt x="830087" y="814746"/>
                    </a:cubicBezTo>
                    <a:cubicBezTo>
                      <a:pt x="863401" y="864718"/>
                      <a:pt x="919837" y="900081"/>
                      <a:pt x="975559" y="918655"/>
                    </a:cubicBezTo>
                    <a:cubicBezTo>
                      <a:pt x="1009069" y="929825"/>
                      <a:pt x="1044832" y="932510"/>
                      <a:pt x="1079469" y="939437"/>
                    </a:cubicBezTo>
                    <a:cubicBezTo>
                      <a:pt x="1107179" y="957910"/>
                      <a:pt x="1183378" y="997164"/>
                      <a:pt x="1183378" y="1043346"/>
                    </a:cubicBezTo>
                    <a:cubicBezTo>
                      <a:pt x="1183378" y="1068323"/>
                      <a:pt x="1155669" y="1084909"/>
                      <a:pt x="1141814" y="1105691"/>
                    </a:cubicBezTo>
                    <a:cubicBezTo>
                      <a:pt x="1120503" y="1169623"/>
                      <a:pt x="1099577" y="1198032"/>
                      <a:pt x="1141814" y="1271946"/>
                    </a:cubicBezTo>
                    <a:cubicBezTo>
                      <a:pt x="1154206" y="1293632"/>
                      <a:pt x="1183377" y="1299655"/>
                      <a:pt x="1204159" y="1313509"/>
                    </a:cubicBezTo>
                    <a:cubicBezTo>
                      <a:pt x="1211086" y="1334291"/>
                      <a:pt x="1212790" y="1357628"/>
                      <a:pt x="1224941" y="1375855"/>
                    </a:cubicBezTo>
                    <a:cubicBezTo>
                      <a:pt x="1241244" y="1400309"/>
                      <a:pt x="1283131" y="1409105"/>
                      <a:pt x="1287287" y="1438200"/>
                    </a:cubicBezTo>
                    <a:cubicBezTo>
                      <a:pt x="1298108" y="1513945"/>
                      <a:pt x="1276617" y="1590957"/>
                      <a:pt x="1266505" y="1666800"/>
                    </a:cubicBezTo>
                    <a:cubicBezTo>
                      <a:pt x="1262730" y="1695112"/>
                      <a:pt x="1261566" y="1726163"/>
                      <a:pt x="1245723" y="1749928"/>
                    </a:cubicBezTo>
                    <a:cubicBezTo>
                      <a:pt x="1231869" y="1770710"/>
                      <a:pt x="1206202" y="1781347"/>
                      <a:pt x="1183378" y="1791491"/>
                    </a:cubicBezTo>
                    <a:cubicBezTo>
                      <a:pt x="1143342" y="1809285"/>
                      <a:pt x="1058687" y="1833055"/>
                      <a:pt x="1058687" y="1833055"/>
                    </a:cubicBezTo>
                    <a:cubicBezTo>
                      <a:pt x="1044832" y="1853837"/>
                      <a:pt x="1028293" y="1873060"/>
                      <a:pt x="1017123" y="1895400"/>
                    </a:cubicBezTo>
                    <a:cubicBezTo>
                      <a:pt x="982295" y="1965055"/>
                      <a:pt x="1021577" y="1964277"/>
                      <a:pt x="933996" y="1999309"/>
                    </a:cubicBezTo>
                    <a:cubicBezTo>
                      <a:pt x="921132" y="2004454"/>
                      <a:pt x="906287" y="1999309"/>
                      <a:pt x="892432" y="1999309"/>
                    </a:cubicBezTo>
                  </a:path>
                </a:pathLst>
              </a:custGeom>
              <a:solidFill>
                <a:srgbClr val="FFC000"/>
              </a:solidFill>
              <a:ln w="38100">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22" name="Group 288">
              <a:extLst>
                <a:ext uri="{FF2B5EF4-FFF2-40B4-BE49-F238E27FC236}">
                  <a16:creationId xmlns:a16="http://schemas.microsoft.com/office/drawing/2014/main" id="{0756B2C9-360A-449D-9A68-5F9BC21ECCE6}"/>
                </a:ext>
              </a:extLst>
            </p:cNvPr>
            <p:cNvGrpSpPr/>
            <p:nvPr/>
          </p:nvGrpSpPr>
          <p:grpSpPr>
            <a:xfrm rot="5400000">
              <a:off x="5026583" y="2212425"/>
              <a:ext cx="3750761" cy="2831119"/>
              <a:chOff x="5290563" y="3886200"/>
              <a:chExt cx="3750761" cy="2831119"/>
            </a:xfrm>
          </p:grpSpPr>
          <p:sp>
            <p:nvSpPr>
              <p:cNvPr id="326" name="Freeform 4">
                <a:extLst>
                  <a:ext uri="{FF2B5EF4-FFF2-40B4-BE49-F238E27FC236}">
                    <a16:creationId xmlns:a16="http://schemas.microsoft.com/office/drawing/2014/main" id="{780ADD96-52B1-406E-A2A2-982F2270D199}"/>
                  </a:ext>
                </a:extLst>
              </p:cNvPr>
              <p:cNvSpPr/>
              <p:nvPr/>
            </p:nvSpPr>
            <p:spPr>
              <a:xfrm>
                <a:off x="5290563" y="5631873"/>
                <a:ext cx="3750761" cy="1085446"/>
              </a:xfrm>
              <a:custGeom>
                <a:avLst/>
                <a:gdLst>
                  <a:gd name="connsiteX0" fmla="*/ 1318055 w 3750761"/>
                  <a:gd name="connsiteY0" fmla="*/ 20782 h 1085446"/>
                  <a:gd name="connsiteX1" fmla="*/ 1318055 w 3750761"/>
                  <a:gd name="connsiteY1" fmla="*/ 20782 h 1085446"/>
                  <a:gd name="connsiteX2" fmla="*/ 1151801 w 3750761"/>
                  <a:gd name="connsiteY2" fmla="*/ 103909 h 1085446"/>
                  <a:gd name="connsiteX3" fmla="*/ 1027110 w 3750761"/>
                  <a:gd name="connsiteY3" fmla="*/ 20782 h 1085446"/>
                  <a:gd name="connsiteX4" fmla="*/ 964764 w 3750761"/>
                  <a:gd name="connsiteY4" fmla="*/ 0 h 1085446"/>
                  <a:gd name="connsiteX5" fmla="*/ 819292 w 3750761"/>
                  <a:gd name="connsiteY5" fmla="*/ 41563 h 1085446"/>
                  <a:gd name="connsiteX6" fmla="*/ 756946 w 3750761"/>
                  <a:gd name="connsiteY6" fmla="*/ 166254 h 1085446"/>
                  <a:gd name="connsiteX7" fmla="*/ 341310 w 3750761"/>
                  <a:gd name="connsiteY7" fmla="*/ 187036 h 1085446"/>
                  <a:gd name="connsiteX8" fmla="*/ 216619 w 3750761"/>
                  <a:gd name="connsiteY8" fmla="*/ 228600 h 1085446"/>
                  <a:gd name="connsiteX9" fmla="*/ 175055 w 3750761"/>
                  <a:gd name="connsiteY9" fmla="*/ 290945 h 1085446"/>
                  <a:gd name="connsiteX10" fmla="*/ 112710 w 3750761"/>
                  <a:gd name="connsiteY10" fmla="*/ 311727 h 1085446"/>
                  <a:gd name="connsiteX11" fmla="*/ 50364 w 3750761"/>
                  <a:gd name="connsiteY11" fmla="*/ 353291 h 1085446"/>
                  <a:gd name="connsiteX12" fmla="*/ 237401 w 3750761"/>
                  <a:gd name="connsiteY12" fmla="*/ 519545 h 1085446"/>
                  <a:gd name="connsiteX13" fmla="*/ 258182 w 3750761"/>
                  <a:gd name="connsiteY13" fmla="*/ 644236 h 1085446"/>
                  <a:gd name="connsiteX14" fmla="*/ 445219 w 3750761"/>
                  <a:gd name="connsiteY14" fmla="*/ 665018 h 1085446"/>
                  <a:gd name="connsiteX15" fmla="*/ 466001 w 3750761"/>
                  <a:gd name="connsiteY15" fmla="*/ 768927 h 1085446"/>
                  <a:gd name="connsiteX16" fmla="*/ 549128 w 3750761"/>
                  <a:gd name="connsiteY16" fmla="*/ 789709 h 1085446"/>
                  <a:gd name="connsiteX17" fmla="*/ 881637 w 3750761"/>
                  <a:gd name="connsiteY17" fmla="*/ 831272 h 1085446"/>
                  <a:gd name="connsiteX18" fmla="*/ 1006328 w 3750761"/>
                  <a:gd name="connsiteY18" fmla="*/ 893618 h 1085446"/>
                  <a:gd name="connsiteX19" fmla="*/ 1089455 w 3750761"/>
                  <a:gd name="connsiteY19" fmla="*/ 976745 h 1085446"/>
                  <a:gd name="connsiteX20" fmla="*/ 1131019 w 3750761"/>
                  <a:gd name="connsiteY20" fmla="*/ 1039091 h 1085446"/>
                  <a:gd name="connsiteX21" fmla="*/ 1421964 w 3750761"/>
                  <a:gd name="connsiteY21" fmla="*/ 1018309 h 1085446"/>
                  <a:gd name="connsiteX22" fmla="*/ 1484310 w 3750761"/>
                  <a:gd name="connsiteY22" fmla="*/ 976745 h 1085446"/>
                  <a:gd name="connsiteX23" fmla="*/ 1546655 w 3750761"/>
                  <a:gd name="connsiteY23" fmla="*/ 955963 h 1085446"/>
                  <a:gd name="connsiteX24" fmla="*/ 1733692 w 3750761"/>
                  <a:gd name="connsiteY24" fmla="*/ 976745 h 1085446"/>
                  <a:gd name="connsiteX25" fmla="*/ 2066201 w 3750761"/>
                  <a:gd name="connsiteY25" fmla="*/ 997527 h 1085446"/>
                  <a:gd name="connsiteX26" fmla="*/ 2190892 w 3750761"/>
                  <a:gd name="connsiteY26" fmla="*/ 1039091 h 1085446"/>
                  <a:gd name="connsiteX27" fmla="*/ 2253237 w 3750761"/>
                  <a:gd name="connsiteY27" fmla="*/ 1059872 h 1085446"/>
                  <a:gd name="connsiteX28" fmla="*/ 2315582 w 3750761"/>
                  <a:gd name="connsiteY28" fmla="*/ 1080654 h 1085446"/>
                  <a:gd name="connsiteX29" fmla="*/ 2876692 w 3750761"/>
                  <a:gd name="connsiteY29" fmla="*/ 1059872 h 1085446"/>
                  <a:gd name="connsiteX30" fmla="*/ 2918255 w 3750761"/>
                  <a:gd name="connsiteY30" fmla="*/ 997527 h 1085446"/>
                  <a:gd name="connsiteX31" fmla="*/ 2980601 w 3750761"/>
                  <a:gd name="connsiteY31" fmla="*/ 976745 h 1085446"/>
                  <a:gd name="connsiteX32" fmla="*/ 3188419 w 3750761"/>
                  <a:gd name="connsiteY32" fmla="*/ 997527 h 1085446"/>
                  <a:gd name="connsiteX33" fmla="*/ 3313110 w 3750761"/>
                  <a:gd name="connsiteY33" fmla="*/ 1018309 h 1085446"/>
                  <a:gd name="connsiteX34" fmla="*/ 3417019 w 3750761"/>
                  <a:gd name="connsiteY34" fmla="*/ 997527 h 1085446"/>
                  <a:gd name="connsiteX35" fmla="*/ 3458582 w 3750761"/>
                  <a:gd name="connsiteY35" fmla="*/ 935182 h 1085446"/>
                  <a:gd name="connsiteX36" fmla="*/ 3624837 w 3750761"/>
                  <a:gd name="connsiteY36" fmla="*/ 893618 h 1085446"/>
                  <a:gd name="connsiteX37" fmla="*/ 3687182 w 3750761"/>
                  <a:gd name="connsiteY37" fmla="*/ 872836 h 1085446"/>
                  <a:gd name="connsiteX38" fmla="*/ 3749528 w 3750761"/>
                  <a:gd name="connsiteY38" fmla="*/ 831272 h 1085446"/>
                  <a:gd name="connsiteX39" fmla="*/ 3728746 w 3750761"/>
                  <a:gd name="connsiteY39" fmla="*/ 623454 h 1085446"/>
                  <a:gd name="connsiteX40" fmla="*/ 3666401 w 3750761"/>
                  <a:gd name="connsiteY40" fmla="*/ 581891 h 1085446"/>
                  <a:gd name="connsiteX41" fmla="*/ 3604055 w 3750761"/>
                  <a:gd name="connsiteY41" fmla="*/ 457200 h 1085446"/>
                  <a:gd name="connsiteX42" fmla="*/ 3624837 w 3750761"/>
                  <a:gd name="connsiteY42" fmla="*/ 374072 h 1085446"/>
                  <a:gd name="connsiteX43" fmla="*/ 3666401 w 3750761"/>
                  <a:gd name="connsiteY43" fmla="*/ 311727 h 1085446"/>
                  <a:gd name="connsiteX44" fmla="*/ 3604055 w 3750761"/>
                  <a:gd name="connsiteY44" fmla="*/ 145472 h 1085446"/>
                  <a:gd name="connsiteX45" fmla="*/ 3541710 w 3750761"/>
                  <a:gd name="connsiteY45" fmla="*/ 103909 h 1085446"/>
                  <a:gd name="connsiteX46" fmla="*/ 3479364 w 3750761"/>
                  <a:gd name="connsiteY46" fmla="*/ 83127 h 1085446"/>
                  <a:gd name="connsiteX47" fmla="*/ 3209201 w 3750761"/>
                  <a:gd name="connsiteY47" fmla="*/ 103909 h 1085446"/>
                  <a:gd name="connsiteX48" fmla="*/ 3146855 w 3750761"/>
                  <a:gd name="connsiteY48" fmla="*/ 124691 h 1085446"/>
                  <a:gd name="connsiteX49" fmla="*/ 3126073 w 3750761"/>
                  <a:gd name="connsiteY49" fmla="*/ 187036 h 1085446"/>
                  <a:gd name="connsiteX50" fmla="*/ 2959819 w 3750761"/>
                  <a:gd name="connsiteY50" fmla="*/ 187036 h 108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750761" h="1085446">
                    <a:moveTo>
                      <a:pt x="1318055" y="20782"/>
                    </a:moveTo>
                    <a:lnTo>
                      <a:pt x="1318055" y="20782"/>
                    </a:lnTo>
                    <a:cubicBezTo>
                      <a:pt x="1262637" y="48491"/>
                      <a:pt x="1211577" y="87607"/>
                      <a:pt x="1151801" y="103909"/>
                    </a:cubicBezTo>
                    <a:cubicBezTo>
                      <a:pt x="1099198" y="118255"/>
                      <a:pt x="1054467" y="39020"/>
                      <a:pt x="1027110" y="20782"/>
                    </a:cubicBezTo>
                    <a:cubicBezTo>
                      <a:pt x="1008883" y="8631"/>
                      <a:pt x="985546" y="6927"/>
                      <a:pt x="964764" y="0"/>
                    </a:cubicBezTo>
                    <a:cubicBezTo>
                      <a:pt x="964048" y="179"/>
                      <a:pt x="829228" y="31627"/>
                      <a:pt x="819292" y="41563"/>
                    </a:cubicBezTo>
                    <a:cubicBezTo>
                      <a:pt x="796406" y="64449"/>
                      <a:pt x="804055" y="157689"/>
                      <a:pt x="756946" y="166254"/>
                    </a:cubicBezTo>
                    <a:cubicBezTo>
                      <a:pt x="620465" y="191069"/>
                      <a:pt x="479855" y="180109"/>
                      <a:pt x="341310" y="187036"/>
                    </a:cubicBezTo>
                    <a:cubicBezTo>
                      <a:pt x="299746" y="200891"/>
                      <a:pt x="240922" y="192146"/>
                      <a:pt x="216619" y="228600"/>
                    </a:cubicBezTo>
                    <a:cubicBezTo>
                      <a:pt x="202764" y="249382"/>
                      <a:pt x="194558" y="275342"/>
                      <a:pt x="175055" y="290945"/>
                    </a:cubicBezTo>
                    <a:cubicBezTo>
                      <a:pt x="157949" y="304629"/>
                      <a:pt x="132303" y="301930"/>
                      <a:pt x="112710" y="311727"/>
                    </a:cubicBezTo>
                    <a:cubicBezTo>
                      <a:pt x="90370" y="322897"/>
                      <a:pt x="71146" y="339436"/>
                      <a:pt x="50364" y="353291"/>
                    </a:cubicBezTo>
                    <a:cubicBezTo>
                      <a:pt x="98815" y="692440"/>
                      <a:pt x="0" y="334899"/>
                      <a:pt x="237401" y="519545"/>
                    </a:cubicBezTo>
                    <a:cubicBezTo>
                      <a:pt x="270662" y="545415"/>
                      <a:pt x="223662" y="620072"/>
                      <a:pt x="258182" y="644236"/>
                    </a:cubicBezTo>
                    <a:cubicBezTo>
                      <a:pt x="309572" y="680209"/>
                      <a:pt x="382873" y="658091"/>
                      <a:pt x="445219" y="665018"/>
                    </a:cubicBezTo>
                    <a:cubicBezTo>
                      <a:pt x="452146" y="699654"/>
                      <a:pt x="443388" y="741792"/>
                      <a:pt x="466001" y="768927"/>
                    </a:cubicBezTo>
                    <a:cubicBezTo>
                      <a:pt x="484286" y="790869"/>
                      <a:pt x="521246" y="783513"/>
                      <a:pt x="549128" y="789709"/>
                    </a:cubicBezTo>
                    <a:cubicBezTo>
                      <a:pt x="697784" y="822744"/>
                      <a:pt x="683454" y="813256"/>
                      <a:pt x="881637" y="831272"/>
                    </a:cubicBezTo>
                    <a:cubicBezTo>
                      <a:pt x="922708" y="844963"/>
                      <a:pt x="977029" y="856994"/>
                      <a:pt x="1006328" y="893618"/>
                    </a:cubicBezTo>
                    <a:cubicBezTo>
                      <a:pt x="1086937" y="994378"/>
                      <a:pt x="953429" y="931402"/>
                      <a:pt x="1089455" y="976745"/>
                    </a:cubicBezTo>
                    <a:cubicBezTo>
                      <a:pt x="1103310" y="997527"/>
                      <a:pt x="1106235" y="1035993"/>
                      <a:pt x="1131019" y="1039091"/>
                    </a:cubicBezTo>
                    <a:cubicBezTo>
                      <a:pt x="1227497" y="1051151"/>
                      <a:pt x="1326215" y="1035206"/>
                      <a:pt x="1421964" y="1018309"/>
                    </a:cubicBezTo>
                    <a:cubicBezTo>
                      <a:pt x="1446561" y="1013968"/>
                      <a:pt x="1461970" y="987915"/>
                      <a:pt x="1484310" y="976745"/>
                    </a:cubicBezTo>
                    <a:cubicBezTo>
                      <a:pt x="1503903" y="966948"/>
                      <a:pt x="1525873" y="962890"/>
                      <a:pt x="1546655" y="955963"/>
                    </a:cubicBezTo>
                    <a:cubicBezTo>
                      <a:pt x="1609001" y="962890"/>
                      <a:pt x="1671162" y="971743"/>
                      <a:pt x="1733692" y="976745"/>
                    </a:cubicBezTo>
                    <a:cubicBezTo>
                      <a:pt x="1844391" y="985601"/>
                      <a:pt x="1956167" y="982522"/>
                      <a:pt x="2066201" y="997527"/>
                    </a:cubicBezTo>
                    <a:cubicBezTo>
                      <a:pt x="2109611" y="1003447"/>
                      <a:pt x="2149328" y="1025237"/>
                      <a:pt x="2190892" y="1039091"/>
                    </a:cubicBezTo>
                    <a:lnTo>
                      <a:pt x="2253237" y="1059872"/>
                    </a:lnTo>
                    <a:lnTo>
                      <a:pt x="2315582" y="1080654"/>
                    </a:lnTo>
                    <a:cubicBezTo>
                      <a:pt x="2502619" y="1073727"/>
                      <a:pt x="2691282" y="1085446"/>
                      <a:pt x="2876692" y="1059872"/>
                    </a:cubicBezTo>
                    <a:cubicBezTo>
                      <a:pt x="2901434" y="1056459"/>
                      <a:pt x="2898752" y="1013130"/>
                      <a:pt x="2918255" y="997527"/>
                    </a:cubicBezTo>
                    <a:cubicBezTo>
                      <a:pt x="2935361" y="983842"/>
                      <a:pt x="2959819" y="983672"/>
                      <a:pt x="2980601" y="976745"/>
                    </a:cubicBezTo>
                    <a:cubicBezTo>
                      <a:pt x="3049874" y="983672"/>
                      <a:pt x="3119338" y="988892"/>
                      <a:pt x="3188419" y="997527"/>
                    </a:cubicBezTo>
                    <a:cubicBezTo>
                      <a:pt x="3230231" y="1002753"/>
                      <a:pt x="3270973" y="1018309"/>
                      <a:pt x="3313110" y="1018309"/>
                    </a:cubicBezTo>
                    <a:cubicBezTo>
                      <a:pt x="3348432" y="1018309"/>
                      <a:pt x="3382383" y="1004454"/>
                      <a:pt x="3417019" y="997527"/>
                    </a:cubicBezTo>
                    <a:cubicBezTo>
                      <a:pt x="3430873" y="976745"/>
                      <a:pt x="3436242" y="946352"/>
                      <a:pt x="3458582" y="935182"/>
                    </a:cubicBezTo>
                    <a:cubicBezTo>
                      <a:pt x="3509675" y="909635"/>
                      <a:pt x="3570645" y="911682"/>
                      <a:pt x="3624837" y="893618"/>
                    </a:cubicBezTo>
                    <a:cubicBezTo>
                      <a:pt x="3645619" y="886691"/>
                      <a:pt x="3667589" y="882633"/>
                      <a:pt x="3687182" y="872836"/>
                    </a:cubicBezTo>
                    <a:cubicBezTo>
                      <a:pt x="3709522" y="861666"/>
                      <a:pt x="3728746" y="845127"/>
                      <a:pt x="3749528" y="831272"/>
                    </a:cubicBezTo>
                    <a:cubicBezTo>
                      <a:pt x="3742601" y="761999"/>
                      <a:pt x="3750761" y="689500"/>
                      <a:pt x="3728746" y="623454"/>
                    </a:cubicBezTo>
                    <a:cubicBezTo>
                      <a:pt x="3720848" y="599759"/>
                      <a:pt x="3684062" y="599552"/>
                      <a:pt x="3666401" y="581891"/>
                    </a:cubicBezTo>
                    <a:cubicBezTo>
                      <a:pt x="3626115" y="541605"/>
                      <a:pt x="3620958" y="507907"/>
                      <a:pt x="3604055" y="457200"/>
                    </a:cubicBezTo>
                    <a:cubicBezTo>
                      <a:pt x="3610982" y="429491"/>
                      <a:pt x="3613586" y="400325"/>
                      <a:pt x="3624837" y="374072"/>
                    </a:cubicBezTo>
                    <a:cubicBezTo>
                      <a:pt x="3634676" y="351115"/>
                      <a:pt x="3663303" y="336511"/>
                      <a:pt x="3666401" y="311727"/>
                    </a:cubicBezTo>
                    <a:cubicBezTo>
                      <a:pt x="3673010" y="258859"/>
                      <a:pt x="3642380" y="183797"/>
                      <a:pt x="3604055" y="145472"/>
                    </a:cubicBezTo>
                    <a:cubicBezTo>
                      <a:pt x="3586394" y="127811"/>
                      <a:pt x="3564050" y="115079"/>
                      <a:pt x="3541710" y="103909"/>
                    </a:cubicBezTo>
                    <a:cubicBezTo>
                      <a:pt x="3522117" y="94112"/>
                      <a:pt x="3500146" y="90054"/>
                      <a:pt x="3479364" y="83127"/>
                    </a:cubicBezTo>
                    <a:cubicBezTo>
                      <a:pt x="3389310" y="90054"/>
                      <a:pt x="3298824" y="92706"/>
                      <a:pt x="3209201" y="103909"/>
                    </a:cubicBezTo>
                    <a:cubicBezTo>
                      <a:pt x="3187464" y="106626"/>
                      <a:pt x="3162345" y="109201"/>
                      <a:pt x="3146855" y="124691"/>
                    </a:cubicBezTo>
                    <a:cubicBezTo>
                      <a:pt x="3131365" y="140181"/>
                      <a:pt x="3146855" y="180109"/>
                      <a:pt x="3126073" y="187036"/>
                    </a:cubicBezTo>
                    <a:cubicBezTo>
                      <a:pt x="3073499" y="204561"/>
                      <a:pt x="3015237" y="187036"/>
                      <a:pt x="2959819" y="187036"/>
                    </a:cubicBezTo>
                  </a:path>
                </a:pathLst>
              </a:custGeom>
              <a:solidFill>
                <a:schemeClr val="bg2">
                  <a:lumMod val="75000"/>
                </a:schemeClr>
              </a:solidFill>
              <a:ln>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27" name="Freeform 326">
                <a:extLst>
                  <a:ext uri="{FF2B5EF4-FFF2-40B4-BE49-F238E27FC236}">
                    <a16:creationId xmlns:a16="http://schemas.microsoft.com/office/drawing/2014/main" id="{7444B4D4-9830-465B-B229-5E1AB1EE24C3}"/>
                  </a:ext>
                </a:extLst>
              </p:cNvPr>
              <p:cNvSpPr/>
              <p:nvPr/>
            </p:nvSpPr>
            <p:spPr>
              <a:xfrm>
                <a:off x="6172200" y="4800600"/>
                <a:ext cx="1069508" cy="1547254"/>
              </a:xfrm>
              <a:custGeom>
                <a:avLst/>
                <a:gdLst>
                  <a:gd name="connsiteX0" fmla="*/ 996341 w 1298108"/>
                  <a:gd name="connsiteY0" fmla="*/ 1916182 h 2004454"/>
                  <a:gd name="connsiteX1" fmla="*/ 996341 w 1298108"/>
                  <a:gd name="connsiteY1" fmla="*/ 1916182 h 2004454"/>
                  <a:gd name="connsiteX2" fmla="*/ 809305 w 1298108"/>
                  <a:gd name="connsiteY2" fmla="*/ 1895400 h 2004454"/>
                  <a:gd name="connsiteX3" fmla="*/ 746959 w 1298108"/>
                  <a:gd name="connsiteY3" fmla="*/ 1874618 h 2004454"/>
                  <a:gd name="connsiteX4" fmla="*/ 726178 w 1298108"/>
                  <a:gd name="connsiteY4" fmla="*/ 1812273 h 2004454"/>
                  <a:gd name="connsiteX5" fmla="*/ 684614 w 1298108"/>
                  <a:gd name="connsiteY5" fmla="*/ 1749928 h 2004454"/>
                  <a:gd name="connsiteX6" fmla="*/ 684614 w 1298108"/>
                  <a:gd name="connsiteY6" fmla="*/ 1625237 h 2004454"/>
                  <a:gd name="connsiteX7" fmla="*/ 705396 w 1298108"/>
                  <a:gd name="connsiteY7" fmla="*/ 1542109 h 2004454"/>
                  <a:gd name="connsiteX8" fmla="*/ 767741 w 1298108"/>
                  <a:gd name="connsiteY8" fmla="*/ 1500546 h 2004454"/>
                  <a:gd name="connsiteX9" fmla="*/ 767741 w 1298108"/>
                  <a:gd name="connsiteY9" fmla="*/ 1334291 h 2004454"/>
                  <a:gd name="connsiteX10" fmla="*/ 643050 w 1298108"/>
                  <a:gd name="connsiteY10" fmla="*/ 1292728 h 2004454"/>
                  <a:gd name="connsiteX11" fmla="*/ 622269 w 1298108"/>
                  <a:gd name="connsiteY11" fmla="*/ 981000 h 2004454"/>
                  <a:gd name="connsiteX12" fmla="*/ 497578 w 1298108"/>
                  <a:gd name="connsiteY12" fmla="*/ 856309 h 2004454"/>
                  <a:gd name="connsiteX13" fmla="*/ 456014 w 1298108"/>
                  <a:gd name="connsiteY13" fmla="*/ 793964 h 2004454"/>
                  <a:gd name="connsiteX14" fmla="*/ 393669 w 1298108"/>
                  <a:gd name="connsiteY14" fmla="*/ 773182 h 2004454"/>
                  <a:gd name="connsiteX15" fmla="*/ 331323 w 1298108"/>
                  <a:gd name="connsiteY15" fmla="*/ 212073 h 2004454"/>
                  <a:gd name="connsiteX16" fmla="*/ 268978 w 1298108"/>
                  <a:gd name="connsiteY16" fmla="*/ 170509 h 2004454"/>
                  <a:gd name="connsiteX17" fmla="*/ 227414 w 1298108"/>
                  <a:gd name="connsiteY17" fmla="*/ 108164 h 2004454"/>
                  <a:gd name="connsiteX18" fmla="*/ 268978 w 1298108"/>
                  <a:gd name="connsiteY18" fmla="*/ 45818 h 2004454"/>
                  <a:gd name="connsiteX19" fmla="*/ 352105 w 1298108"/>
                  <a:gd name="connsiteY19" fmla="*/ 66600 h 2004454"/>
                  <a:gd name="connsiteX20" fmla="*/ 435232 w 1298108"/>
                  <a:gd name="connsiteY20" fmla="*/ 378328 h 2004454"/>
                  <a:gd name="connsiteX21" fmla="*/ 497578 w 1298108"/>
                  <a:gd name="connsiteY21" fmla="*/ 440673 h 2004454"/>
                  <a:gd name="connsiteX22" fmla="*/ 767741 w 1298108"/>
                  <a:gd name="connsiteY22" fmla="*/ 503018 h 2004454"/>
                  <a:gd name="connsiteX23" fmla="*/ 871650 w 1298108"/>
                  <a:gd name="connsiteY23" fmla="*/ 690055 h 2004454"/>
                  <a:gd name="connsiteX24" fmla="*/ 809305 w 1298108"/>
                  <a:gd name="connsiteY24" fmla="*/ 752400 h 2004454"/>
                  <a:gd name="connsiteX25" fmla="*/ 830087 w 1298108"/>
                  <a:gd name="connsiteY25" fmla="*/ 814746 h 2004454"/>
                  <a:gd name="connsiteX26" fmla="*/ 975559 w 1298108"/>
                  <a:gd name="connsiteY26" fmla="*/ 918655 h 2004454"/>
                  <a:gd name="connsiteX27" fmla="*/ 1079469 w 1298108"/>
                  <a:gd name="connsiteY27" fmla="*/ 939437 h 2004454"/>
                  <a:gd name="connsiteX28" fmla="*/ 1183378 w 1298108"/>
                  <a:gd name="connsiteY28" fmla="*/ 1043346 h 2004454"/>
                  <a:gd name="connsiteX29" fmla="*/ 1141814 w 1298108"/>
                  <a:gd name="connsiteY29" fmla="*/ 1105691 h 2004454"/>
                  <a:gd name="connsiteX30" fmla="*/ 1141814 w 1298108"/>
                  <a:gd name="connsiteY30" fmla="*/ 1271946 h 2004454"/>
                  <a:gd name="connsiteX31" fmla="*/ 1204159 w 1298108"/>
                  <a:gd name="connsiteY31" fmla="*/ 1313509 h 2004454"/>
                  <a:gd name="connsiteX32" fmla="*/ 1224941 w 1298108"/>
                  <a:gd name="connsiteY32" fmla="*/ 1375855 h 2004454"/>
                  <a:gd name="connsiteX33" fmla="*/ 1287287 w 1298108"/>
                  <a:gd name="connsiteY33" fmla="*/ 1438200 h 2004454"/>
                  <a:gd name="connsiteX34" fmla="*/ 1266505 w 1298108"/>
                  <a:gd name="connsiteY34" fmla="*/ 1666800 h 2004454"/>
                  <a:gd name="connsiteX35" fmla="*/ 1245723 w 1298108"/>
                  <a:gd name="connsiteY35" fmla="*/ 1749928 h 2004454"/>
                  <a:gd name="connsiteX36" fmla="*/ 1183378 w 1298108"/>
                  <a:gd name="connsiteY36" fmla="*/ 1791491 h 2004454"/>
                  <a:gd name="connsiteX37" fmla="*/ 1058687 w 1298108"/>
                  <a:gd name="connsiteY37" fmla="*/ 1833055 h 2004454"/>
                  <a:gd name="connsiteX38" fmla="*/ 1017123 w 1298108"/>
                  <a:gd name="connsiteY38" fmla="*/ 1895400 h 2004454"/>
                  <a:gd name="connsiteX39" fmla="*/ 933996 w 1298108"/>
                  <a:gd name="connsiteY39" fmla="*/ 1999309 h 2004454"/>
                  <a:gd name="connsiteX40" fmla="*/ 892432 w 1298108"/>
                  <a:gd name="connsiteY40" fmla="*/ 1999309 h 200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98108" h="2004454">
                    <a:moveTo>
                      <a:pt x="996341" y="1916182"/>
                    </a:moveTo>
                    <a:lnTo>
                      <a:pt x="996341" y="1916182"/>
                    </a:lnTo>
                    <a:cubicBezTo>
                      <a:pt x="933996" y="1909255"/>
                      <a:pt x="871180" y="1905713"/>
                      <a:pt x="809305" y="1895400"/>
                    </a:cubicBezTo>
                    <a:cubicBezTo>
                      <a:pt x="787697" y="1891799"/>
                      <a:pt x="762449" y="1890108"/>
                      <a:pt x="746959" y="1874618"/>
                    </a:cubicBezTo>
                    <a:cubicBezTo>
                      <a:pt x="731469" y="1859128"/>
                      <a:pt x="735975" y="1831866"/>
                      <a:pt x="726178" y="1812273"/>
                    </a:cubicBezTo>
                    <a:cubicBezTo>
                      <a:pt x="715008" y="1789933"/>
                      <a:pt x="698469" y="1770710"/>
                      <a:pt x="684614" y="1749928"/>
                    </a:cubicBezTo>
                    <a:cubicBezTo>
                      <a:pt x="654773" y="1660405"/>
                      <a:pt x="659036" y="1714759"/>
                      <a:pt x="684614" y="1625237"/>
                    </a:cubicBezTo>
                    <a:cubicBezTo>
                      <a:pt x="692461" y="1597774"/>
                      <a:pt x="689553" y="1565874"/>
                      <a:pt x="705396" y="1542109"/>
                    </a:cubicBezTo>
                    <a:cubicBezTo>
                      <a:pt x="719250" y="1521327"/>
                      <a:pt x="746959" y="1514400"/>
                      <a:pt x="767741" y="1500546"/>
                    </a:cubicBezTo>
                    <a:cubicBezTo>
                      <a:pt x="784140" y="1451349"/>
                      <a:pt x="817897" y="1384447"/>
                      <a:pt x="767741" y="1334291"/>
                    </a:cubicBezTo>
                    <a:cubicBezTo>
                      <a:pt x="736761" y="1303311"/>
                      <a:pt x="643050" y="1292728"/>
                      <a:pt x="643050" y="1292728"/>
                    </a:cubicBezTo>
                    <a:cubicBezTo>
                      <a:pt x="636123" y="1188819"/>
                      <a:pt x="655201" y="1079796"/>
                      <a:pt x="622269" y="981000"/>
                    </a:cubicBezTo>
                    <a:cubicBezTo>
                      <a:pt x="603681" y="925236"/>
                      <a:pt x="530184" y="905217"/>
                      <a:pt x="497578" y="856309"/>
                    </a:cubicBezTo>
                    <a:cubicBezTo>
                      <a:pt x="483723" y="835527"/>
                      <a:pt x="475517" y="809567"/>
                      <a:pt x="456014" y="793964"/>
                    </a:cubicBezTo>
                    <a:cubicBezTo>
                      <a:pt x="438908" y="780280"/>
                      <a:pt x="414451" y="780109"/>
                      <a:pt x="393669" y="773182"/>
                    </a:cubicBezTo>
                    <a:cubicBezTo>
                      <a:pt x="248339" y="555190"/>
                      <a:pt x="429519" y="850352"/>
                      <a:pt x="331323" y="212073"/>
                    </a:cubicBezTo>
                    <a:cubicBezTo>
                      <a:pt x="327525" y="187387"/>
                      <a:pt x="289760" y="184364"/>
                      <a:pt x="268978" y="170509"/>
                    </a:cubicBezTo>
                    <a:cubicBezTo>
                      <a:pt x="255123" y="149727"/>
                      <a:pt x="246211" y="124611"/>
                      <a:pt x="227414" y="108164"/>
                    </a:cubicBezTo>
                    <a:cubicBezTo>
                      <a:pt x="103797" y="0"/>
                      <a:pt x="0" y="12197"/>
                      <a:pt x="268978" y="45818"/>
                    </a:cubicBezTo>
                    <a:cubicBezTo>
                      <a:pt x="296687" y="52745"/>
                      <a:pt x="325853" y="55349"/>
                      <a:pt x="352105" y="66600"/>
                    </a:cubicBezTo>
                    <a:cubicBezTo>
                      <a:pt x="496251" y="128378"/>
                      <a:pt x="388485" y="191341"/>
                      <a:pt x="435232" y="378328"/>
                    </a:cubicBezTo>
                    <a:cubicBezTo>
                      <a:pt x="442360" y="406840"/>
                      <a:pt x="473662" y="423590"/>
                      <a:pt x="497578" y="440673"/>
                    </a:cubicBezTo>
                    <a:cubicBezTo>
                      <a:pt x="587349" y="504795"/>
                      <a:pt x="650068" y="489944"/>
                      <a:pt x="767741" y="503018"/>
                    </a:cubicBezTo>
                    <a:cubicBezTo>
                      <a:pt x="949486" y="684763"/>
                      <a:pt x="1008347" y="644489"/>
                      <a:pt x="871650" y="690055"/>
                    </a:cubicBezTo>
                    <a:cubicBezTo>
                      <a:pt x="850868" y="710837"/>
                      <a:pt x="818599" y="724518"/>
                      <a:pt x="809305" y="752400"/>
                    </a:cubicBezTo>
                    <a:cubicBezTo>
                      <a:pt x="802378" y="773182"/>
                      <a:pt x="817936" y="796519"/>
                      <a:pt x="830087" y="814746"/>
                    </a:cubicBezTo>
                    <a:cubicBezTo>
                      <a:pt x="863401" y="864718"/>
                      <a:pt x="919837" y="900081"/>
                      <a:pt x="975559" y="918655"/>
                    </a:cubicBezTo>
                    <a:cubicBezTo>
                      <a:pt x="1009069" y="929825"/>
                      <a:pt x="1044832" y="932510"/>
                      <a:pt x="1079469" y="939437"/>
                    </a:cubicBezTo>
                    <a:cubicBezTo>
                      <a:pt x="1107179" y="957910"/>
                      <a:pt x="1183378" y="997164"/>
                      <a:pt x="1183378" y="1043346"/>
                    </a:cubicBezTo>
                    <a:cubicBezTo>
                      <a:pt x="1183378" y="1068323"/>
                      <a:pt x="1155669" y="1084909"/>
                      <a:pt x="1141814" y="1105691"/>
                    </a:cubicBezTo>
                    <a:cubicBezTo>
                      <a:pt x="1120503" y="1169623"/>
                      <a:pt x="1099577" y="1198032"/>
                      <a:pt x="1141814" y="1271946"/>
                    </a:cubicBezTo>
                    <a:cubicBezTo>
                      <a:pt x="1154206" y="1293632"/>
                      <a:pt x="1183377" y="1299655"/>
                      <a:pt x="1204159" y="1313509"/>
                    </a:cubicBezTo>
                    <a:cubicBezTo>
                      <a:pt x="1211086" y="1334291"/>
                      <a:pt x="1212790" y="1357628"/>
                      <a:pt x="1224941" y="1375855"/>
                    </a:cubicBezTo>
                    <a:cubicBezTo>
                      <a:pt x="1241244" y="1400309"/>
                      <a:pt x="1283131" y="1409105"/>
                      <a:pt x="1287287" y="1438200"/>
                    </a:cubicBezTo>
                    <a:cubicBezTo>
                      <a:pt x="1298108" y="1513945"/>
                      <a:pt x="1276617" y="1590957"/>
                      <a:pt x="1266505" y="1666800"/>
                    </a:cubicBezTo>
                    <a:cubicBezTo>
                      <a:pt x="1262730" y="1695112"/>
                      <a:pt x="1261566" y="1726163"/>
                      <a:pt x="1245723" y="1749928"/>
                    </a:cubicBezTo>
                    <a:cubicBezTo>
                      <a:pt x="1231869" y="1770710"/>
                      <a:pt x="1206202" y="1781347"/>
                      <a:pt x="1183378" y="1791491"/>
                    </a:cubicBezTo>
                    <a:cubicBezTo>
                      <a:pt x="1143342" y="1809285"/>
                      <a:pt x="1058687" y="1833055"/>
                      <a:pt x="1058687" y="1833055"/>
                    </a:cubicBezTo>
                    <a:cubicBezTo>
                      <a:pt x="1044832" y="1853837"/>
                      <a:pt x="1028293" y="1873060"/>
                      <a:pt x="1017123" y="1895400"/>
                    </a:cubicBezTo>
                    <a:cubicBezTo>
                      <a:pt x="982295" y="1965055"/>
                      <a:pt x="1021577" y="1964277"/>
                      <a:pt x="933996" y="1999309"/>
                    </a:cubicBezTo>
                    <a:cubicBezTo>
                      <a:pt x="921132" y="2004454"/>
                      <a:pt x="906287" y="1999309"/>
                      <a:pt x="892432" y="1999309"/>
                    </a:cubicBezTo>
                  </a:path>
                </a:pathLst>
              </a:custGeom>
              <a:solidFill>
                <a:srgbClr val="FF0000"/>
              </a:solidFill>
              <a:ln w="38100">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28" name="Cloud Callout 327">
                <a:extLst>
                  <a:ext uri="{FF2B5EF4-FFF2-40B4-BE49-F238E27FC236}">
                    <a16:creationId xmlns:a16="http://schemas.microsoft.com/office/drawing/2014/main" id="{9456F089-D4DB-466B-9CC3-AA19F9C76444}"/>
                  </a:ext>
                </a:extLst>
              </p:cNvPr>
              <p:cNvSpPr/>
              <p:nvPr/>
            </p:nvSpPr>
            <p:spPr bwMode="auto">
              <a:xfrm>
                <a:off x="6677773" y="3886200"/>
                <a:ext cx="2133600" cy="1905000"/>
              </a:xfrm>
              <a:prstGeom prst="cloudCallout">
                <a:avLst/>
              </a:prstGeom>
              <a:solidFill>
                <a:srgbClr val="FFFF00"/>
              </a:solidFill>
              <a:ln w="9525" cap="flat" cmpd="sng" algn="ctr">
                <a:noFill/>
                <a:prstDash val="solid"/>
                <a:round/>
                <a:headEnd type="none" w="med" len="med"/>
                <a:tailEnd type="none" w="med" len="med"/>
              </a:ln>
              <a:effectLst>
                <a:outerShdw blurRad="127000" dist="38100" dir="2700000" algn="ctr">
                  <a:srgbClr val="000000">
                    <a:alpha val="45000"/>
                  </a:srgbClr>
                </a:outerShdw>
              </a:effectLst>
              <a:sp3d prstMaterial="translucentPowder">
                <a:bevelT w="203200" h="50800" prst="softRound"/>
              </a:sp3d>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a:lstStyle>
              <a:p>
                <a:pPr>
                  <a:defRPr/>
                </a:pPr>
                <a:endParaRPr lang="en-US"/>
              </a:p>
            </p:txBody>
          </p:sp>
          <p:sp>
            <p:nvSpPr>
              <p:cNvPr id="329" name="Freeform 328">
                <a:extLst>
                  <a:ext uri="{FF2B5EF4-FFF2-40B4-BE49-F238E27FC236}">
                    <a16:creationId xmlns:a16="http://schemas.microsoft.com/office/drawing/2014/main" id="{D6D8F7D9-46A8-47B0-B82D-8DA982DE6957}"/>
                  </a:ext>
                </a:extLst>
              </p:cNvPr>
              <p:cNvSpPr/>
              <p:nvPr/>
            </p:nvSpPr>
            <p:spPr>
              <a:xfrm>
                <a:off x="6525373" y="4191000"/>
                <a:ext cx="1752600" cy="2059765"/>
              </a:xfrm>
              <a:custGeom>
                <a:avLst/>
                <a:gdLst>
                  <a:gd name="connsiteX0" fmla="*/ 311727 w 789709"/>
                  <a:gd name="connsiteY0" fmla="*/ 795195 h 916765"/>
                  <a:gd name="connsiteX1" fmla="*/ 311727 w 789709"/>
                  <a:gd name="connsiteY1" fmla="*/ 795195 h 916765"/>
                  <a:gd name="connsiteX2" fmla="*/ 145473 w 789709"/>
                  <a:gd name="connsiteY2" fmla="*/ 732849 h 916765"/>
                  <a:gd name="connsiteX3" fmla="*/ 187036 w 789709"/>
                  <a:gd name="connsiteY3" fmla="*/ 504249 h 916765"/>
                  <a:gd name="connsiteX4" fmla="*/ 228600 w 789709"/>
                  <a:gd name="connsiteY4" fmla="*/ 441904 h 916765"/>
                  <a:gd name="connsiteX5" fmla="*/ 290946 w 789709"/>
                  <a:gd name="connsiteY5" fmla="*/ 421122 h 916765"/>
                  <a:gd name="connsiteX6" fmla="*/ 290946 w 789709"/>
                  <a:gd name="connsiteY6" fmla="*/ 421122 h 916765"/>
                  <a:gd name="connsiteX7" fmla="*/ 270164 w 789709"/>
                  <a:gd name="connsiteY7" fmla="*/ 608158 h 916765"/>
                  <a:gd name="connsiteX8" fmla="*/ 332509 w 789709"/>
                  <a:gd name="connsiteY8" fmla="*/ 587377 h 916765"/>
                  <a:gd name="connsiteX9" fmla="*/ 394855 w 789709"/>
                  <a:gd name="connsiteY9" fmla="*/ 462686 h 916765"/>
                  <a:gd name="connsiteX10" fmla="*/ 311727 w 789709"/>
                  <a:gd name="connsiteY10" fmla="*/ 358777 h 916765"/>
                  <a:gd name="connsiteX11" fmla="*/ 270164 w 789709"/>
                  <a:gd name="connsiteY11" fmla="*/ 296431 h 916765"/>
                  <a:gd name="connsiteX12" fmla="*/ 270164 w 789709"/>
                  <a:gd name="connsiteY12" fmla="*/ 296431 h 916765"/>
                  <a:gd name="connsiteX13" fmla="*/ 581891 w 789709"/>
                  <a:gd name="connsiteY13" fmla="*/ 150958 h 916765"/>
                  <a:gd name="connsiteX14" fmla="*/ 623455 w 789709"/>
                  <a:gd name="connsiteY14" fmla="*/ 88613 h 916765"/>
                  <a:gd name="connsiteX15" fmla="*/ 665018 w 789709"/>
                  <a:gd name="connsiteY15" fmla="*/ 47049 h 916765"/>
                  <a:gd name="connsiteX16" fmla="*/ 665018 w 789709"/>
                  <a:gd name="connsiteY16" fmla="*/ 47049 h 916765"/>
                  <a:gd name="connsiteX17" fmla="*/ 561109 w 789709"/>
                  <a:gd name="connsiteY17" fmla="*/ 337995 h 916765"/>
                  <a:gd name="connsiteX18" fmla="*/ 561109 w 789709"/>
                  <a:gd name="connsiteY18" fmla="*/ 337995 h 916765"/>
                  <a:gd name="connsiteX19" fmla="*/ 706582 w 789709"/>
                  <a:gd name="connsiteY19" fmla="*/ 441904 h 916765"/>
                  <a:gd name="connsiteX20" fmla="*/ 644236 w 789709"/>
                  <a:gd name="connsiteY20" fmla="*/ 483468 h 916765"/>
                  <a:gd name="connsiteX21" fmla="*/ 644236 w 789709"/>
                  <a:gd name="connsiteY21" fmla="*/ 483468 h 916765"/>
                  <a:gd name="connsiteX22" fmla="*/ 519546 w 789709"/>
                  <a:gd name="connsiteY22" fmla="*/ 628940 h 916765"/>
                  <a:gd name="connsiteX23" fmla="*/ 581891 w 789709"/>
                  <a:gd name="connsiteY23" fmla="*/ 649722 h 916765"/>
                  <a:gd name="connsiteX24" fmla="*/ 685800 w 789709"/>
                  <a:gd name="connsiteY24" fmla="*/ 628940 h 916765"/>
                  <a:gd name="connsiteX25" fmla="*/ 706582 w 789709"/>
                  <a:gd name="connsiteY25" fmla="*/ 504249 h 916765"/>
                  <a:gd name="connsiteX26" fmla="*/ 727364 w 789709"/>
                  <a:gd name="connsiteY26" fmla="*/ 441904 h 916765"/>
                  <a:gd name="connsiteX27" fmla="*/ 789709 w 789709"/>
                  <a:gd name="connsiteY27" fmla="*/ 628940 h 916765"/>
                  <a:gd name="connsiteX28" fmla="*/ 768927 w 789709"/>
                  <a:gd name="connsiteY28" fmla="*/ 691286 h 916765"/>
                  <a:gd name="connsiteX29" fmla="*/ 623455 w 789709"/>
                  <a:gd name="connsiteY29" fmla="*/ 753631 h 916765"/>
                  <a:gd name="connsiteX30" fmla="*/ 581891 w 789709"/>
                  <a:gd name="connsiteY30" fmla="*/ 774413 h 916765"/>
                  <a:gd name="connsiteX31" fmla="*/ 623455 w 789709"/>
                  <a:gd name="connsiteY31" fmla="*/ 774413 h 916765"/>
                  <a:gd name="connsiteX32" fmla="*/ 477982 w 789709"/>
                  <a:gd name="connsiteY32" fmla="*/ 899104 h 916765"/>
                  <a:gd name="connsiteX33" fmla="*/ 311727 w 789709"/>
                  <a:gd name="connsiteY33" fmla="*/ 878322 h 916765"/>
                  <a:gd name="connsiteX34" fmla="*/ 207818 w 789709"/>
                  <a:gd name="connsiteY34" fmla="*/ 857540 h 916765"/>
                  <a:gd name="connsiteX35" fmla="*/ 0 w 789709"/>
                  <a:gd name="connsiteY35" fmla="*/ 649722 h 916765"/>
                  <a:gd name="connsiteX36" fmla="*/ 187036 w 789709"/>
                  <a:gd name="connsiteY36" fmla="*/ 628940 h 916765"/>
                  <a:gd name="connsiteX37" fmla="*/ 62346 w 789709"/>
                  <a:gd name="connsiteY37" fmla="*/ 525031 h 916765"/>
                  <a:gd name="connsiteX38" fmla="*/ 20782 w 789709"/>
                  <a:gd name="connsiteY38" fmla="*/ 462686 h 916765"/>
                  <a:gd name="connsiteX39" fmla="*/ 62346 w 789709"/>
                  <a:gd name="connsiteY39" fmla="*/ 400340 h 916765"/>
                  <a:gd name="connsiteX40" fmla="*/ 228600 w 789709"/>
                  <a:gd name="connsiteY40" fmla="*/ 358777 h 916765"/>
                  <a:gd name="connsiteX41" fmla="*/ 249382 w 789709"/>
                  <a:gd name="connsiteY41" fmla="*/ 337995 h 916765"/>
                  <a:gd name="connsiteX42" fmla="*/ 374073 w 789709"/>
                  <a:gd name="connsiteY42" fmla="*/ 171740 h 916765"/>
                  <a:gd name="connsiteX43" fmla="*/ 623455 w 789709"/>
                  <a:gd name="connsiteY43" fmla="*/ 150958 h 91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89709" h="916765">
                    <a:moveTo>
                      <a:pt x="311727" y="795195"/>
                    </a:moveTo>
                    <a:lnTo>
                      <a:pt x="311727" y="795195"/>
                    </a:lnTo>
                    <a:cubicBezTo>
                      <a:pt x="256309" y="774413"/>
                      <a:pt x="177249" y="782782"/>
                      <a:pt x="145473" y="732849"/>
                    </a:cubicBezTo>
                    <a:cubicBezTo>
                      <a:pt x="133440" y="713941"/>
                      <a:pt x="162531" y="553258"/>
                      <a:pt x="187036" y="504249"/>
                    </a:cubicBezTo>
                    <a:cubicBezTo>
                      <a:pt x="198206" y="481909"/>
                      <a:pt x="209096" y="457507"/>
                      <a:pt x="228600" y="441904"/>
                    </a:cubicBezTo>
                    <a:cubicBezTo>
                      <a:pt x="245706" y="428219"/>
                      <a:pt x="290946" y="421122"/>
                      <a:pt x="290946" y="421122"/>
                    </a:cubicBezTo>
                    <a:lnTo>
                      <a:pt x="290946" y="421122"/>
                    </a:lnTo>
                    <a:cubicBezTo>
                      <a:pt x="284019" y="483467"/>
                      <a:pt x="254950" y="547302"/>
                      <a:pt x="270164" y="608158"/>
                    </a:cubicBezTo>
                    <a:cubicBezTo>
                      <a:pt x="275477" y="629410"/>
                      <a:pt x="315403" y="601061"/>
                      <a:pt x="332509" y="587377"/>
                    </a:cubicBezTo>
                    <a:cubicBezTo>
                      <a:pt x="369133" y="558078"/>
                      <a:pt x="381165" y="503756"/>
                      <a:pt x="394855" y="462686"/>
                    </a:cubicBezTo>
                    <a:cubicBezTo>
                      <a:pt x="351753" y="290276"/>
                      <a:pt x="414214" y="440766"/>
                      <a:pt x="311727" y="358777"/>
                    </a:cubicBezTo>
                    <a:cubicBezTo>
                      <a:pt x="292223" y="343174"/>
                      <a:pt x="270164" y="296431"/>
                      <a:pt x="270164" y="296431"/>
                    </a:cubicBezTo>
                    <a:lnTo>
                      <a:pt x="270164" y="296431"/>
                    </a:lnTo>
                    <a:cubicBezTo>
                      <a:pt x="615999" y="0"/>
                      <a:pt x="214132" y="298061"/>
                      <a:pt x="581891" y="150958"/>
                    </a:cubicBezTo>
                    <a:cubicBezTo>
                      <a:pt x="605081" y="141682"/>
                      <a:pt x="607852" y="108116"/>
                      <a:pt x="623455" y="88613"/>
                    </a:cubicBezTo>
                    <a:cubicBezTo>
                      <a:pt x="635695" y="73313"/>
                      <a:pt x="651164" y="60904"/>
                      <a:pt x="665018" y="47049"/>
                    </a:cubicBezTo>
                    <a:lnTo>
                      <a:pt x="665018" y="47049"/>
                    </a:lnTo>
                    <a:cubicBezTo>
                      <a:pt x="642262" y="365634"/>
                      <a:pt x="741465" y="337995"/>
                      <a:pt x="561109" y="337995"/>
                    </a:cubicBezTo>
                    <a:lnTo>
                      <a:pt x="561109" y="337995"/>
                    </a:lnTo>
                    <a:cubicBezTo>
                      <a:pt x="609600" y="372631"/>
                      <a:pt x="677017" y="390165"/>
                      <a:pt x="706582" y="441904"/>
                    </a:cubicBezTo>
                    <a:cubicBezTo>
                      <a:pt x="718974" y="463590"/>
                      <a:pt x="644236" y="483468"/>
                      <a:pt x="644236" y="483468"/>
                    </a:cubicBezTo>
                    <a:lnTo>
                      <a:pt x="644236" y="483468"/>
                    </a:lnTo>
                    <a:cubicBezTo>
                      <a:pt x="602673" y="531959"/>
                      <a:pt x="541971" y="569140"/>
                      <a:pt x="519546" y="628940"/>
                    </a:cubicBezTo>
                    <a:cubicBezTo>
                      <a:pt x="511854" y="649451"/>
                      <a:pt x="559985" y="649722"/>
                      <a:pt x="581891" y="649722"/>
                    </a:cubicBezTo>
                    <a:cubicBezTo>
                      <a:pt x="617213" y="649722"/>
                      <a:pt x="651164" y="635867"/>
                      <a:pt x="685800" y="628940"/>
                    </a:cubicBezTo>
                    <a:cubicBezTo>
                      <a:pt x="692727" y="587376"/>
                      <a:pt x="697441" y="545383"/>
                      <a:pt x="706582" y="504249"/>
                    </a:cubicBezTo>
                    <a:cubicBezTo>
                      <a:pt x="711334" y="482865"/>
                      <a:pt x="709137" y="429753"/>
                      <a:pt x="727364" y="441904"/>
                    </a:cubicBezTo>
                    <a:cubicBezTo>
                      <a:pt x="750840" y="457555"/>
                      <a:pt x="781849" y="597501"/>
                      <a:pt x="789709" y="628940"/>
                    </a:cubicBezTo>
                    <a:cubicBezTo>
                      <a:pt x="782782" y="649722"/>
                      <a:pt x="782612" y="674180"/>
                      <a:pt x="768927" y="691286"/>
                    </a:cubicBezTo>
                    <a:cubicBezTo>
                      <a:pt x="729080" y="741094"/>
                      <a:pt x="677908" y="735480"/>
                      <a:pt x="623455" y="753631"/>
                    </a:cubicBezTo>
                    <a:cubicBezTo>
                      <a:pt x="608760" y="758529"/>
                      <a:pt x="595746" y="767486"/>
                      <a:pt x="581891" y="774413"/>
                    </a:cubicBezTo>
                    <a:lnTo>
                      <a:pt x="623455" y="774413"/>
                    </a:lnTo>
                    <a:cubicBezTo>
                      <a:pt x="574964" y="815977"/>
                      <a:pt x="538571" y="878908"/>
                      <a:pt x="477982" y="899104"/>
                    </a:cubicBezTo>
                    <a:cubicBezTo>
                      <a:pt x="424998" y="916765"/>
                      <a:pt x="366927" y="886814"/>
                      <a:pt x="311727" y="878322"/>
                    </a:cubicBezTo>
                    <a:cubicBezTo>
                      <a:pt x="276815" y="872951"/>
                      <a:pt x="207818" y="857540"/>
                      <a:pt x="207818" y="857540"/>
                    </a:cubicBezTo>
                    <a:lnTo>
                      <a:pt x="0" y="649722"/>
                    </a:lnTo>
                    <a:lnTo>
                      <a:pt x="187036" y="628940"/>
                    </a:lnTo>
                    <a:cubicBezTo>
                      <a:pt x="207037" y="615606"/>
                      <a:pt x="64155" y="526237"/>
                      <a:pt x="62346" y="525031"/>
                    </a:cubicBezTo>
                    <a:cubicBezTo>
                      <a:pt x="48491" y="504249"/>
                      <a:pt x="20782" y="487663"/>
                      <a:pt x="20782" y="462686"/>
                    </a:cubicBezTo>
                    <a:cubicBezTo>
                      <a:pt x="20782" y="437709"/>
                      <a:pt x="44685" y="418001"/>
                      <a:pt x="62346" y="400340"/>
                    </a:cubicBezTo>
                    <a:cubicBezTo>
                      <a:pt x="123122" y="339564"/>
                      <a:pt x="141856" y="358777"/>
                      <a:pt x="228600" y="358777"/>
                    </a:cubicBezTo>
                    <a:lnTo>
                      <a:pt x="249382" y="337995"/>
                    </a:lnTo>
                    <a:cubicBezTo>
                      <a:pt x="319024" y="152281"/>
                      <a:pt x="252540" y="171740"/>
                      <a:pt x="374073" y="171740"/>
                    </a:cubicBezTo>
                    <a:lnTo>
                      <a:pt x="623455" y="150958"/>
                    </a:lnTo>
                  </a:path>
                </a:pathLst>
              </a:custGeom>
              <a:solidFill>
                <a:srgbClr val="FFC000"/>
              </a:solidFill>
              <a:ln w="28575">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30" name="Freeform 329">
                <a:extLst>
                  <a:ext uri="{FF2B5EF4-FFF2-40B4-BE49-F238E27FC236}">
                    <a16:creationId xmlns:a16="http://schemas.microsoft.com/office/drawing/2014/main" id="{0FAF0D18-31F2-4D0E-8283-4AF147A8B0E9}"/>
                  </a:ext>
                </a:extLst>
              </p:cNvPr>
              <p:cNvSpPr/>
              <p:nvPr/>
            </p:nvSpPr>
            <p:spPr>
              <a:xfrm rot="19715858">
                <a:off x="6599556" y="4873896"/>
                <a:ext cx="1295400" cy="1526365"/>
              </a:xfrm>
              <a:custGeom>
                <a:avLst/>
                <a:gdLst>
                  <a:gd name="connsiteX0" fmla="*/ 311727 w 789709"/>
                  <a:gd name="connsiteY0" fmla="*/ 795195 h 916765"/>
                  <a:gd name="connsiteX1" fmla="*/ 311727 w 789709"/>
                  <a:gd name="connsiteY1" fmla="*/ 795195 h 916765"/>
                  <a:gd name="connsiteX2" fmla="*/ 145473 w 789709"/>
                  <a:gd name="connsiteY2" fmla="*/ 732849 h 916765"/>
                  <a:gd name="connsiteX3" fmla="*/ 187036 w 789709"/>
                  <a:gd name="connsiteY3" fmla="*/ 504249 h 916765"/>
                  <a:gd name="connsiteX4" fmla="*/ 228600 w 789709"/>
                  <a:gd name="connsiteY4" fmla="*/ 441904 h 916765"/>
                  <a:gd name="connsiteX5" fmla="*/ 290946 w 789709"/>
                  <a:gd name="connsiteY5" fmla="*/ 421122 h 916765"/>
                  <a:gd name="connsiteX6" fmla="*/ 290946 w 789709"/>
                  <a:gd name="connsiteY6" fmla="*/ 421122 h 916765"/>
                  <a:gd name="connsiteX7" fmla="*/ 270164 w 789709"/>
                  <a:gd name="connsiteY7" fmla="*/ 608158 h 916765"/>
                  <a:gd name="connsiteX8" fmla="*/ 332509 w 789709"/>
                  <a:gd name="connsiteY8" fmla="*/ 587377 h 916765"/>
                  <a:gd name="connsiteX9" fmla="*/ 394855 w 789709"/>
                  <a:gd name="connsiteY9" fmla="*/ 462686 h 916765"/>
                  <a:gd name="connsiteX10" fmla="*/ 311727 w 789709"/>
                  <a:gd name="connsiteY10" fmla="*/ 358777 h 916765"/>
                  <a:gd name="connsiteX11" fmla="*/ 270164 w 789709"/>
                  <a:gd name="connsiteY11" fmla="*/ 296431 h 916765"/>
                  <a:gd name="connsiteX12" fmla="*/ 270164 w 789709"/>
                  <a:gd name="connsiteY12" fmla="*/ 296431 h 916765"/>
                  <a:gd name="connsiteX13" fmla="*/ 581891 w 789709"/>
                  <a:gd name="connsiteY13" fmla="*/ 150958 h 916765"/>
                  <a:gd name="connsiteX14" fmla="*/ 623455 w 789709"/>
                  <a:gd name="connsiteY14" fmla="*/ 88613 h 916765"/>
                  <a:gd name="connsiteX15" fmla="*/ 665018 w 789709"/>
                  <a:gd name="connsiteY15" fmla="*/ 47049 h 916765"/>
                  <a:gd name="connsiteX16" fmla="*/ 665018 w 789709"/>
                  <a:gd name="connsiteY16" fmla="*/ 47049 h 916765"/>
                  <a:gd name="connsiteX17" fmla="*/ 561109 w 789709"/>
                  <a:gd name="connsiteY17" fmla="*/ 337995 h 916765"/>
                  <a:gd name="connsiteX18" fmla="*/ 561109 w 789709"/>
                  <a:gd name="connsiteY18" fmla="*/ 337995 h 916765"/>
                  <a:gd name="connsiteX19" fmla="*/ 706582 w 789709"/>
                  <a:gd name="connsiteY19" fmla="*/ 441904 h 916765"/>
                  <a:gd name="connsiteX20" fmla="*/ 644236 w 789709"/>
                  <a:gd name="connsiteY20" fmla="*/ 483468 h 916765"/>
                  <a:gd name="connsiteX21" fmla="*/ 644236 w 789709"/>
                  <a:gd name="connsiteY21" fmla="*/ 483468 h 916765"/>
                  <a:gd name="connsiteX22" fmla="*/ 519546 w 789709"/>
                  <a:gd name="connsiteY22" fmla="*/ 628940 h 916765"/>
                  <a:gd name="connsiteX23" fmla="*/ 581891 w 789709"/>
                  <a:gd name="connsiteY23" fmla="*/ 649722 h 916765"/>
                  <a:gd name="connsiteX24" fmla="*/ 685800 w 789709"/>
                  <a:gd name="connsiteY24" fmla="*/ 628940 h 916765"/>
                  <a:gd name="connsiteX25" fmla="*/ 706582 w 789709"/>
                  <a:gd name="connsiteY25" fmla="*/ 504249 h 916765"/>
                  <a:gd name="connsiteX26" fmla="*/ 727364 w 789709"/>
                  <a:gd name="connsiteY26" fmla="*/ 441904 h 916765"/>
                  <a:gd name="connsiteX27" fmla="*/ 789709 w 789709"/>
                  <a:gd name="connsiteY27" fmla="*/ 628940 h 916765"/>
                  <a:gd name="connsiteX28" fmla="*/ 768927 w 789709"/>
                  <a:gd name="connsiteY28" fmla="*/ 691286 h 916765"/>
                  <a:gd name="connsiteX29" fmla="*/ 623455 w 789709"/>
                  <a:gd name="connsiteY29" fmla="*/ 753631 h 916765"/>
                  <a:gd name="connsiteX30" fmla="*/ 581891 w 789709"/>
                  <a:gd name="connsiteY30" fmla="*/ 774413 h 916765"/>
                  <a:gd name="connsiteX31" fmla="*/ 623455 w 789709"/>
                  <a:gd name="connsiteY31" fmla="*/ 774413 h 916765"/>
                  <a:gd name="connsiteX32" fmla="*/ 477982 w 789709"/>
                  <a:gd name="connsiteY32" fmla="*/ 899104 h 916765"/>
                  <a:gd name="connsiteX33" fmla="*/ 311727 w 789709"/>
                  <a:gd name="connsiteY33" fmla="*/ 878322 h 916765"/>
                  <a:gd name="connsiteX34" fmla="*/ 207818 w 789709"/>
                  <a:gd name="connsiteY34" fmla="*/ 857540 h 916765"/>
                  <a:gd name="connsiteX35" fmla="*/ 0 w 789709"/>
                  <a:gd name="connsiteY35" fmla="*/ 649722 h 916765"/>
                  <a:gd name="connsiteX36" fmla="*/ 187036 w 789709"/>
                  <a:gd name="connsiteY36" fmla="*/ 628940 h 916765"/>
                  <a:gd name="connsiteX37" fmla="*/ 62346 w 789709"/>
                  <a:gd name="connsiteY37" fmla="*/ 525031 h 916765"/>
                  <a:gd name="connsiteX38" fmla="*/ 20782 w 789709"/>
                  <a:gd name="connsiteY38" fmla="*/ 462686 h 916765"/>
                  <a:gd name="connsiteX39" fmla="*/ 62346 w 789709"/>
                  <a:gd name="connsiteY39" fmla="*/ 400340 h 916765"/>
                  <a:gd name="connsiteX40" fmla="*/ 228600 w 789709"/>
                  <a:gd name="connsiteY40" fmla="*/ 358777 h 916765"/>
                  <a:gd name="connsiteX41" fmla="*/ 249382 w 789709"/>
                  <a:gd name="connsiteY41" fmla="*/ 337995 h 916765"/>
                  <a:gd name="connsiteX42" fmla="*/ 374073 w 789709"/>
                  <a:gd name="connsiteY42" fmla="*/ 171740 h 916765"/>
                  <a:gd name="connsiteX43" fmla="*/ 623455 w 789709"/>
                  <a:gd name="connsiteY43" fmla="*/ 150958 h 91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89709" h="916765">
                    <a:moveTo>
                      <a:pt x="311727" y="795195"/>
                    </a:moveTo>
                    <a:lnTo>
                      <a:pt x="311727" y="795195"/>
                    </a:lnTo>
                    <a:cubicBezTo>
                      <a:pt x="256309" y="774413"/>
                      <a:pt x="177249" y="782782"/>
                      <a:pt x="145473" y="732849"/>
                    </a:cubicBezTo>
                    <a:cubicBezTo>
                      <a:pt x="133440" y="713941"/>
                      <a:pt x="162531" y="553258"/>
                      <a:pt x="187036" y="504249"/>
                    </a:cubicBezTo>
                    <a:cubicBezTo>
                      <a:pt x="198206" y="481909"/>
                      <a:pt x="209096" y="457507"/>
                      <a:pt x="228600" y="441904"/>
                    </a:cubicBezTo>
                    <a:cubicBezTo>
                      <a:pt x="245706" y="428219"/>
                      <a:pt x="290946" y="421122"/>
                      <a:pt x="290946" y="421122"/>
                    </a:cubicBezTo>
                    <a:lnTo>
                      <a:pt x="290946" y="421122"/>
                    </a:lnTo>
                    <a:cubicBezTo>
                      <a:pt x="284019" y="483467"/>
                      <a:pt x="254950" y="547302"/>
                      <a:pt x="270164" y="608158"/>
                    </a:cubicBezTo>
                    <a:cubicBezTo>
                      <a:pt x="275477" y="629410"/>
                      <a:pt x="315403" y="601061"/>
                      <a:pt x="332509" y="587377"/>
                    </a:cubicBezTo>
                    <a:cubicBezTo>
                      <a:pt x="369133" y="558078"/>
                      <a:pt x="381165" y="503756"/>
                      <a:pt x="394855" y="462686"/>
                    </a:cubicBezTo>
                    <a:cubicBezTo>
                      <a:pt x="351753" y="290276"/>
                      <a:pt x="414214" y="440766"/>
                      <a:pt x="311727" y="358777"/>
                    </a:cubicBezTo>
                    <a:cubicBezTo>
                      <a:pt x="292223" y="343174"/>
                      <a:pt x="270164" y="296431"/>
                      <a:pt x="270164" y="296431"/>
                    </a:cubicBezTo>
                    <a:lnTo>
                      <a:pt x="270164" y="296431"/>
                    </a:lnTo>
                    <a:cubicBezTo>
                      <a:pt x="615999" y="0"/>
                      <a:pt x="214132" y="298061"/>
                      <a:pt x="581891" y="150958"/>
                    </a:cubicBezTo>
                    <a:cubicBezTo>
                      <a:pt x="605081" y="141682"/>
                      <a:pt x="607852" y="108116"/>
                      <a:pt x="623455" y="88613"/>
                    </a:cubicBezTo>
                    <a:cubicBezTo>
                      <a:pt x="635695" y="73313"/>
                      <a:pt x="651164" y="60904"/>
                      <a:pt x="665018" y="47049"/>
                    </a:cubicBezTo>
                    <a:lnTo>
                      <a:pt x="665018" y="47049"/>
                    </a:lnTo>
                    <a:cubicBezTo>
                      <a:pt x="642262" y="365634"/>
                      <a:pt x="741465" y="337995"/>
                      <a:pt x="561109" y="337995"/>
                    </a:cubicBezTo>
                    <a:lnTo>
                      <a:pt x="561109" y="337995"/>
                    </a:lnTo>
                    <a:cubicBezTo>
                      <a:pt x="609600" y="372631"/>
                      <a:pt x="677017" y="390165"/>
                      <a:pt x="706582" y="441904"/>
                    </a:cubicBezTo>
                    <a:cubicBezTo>
                      <a:pt x="718974" y="463590"/>
                      <a:pt x="644236" y="483468"/>
                      <a:pt x="644236" y="483468"/>
                    </a:cubicBezTo>
                    <a:lnTo>
                      <a:pt x="644236" y="483468"/>
                    </a:lnTo>
                    <a:cubicBezTo>
                      <a:pt x="602673" y="531959"/>
                      <a:pt x="541971" y="569140"/>
                      <a:pt x="519546" y="628940"/>
                    </a:cubicBezTo>
                    <a:cubicBezTo>
                      <a:pt x="511854" y="649451"/>
                      <a:pt x="559985" y="649722"/>
                      <a:pt x="581891" y="649722"/>
                    </a:cubicBezTo>
                    <a:cubicBezTo>
                      <a:pt x="617213" y="649722"/>
                      <a:pt x="651164" y="635867"/>
                      <a:pt x="685800" y="628940"/>
                    </a:cubicBezTo>
                    <a:cubicBezTo>
                      <a:pt x="692727" y="587376"/>
                      <a:pt x="697441" y="545383"/>
                      <a:pt x="706582" y="504249"/>
                    </a:cubicBezTo>
                    <a:cubicBezTo>
                      <a:pt x="711334" y="482865"/>
                      <a:pt x="709137" y="429753"/>
                      <a:pt x="727364" y="441904"/>
                    </a:cubicBezTo>
                    <a:cubicBezTo>
                      <a:pt x="750840" y="457555"/>
                      <a:pt x="781849" y="597501"/>
                      <a:pt x="789709" y="628940"/>
                    </a:cubicBezTo>
                    <a:cubicBezTo>
                      <a:pt x="782782" y="649722"/>
                      <a:pt x="782612" y="674180"/>
                      <a:pt x="768927" y="691286"/>
                    </a:cubicBezTo>
                    <a:cubicBezTo>
                      <a:pt x="729080" y="741094"/>
                      <a:pt x="677908" y="735480"/>
                      <a:pt x="623455" y="753631"/>
                    </a:cubicBezTo>
                    <a:cubicBezTo>
                      <a:pt x="608760" y="758529"/>
                      <a:pt x="595746" y="767486"/>
                      <a:pt x="581891" y="774413"/>
                    </a:cubicBezTo>
                    <a:lnTo>
                      <a:pt x="623455" y="774413"/>
                    </a:lnTo>
                    <a:cubicBezTo>
                      <a:pt x="574964" y="815977"/>
                      <a:pt x="538571" y="878908"/>
                      <a:pt x="477982" y="899104"/>
                    </a:cubicBezTo>
                    <a:cubicBezTo>
                      <a:pt x="424998" y="916765"/>
                      <a:pt x="366927" y="886814"/>
                      <a:pt x="311727" y="878322"/>
                    </a:cubicBezTo>
                    <a:cubicBezTo>
                      <a:pt x="276815" y="872951"/>
                      <a:pt x="207818" y="857540"/>
                      <a:pt x="207818" y="857540"/>
                    </a:cubicBezTo>
                    <a:lnTo>
                      <a:pt x="0" y="649722"/>
                    </a:lnTo>
                    <a:lnTo>
                      <a:pt x="187036" y="628940"/>
                    </a:lnTo>
                    <a:cubicBezTo>
                      <a:pt x="207037" y="615606"/>
                      <a:pt x="64155" y="526237"/>
                      <a:pt x="62346" y="525031"/>
                    </a:cubicBezTo>
                    <a:cubicBezTo>
                      <a:pt x="48491" y="504249"/>
                      <a:pt x="20782" y="487663"/>
                      <a:pt x="20782" y="462686"/>
                    </a:cubicBezTo>
                    <a:cubicBezTo>
                      <a:pt x="20782" y="437709"/>
                      <a:pt x="44685" y="418001"/>
                      <a:pt x="62346" y="400340"/>
                    </a:cubicBezTo>
                    <a:cubicBezTo>
                      <a:pt x="123122" y="339564"/>
                      <a:pt x="141856" y="358777"/>
                      <a:pt x="228600" y="358777"/>
                    </a:cubicBezTo>
                    <a:lnTo>
                      <a:pt x="249382" y="337995"/>
                    </a:lnTo>
                    <a:cubicBezTo>
                      <a:pt x="319024" y="152281"/>
                      <a:pt x="252540" y="171740"/>
                      <a:pt x="374073" y="171740"/>
                    </a:cubicBezTo>
                    <a:lnTo>
                      <a:pt x="623455" y="150958"/>
                    </a:lnTo>
                  </a:path>
                </a:pathLst>
              </a:custGeom>
              <a:solidFill>
                <a:srgbClr val="FF0000"/>
              </a:solidFill>
              <a:ln w="28575">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31" name="Freeform 330">
                <a:extLst>
                  <a:ext uri="{FF2B5EF4-FFF2-40B4-BE49-F238E27FC236}">
                    <a16:creationId xmlns:a16="http://schemas.microsoft.com/office/drawing/2014/main" id="{57D431BC-223A-43CA-B44D-15B048D6D884}"/>
                  </a:ext>
                </a:extLst>
              </p:cNvPr>
              <p:cNvSpPr/>
              <p:nvPr/>
            </p:nvSpPr>
            <p:spPr>
              <a:xfrm>
                <a:off x="6372973" y="4419600"/>
                <a:ext cx="1298108" cy="2004454"/>
              </a:xfrm>
              <a:custGeom>
                <a:avLst/>
                <a:gdLst>
                  <a:gd name="connsiteX0" fmla="*/ 996341 w 1298108"/>
                  <a:gd name="connsiteY0" fmla="*/ 1916182 h 2004454"/>
                  <a:gd name="connsiteX1" fmla="*/ 996341 w 1298108"/>
                  <a:gd name="connsiteY1" fmla="*/ 1916182 h 2004454"/>
                  <a:gd name="connsiteX2" fmla="*/ 809305 w 1298108"/>
                  <a:gd name="connsiteY2" fmla="*/ 1895400 h 2004454"/>
                  <a:gd name="connsiteX3" fmla="*/ 746959 w 1298108"/>
                  <a:gd name="connsiteY3" fmla="*/ 1874618 h 2004454"/>
                  <a:gd name="connsiteX4" fmla="*/ 726178 w 1298108"/>
                  <a:gd name="connsiteY4" fmla="*/ 1812273 h 2004454"/>
                  <a:gd name="connsiteX5" fmla="*/ 684614 w 1298108"/>
                  <a:gd name="connsiteY5" fmla="*/ 1749928 h 2004454"/>
                  <a:gd name="connsiteX6" fmla="*/ 684614 w 1298108"/>
                  <a:gd name="connsiteY6" fmla="*/ 1625237 h 2004454"/>
                  <a:gd name="connsiteX7" fmla="*/ 705396 w 1298108"/>
                  <a:gd name="connsiteY7" fmla="*/ 1542109 h 2004454"/>
                  <a:gd name="connsiteX8" fmla="*/ 767741 w 1298108"/>
                  <a:gd name="connsiteY8" fmla="*/ 1500546 h 2004454"/>
                  <a:gd name="connsiteX9" fmla="*/ 767741 w 1298108"/>
                  <a:gd name="connsiteY9" fmla="*/ 1334291 h 2004454"/>
                  <a:gd name="connsiteX10" fmla="*/ 643050 w 1298108"/>
                  <a:gd name="connsiteY10" fmla="*/ 1292728 h 2004454"/>
                  <a:gd name="connsiteX11" fmla="*/ 622269 w 1298108"/>
                  <a:gd name="connsiteY11" fmla="*/ 981000 h 2004454"/>
                  <a:gd name="connsiteX12" fmla="*/ 497578 w 1298108"/>
                  <a:gd name="connsiteY12" fmla="*/ 856309 h 2004454"/>
                  <a:gd name="connsiteX13" fmla="*/ 456014 w 1298108"/>
                  <a:gd name="connsiteY13" fmla="*/ 793964 h 2004454"/>
                  <a:gd name="connsiteX14" fmla="*/ 393669 w 1298108"/>
                  <a:gd name="connsiteY14" fmla="*/ 773182 h 2004454"/>
                  <a:gd name="connsiteX15" fmla="*/ 331323 w 1298108"/>
                  <a:gd name="connsiteY15" fmla="*/ 212073 h 2004454"/>
                  <a:gd name="connsiteX16" fmla="*/ 268978 w 1298108"/>
                  <a:gd name="connsiteY16" fmla="*/ 170509 h 2004454"/>
                  <a:gd name="connsiteX17" fmla="*/ 227414 w 1298108"/>
                  <a:gd name="connsiteY17" fmla="*/ 108164 h 2004454"/>
                  <a:gd name="connsiteX18" fmla="*/ 268978 w 1298108"/>
                  <a:gd name="connsiteY18" fmla="*/ 45818 h 2004454"/>
                  <a:gd name="connsiteX19" fmla="*/ 352105 w 1298108"/>
                  <a:gd name="connsiteY19" fmla="*/ 66600 h 2004454"/>
                  <a:gd name="connsiteX20" fmla="*/ 435232 w 1298108"/>
                  <a:gd name="connsiteY20" fmla="*/ 378328 h 2004454"/>
                  <a:gd name="connsiteX21" fmla="*/ 497578 w 1298108"/>
                  <a:gd name="connsiteY21" fmla="*/ 440673 h 2004454"/>
                  <a:gd name="connsiteX22" fmla="*/ 767741 w 1298108"/>
                  <a:gd name="connsiteY22" fmla="*/ 503018 h 2004454"/>
                  <a:gd name="connsiteX23" fmla="*/ 871650 w 1298108"/>
                  <a:gd name="connsiteY23" fmla="*/ 690055 h 2004454"/>
                  <a:gd name="connsiteX24" fmla="*/ 809305 w 1298108"/>
                  <a:gd name="connsiteY24" fmla="*/ 752400 h 2004454"/>
                  <a:gd name="connsiteX25" fmla="*/ 830087 w 1298108"/>
                  <a:gd name="connsiteY25" fmla="*/ 814746 h 2004454"/>
                  <a:gd name="connsiteX26" fmla="*/ 975559 w 1298108"/>
                  <a:gd name="connsiteY26" fmla="*/ 918655 h 2004454"/>
                  <a:gd name="connsiteX27" fmla="*/ 1079469 w 1298108"/>
                  <a:gd name="connsiteY27" fmla="*/ 939437 h 2004454"/>
                  <a:gd name="connsiteX28" fmla="*/ 1183378 w 1298108"/>
                  <a:gd name="connsiteY28" fmla="*/ 1043346 h 2004454"/>
                  <a:gd name="connsiteX29" fmla="*/ 1141814 w 1298108"/>
                  <a:gd name="connsiteY29" fmla="*/ 1105691 h 2004454"/>
                  <a:gd name="connsiteX30" fmla="*/ 1141814 w 1298108"/>
                  <a:gd name="connsiteY30" fmla="*/ 1271946 h 2004454"/>
                  <a:gd name="connsiteX31" fmla="*/ 1204159 w 1298108"/>
                  <a:gd name="connsiteY31" fmla="*/ 1313509 h 2004454"/>
                  <a:gd name="connsiteX32" fmla="*/ 1224941 w 1298108"/>
                  <a:gd name="connsiteY32" fmla="*/ 1375855 h 2004454"/>
                  <a:gd name="connsiteX33" fmla="*/ 1287287 w 1298108"/>
                  <a:gd name="connsiteY33" fmla="*/ 1438200 h 2004454"/>
                  <a:gd name="connsiteX34" fmla="*/ 1266505 w 1298108"/>
                  <a:gd name="connsiteY34" fmla="*/ 1666800 h 2004454"/>
                  <a:gd name="connsiteX35" fmla="*/ 1245723 w 1298108"/>
                  <a:gd name="connsiteY35" fmla="*/ 1749928 h 2004454"/>
                  <a:gd name="connsiteX36" fmla="*/ 1183378 w 1298108"/>
                  <a:gd name="connsiteY36" fmla="*/ 1791491 h 2004454"/>
                  <a:gd name="connsiteX37" fmla="*/ 1058687 w 1298108"/>
                  <a:gd name="connsiteY37" fmla="*/ 1833055 h 2004454"/>
                  <a:gd name="connsiteX38" fmla="*/ 1017123 w 1298108"/>
                  <a:gd name="connsiteY38" fmla="*/ 1895400 h 2004454"/>
                  <a:gd name="connsiteX39" fmla="*/ 933996 w 1298108"/>
                  <a:gd name="connsiteY39" fmla="*/ 1999309 h 2004454"/>
                  <a:gd name="connsiteX40" fmla="*/ 892432 w 1298108"/>
                  <a:gd name="connsiteY40" fmla="*/ 1999309 h 200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98108" h="2004454">
                    <a:moveTo>
                      <a:pt x="996341" y="1916182"/>
                    </a:moveTo>
                    <a:lnTo>
                      <a:pt x="996341" y="1916182"/>
                    </a:lnTo>
                    <a:cubicBezTo>
                      <a:pt x="933996" y="1909255"/>
                      <a:pt x="871180" y="1905713"/>
                      <a:pt x="809305" y="1895400"/>
                    </a:cubicBezTo>
                    <a:cubicBezTo>
                      <a:pt x="787697" y="1891799"/>
                      <a:pt x="762449" y="1890108"/>
                      <a:pt x="746959" y="1874618"/>
                    </a:cubicBezTo>
                    <a:cubicBezTo>
                      <a:pt x="731469" y="1859128"/>
                      <a:pt x="735975" y="1831866"/>
                      <a:pt x="726178" y="1812273"/>
                    </a:cubicBezTo>
                    <a:cubicBezTo>
                      <a:pt x="715008" y="1789933"/>
                      <a:pt x="698469" y="1770710"/>
                      <a:pt x="684614" y="1749928"/>
                    </a:cubicBezTo>
                    <a:cubicBezTo>
                      <a:pt x="654773" y="1660405"/>
                      <a:pt x="659036" y="1714759"/>
                      <a:pt x="684614" y="1625237"/>
                    </a:cubicBezTo>
                    <a:cubicBezTo>
                      <a:pt x="692461" y="1597774"/>
                      <a:pt x="689553" y="1565874"/>
                      <a:pt x="705396" y="1542109"/>
                    </a:cubicBezTo>
                    <a:cubicBezTo>
                      <a:pt x="719250" y="1521327"/>
                      <a:pt x="746959" y="1514400"/>
                      <a:pt x="767741" y="1500546"/>
                    </a:cubicBezTo>
                    <a:cubicBezTo>
                      <a:pt x="784140" y="1451349"/>
                      <a:pt x="817897" y="1384447"/>
                      <a:pt x="767741" y="1334291"/>
                    </a:cubicBezTo>
                    <a:cubicBezTo>
                      <a:pt x="736761" y="1303311"/>
                      <a:pt x="643050" y="1292728"/>
                      <a:pt x="643050" y="1292728"/>
                    </a:cubicBezTo>
                    <a:cubicBezTo>
                      <a:pt x="636123" y="1188819"/>
                      <a:pt x="655201" y="1079796"/>
                      <a:pt x="622269" y="981000"/>
                    </a:cubicBezTo>
                    <a:cubicBezTo>
                      <a:pt x="603681" y="925236"/>
                      <a:pt x="530184" y="905217"/>
                      <a:pt x="497578" y="856309"/>
                    </a:cubicBezTo>
                    <a:cubicBezTo>
                      <a:pt x="483723" y="835527"/>
                      <a:pt x="475517" y="809567"/>
                      <a:pt x="456014" y="793964"/>
                    </a:cubicBezTo>
                    <a:cubicBezTo>
                      <a:pt x="438908" y="780280"/>
                      <a:pt x="414451" y="780109"/>
                      <a:pt x="393669" y="773182"/>
                    </a:cubicBezTo>
                    <a:cubicBezTo>
                      <a:pt x="248339" y="555190"/>
                      <a:pt x="429519" y="850352"/>
                      <a:pt x="331323" y="212073"/>
                    </a:cubicBezTo>
                    <a:cubicBezTo>
                      <a:pt x="327525" y="187387"/>
                      <a:pt x="289760" y="184364"/>
                      <a:pt x="268978" y="170509"/>
                    </a:cubicBezTo>
                    <a:cubicBezTo>
                      <a:pt x="255123" y="149727"/>
                      <a:pt x="246211" y="124611"/>
                      <a:pt x="227414" y="108164"/>
                    </a:cubicBezTo>
                    <a:cubicBezTo>
                      <a:pt x="103797" y="0"/>
                      <a:pt x="0" y="12197"/>
                      <a:pt x="268978" y="45818"/>
                    </a:cubicBezTo>
                    <a:cubicBezTo>
                      <a:pt x="296687" y="52745"/>
                      <a:pt x="325853" y="55349"/>
                      <a:pt x="352105" y="66600"/>
                    </a:cubicBezTo>
                    <a:cubicBezTo>
                      <a:pt x="496251" y="128378"/>
                      <a:pt x="388485" y="191341"/>
                      <a:pt x="435232" y="378328"/>
                    </a:cubicBezTo>
                    <a:cubicBezTo>
                      <a:pt x="442360" y="406840"/>
                      <a:pt x="473662" y="423590"/>
                      <a:pt x="497578" y="440673"/>
                    </a:cubicBezTo>
                    <a:cubicBezTo>
                      <a:pt x="587349" y="504795"/>
                      <a:pt x="650068" y="489944"/>
                      <a:pt x="767741" y="503018"/>
                    </a:cubicBezTo>
                    <a:cubicBezTo>
                      <a:pt x="949486" y="684763"/>
                      <a:pt x="1008347" y="644489"/>
                      <a:pt x="871650" y="690055"/>
                    </a:cubicBezTo>
                    <a:cubicBezTo>
                      <a:pt x="850868" y="710837"/>
                      <a:pt x="818599" y="724518"/>
                      <a:pt x="809305" y="752400"/>
                    </a:cubicBezTo>
                    <a:cubicBezTo>
                      <a:pt x="802378" y="773182"/>
                      <a:pt x="817936" y="796519"/>
                      <a:pt x="830087" y="814746"/>
                    </a:cubicBezTo>
                    <a:cubicBezTo>
                      <a:pt x="863401" y="864718"/>
                      <a:pt x="919837" y="900081"/>
                      <a:pt x="975559" y="918655"/>
                    </a:cubicBezTo>
                    <a:cubicBezTo>
                      <a:pt x="1009069" y="929825"/>
                      <a:pt x="1044832" y="932510"/>
                      <a:pt x="1079469" y="939437"/>
                    </a:cubicBezTo>
                    <a:cubicBezTo>
                      <a:pt x="1107179" y="957910"/>
                      <a:pt x="1183378" y="997164"/>
                      <a:pt x="1183378" y="1043346"/>
                    </a:cubicBezTo>
                    <a:cubicBezTo>
                      <a:pt x="1183378" y="1068323"/>
                      <a:pt x="1155669" y="1084909"/>
                      <a:pt x="1141814" y="1105691"/>
                    </a:cubicBezTo>
                    <a:cubicBezTo>
                      <a:pt x="1120503" y="1169623"/>
                      <a:pt x="1099577" y="1198032"/>
                      <a:pt x="1141814" y="1271946"/>
                    </a:cubicBezTo>
                    <a:cubicBezTo>
                      <a:pt x="1154206" y="1293632"/>
                      <a:pt x="1183377" y="1299655"/>
                      <a:pt x="1204159" y="1313509"/>
                    </a:cubicBezTo>
                    <a:cubicBezTo>
                      <a:pt x="1211086" y="1334291"/>
                      <a:pt x="1212790" y="1357628"/>
                      <a:pt x="1224941" y="1375855"/>
                    </a:cubicBezTo>
                    <a:cubicBezTo>
                      <a:pt x="1241244" y="1400309"/>
                      <a:pt x="1283131" y="1409105"/>
                      <a:pt x="1287287" y="1438200"/>
                    </a:cubicBezTo>
                    <a:cubicBezTo>
                      <a:pt x="1298108" y="1513945"/>
                      <a:pt x="1276617" y="1590957"/>
                      <a:pt x="1266505" y="1666800"/>
                    </a:cubicBezTo>
                    <a:cubicBezTo>
                      <a:pt x="1262730" y="1695112"/>
                      <a:pt x="1261566" y="1726163"/>
                      <a:pt x="1245723" y="1749928"/>
                    </a:cubicBezTo>
                    <a:cubicBezTo>
                      <a:pt x="1231869" y="1770710"/>
                      <a:pt x="1206202" y="1781347"/>
                      <a:pt x="1183378" y="1791491"/>
                    </a:cubicBezTo>
                    <a:cubicBezTo>
                      <a:pt x="1143342" y="1809285"/>
                      <a:pt x="1058687" y="1833055"/>
                      <a:pt x="1058687" y="1833055"/>
                    </a:cubicBezTo>
                    <a:cubicBezTo>
                      <a:pt x="1044832" y="1853837"/>
                      <a:pt x="1028293" y="1873060"/>
                      <a:pt x="1017123" y="1895400"/>
                    </a:cubicBezTo>
                    <a:cubicBezTo>
                      <a:pt x="982295" y="1965055"/>
                      <a:pt x="1021577" y="1964277"/>
                      <a:pt x="933996" y="1999309"/>
                    </a:cubicBezTo>
                    <a:cubicBezTo>
                      <a:pt x="921132" y="2004454"/>
                      <a:pt x="906287" y="1999309"/>
                      <a:pt x="892432" y="1999309"/>
                    </a:cubicBezTo>
                  </a:path>
                </a:pathLst>
              </a:custGeom>
              <a:solidFill>
                <a:srgbClr val="FFFF00"/>
              </a:solidFill>
              <a:ln w="38100">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32" name="Freeform 331">
                <a:extLst>
                  <a:ext uri="{FF2B5EF4-FFF2-40B4-BE49-F238E27FC236}">
                    <a16:creationId xmlns:a16="http://schemas.microsoft.com/office/drawing/2014/main" id="{99217EB1-D38E-4115-B66B-A9625C159FA1}"/>
                  </a:ext>
                </a:extLst>
              </p:cNvPr>
              <p:cNvSpPr/>
              <p:nvPr/>
            </p:nvSpPr>
            <p:spPr>
              <a:xfrm rot="3628476">
                <a:off x="6525373" y="4419600"/>
                <a:ext cx="1298108" cy="2004454"/>
              </a:xfrm>
              <a:custGeom>
                <a:avLst/>
                <a:gdLst>
                  <a:gd name="connsiteX0" fmla="*/ 996341 w 1298108"/>
                  <a:gd name="connsiteY0" fmla="*/ 1916182 h 2004454"/>
                  <a:gd name="connsiteX1" fmla="*/ 996341 w 1298108"/>
                  <a:gd name="connsiteY1" fmla="*/ 1916182 h 2004454"/>
                  <a:gd name="connsiteX2" fmla="*/ 809305 w 1298108"/>
                  <a:gd name="connsiteY2" fmla="*/ 1895400 h 2004454"/>
                  <a:gd name="connsiteX3" fmla="*/ 746959 w 1298108"/>
                  <a:gd name="connsiteY3" fmla="*/ 1874618 h 2004454"/>
                  <a:gd name="connsiteX4" fmla="*/ 726178 w 1298108"/>
                  <a:gd name="connsiteY4" fmla="*/ 1812273 h 2004454"/>
                  <a:gd name="connsiteX5" fmla="*/ 684614 w 1298108"/>
                  <a:gd name="connsiteY5" fmla="*/ 1749928 h 2004454"/>
                  <a:gd name="connsiteX6" fmla="*/ 684614 w 1298108"/>
                  <a:gd name="connsiteY6" fmla="*/ 1625237 h 2004454"/>
                  <a:gd name="connsiteX7" fmla="*/ 705396 w 1298108"/>
                  <a:gd name="connsiteY7" fmla="*/ 1542109 h 2004454"/>
                  <a:gd name="connsiteX8" fmla="*/ 767741 w 1298108"/>
                  <a:gd name="connsiteY8" fmla="*/ 1500546 h 2004454"/>
                  <a:gd name="connsiteX9" fmla="*/ 767741 w 1298108"/>
                  <a:gd name="connsiteY9" fmla="*/ 1334291 h 2004454"/>
                  <a:gd name="connsiteX10" fmla="*/ 643050 w 1298108"/>
                  <a:gd name="connsiteY10" fmla="*/ 1292728 h 2004454"/>
                  <a:gd name="connsiteX11" fmla="*/ 622269 w 1298108"/>
                  <a:gd name="connsiteY11" fmla="*/ 981000 h 2004454"/>
                  <a:gd name="connsiteX12" fmla="*/ 497578 w 1298108"/>
                  <a:gd name="connsiteY12" fmla="*/ 856309 h 2004454"/>
                  <a:gd name="connsiteX13" fmla="*/ 456014 w 1298108"/>
                  <a:gd name="connsiteY13" fmla="*/ 793964 h 2004454"/>
                  <a:gd name="connsiteX14" fmla="*/ 393669 w 1298108"/>
                  <a:gd name="connsiteY14" fmla="*/ 773182 h 2004454"/>
                  <a:gd name="connsiteX15" fmla="*/ 331323 w 1298108"/>
                  <a:gd name="connsiteY15" fmla="*/ 212073 h 2004454"/>
                  <a:gd name="connsiteX16" fmla="*/ 268978 w 1298108"/>
                  <a:gd name="connsiteY16" fmla="*/ 170509 h 2004454"/>
                  <a:gd name="connsiteX17" fmla="*/ 227414 w 1298108"/>
                  <a:gd name="connsiteY17" fmla="*/ 108164 h 2004454"/>
                  <a:gd name="connsiteX18" fmla="*/ 268978 w 1298108"/>
                  <a:gd name="connsiteY18" fmla="*/ 45818 h 2004454"/>
                  <a:gd name="connsiteX19" fmla="*/ 352105 w 1298108"/>
                  <a:gd name="connsiteY19" fmla="*/ 66600 h 2004454"/>
                  <a:gd name="connsiteX20" fmla="*/ 435232 w 1298108"/>
                  <a:gd name="connsiteY20" fmla="*/ 378328 h 2004454"/>
                  <a:gd name="connsiteX21" fmla="*/ 497578 w 1298108"/>
                  <a:gd name="connsiteY21" fmla="*/ 440673 h 2004454"/>
                  <a:gd name="connsiteX22" fmla="*/ 767741 w 1298108"/>
                  <a:gd name="connsiteY22" fmla="*/ 503018 h 2004454"/>
                  <a:gd name="connsiteX23" fmla="*/ 871650 w 1298108"/>
                  <a:gd name="connsiteY23" fmla="*/ 690055 h 2004454"/>
                  <a:gd name="connsiteX24" fmla="*/ 809305 w 1298108"/>
                  <a:gd name="connsiteY24" fmla="*/ 752400 h 2004454"/>
                  <a:gd name="connsiteX25" fmla="*/ 830087 w 1298108"/>
                  <a:gd name="connsiteY25" fmla="*/ 814746 h 2004454"/>
                  <a:gd name="connsiteX26" fmla="*/ 975559 w 1298108"/>
                  <a:gd name="connsiteY26" fmla="*/ 918655 h 2004454"/>
                  <a:gd name="connsiteX27" fmla="*/ 1079469 w 1298108"/>
                  <a:gd name="connsiteY27" fmla="*/ 939437 h 2004454"/>
                  <a:gd name="connsiteX28" fmla="*/ 1183378 w 1298108"/>
                  <a:gd name="connsiteY28" fmla="*/ 1043346 h 2004454"/>
                  <a:gd name="connsiteX29" fmla="*/ 1141814 w 1298108"/>
                  <a:gd name="connsiteY29" fmla="*/ 1105691 h 2004454"/>
                  <a:gd name="connsiteX30" fmla="*/ 1141814 w 1298108"/>
                  <a:gd name="connsiteY30" fmla="*/ 1271946 h 2004454"/>
                  <a:gd name="connsiteX31" fmla="*/ 1204159 w 1298108"/>
                  <a:gd name="connsiteY31" fmla="*/ 1313509 h 2004454"/>
                  <a:gd name="connsiteX32" fmla="*/ 1224941 w 1298108"/>
                  <a:gd name="connsiteY32" fmla="*/ 1375855 h 2004454"/>
                  <a:gd name="connsiteX33" fmla="*/ 1287287 w 1298108"/>
                  <a:gd name="connsiteY33" fmla="*/ 1438200 h 2004454"/>
                  <a:gd name="connsiteX34" fmla="*/ 1266505 w 1298108"/>
                  <a:gd name="connsiteY34" fmla="*/ 1666800 h 2004454"/>
                  <a:gd name="connsiteX35" fmla="*/ 1245723 w 1298108"/>
                  <a:gd name="connsiteY35" fmla="*/ 1749928 h 2004454"/>
                  <a:gd name="connsiteX36" fmla="*/ 1183378 w 1298108"/>
                  <a:gd name="connsiteY36" fmla="*/ 1791491 h 2004454"/>
                  <a:gd name="connsiteX37" fmla="*/ 1058687 w 1298108"/>
                  <a:gd name="connsiteY37" fmla="*/ 1833055 h 2004454"/>
                  <a:gd name="connsiteX38" fmla="*/ 1017123 w 1298108"/>
                  <a:gd name="connsiteY38" fmla="*/ 1895400 h 2004454"/>
                  <a:gd name="connsiteX39" fmla="*/ 933996 w 1298108"/>
                  <a:gd name="connsiteY39" fmla="*/ 1999309 h 2004454"/>
                  <a:gd name="connsiteX40" fmla="*/ 892432 w 1298108"/>
                  <a:gd name="connsiteY40" fmla="*/ 1999309 h 200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98108" h="2004454">
                    <a:moveTo>
                      <a:pt x="996341" y="1916182"/>
                    </a:moveTo>
                    <a:lnTo>
                      <a:pt x="996341" y="1916182"/>
                    </a:lnTo>
                    <a:cubicBezTo>
                      <a:pt x="933996" y="1909255"/>
                      <a:pt x="871180" y="1905713"/>
                      <a:pt x="809305" y="1895400"/>
                    </a:cubicBezTo>
                    <a:cubicBezTo>
                      <a:pt x="787697" y="1891799"/>
                      <a:pt x="762449" y="1890108"/>
                      <a:pt x="746959" y="1874618"/>
                    </a:cubicBezTo>
                    <a:cubicBezTo>
                      <a:pt x="731469" y="1859128"/>
                      <a:pt x="735975" y="1831866"/>
                      <a:pt x="726178" y="1812273"/>
                    </a:cubicBezTo>
                    <a:cubicBezTo>
                      <a:pt x="715008" y="1789933"/>
                      <a:pt x="698469" y="1770710"/>
                      <a:pt x="684614" y="1749928"/>
                    </a:cubicBezTo>
                    <a:cubicBezTo>
                      <a:pt x="654773" y="1660405"/>
                      <a:pt x="659036" y="1714759"/>
                      <a:pt x="684614" y="1625237"/>
                    </a:cubicBezTo>
                    <a:cubicBezTo>
                      <a:pt x="692461" y="1597774"/>
                      <a:pt x="689553" y="1565874"/>
                      <a:pt x="705396" y="1542109"/>
                    </a:cubicBezTo>
                    <a:cubicBezTo>
                      <a:pt x="719250" y="1521327"/>
                      <a:pt x="746959" y="1514400"/>
                      <a:pt x="767741" y="1500546"/>
                    </a:cubicBezTo>
                    <a:cubicBezTo>
                      <a:pt x="784140" y="1451349"/>
                      <a:pt x="817897" y="1384447"/>
                      <a:pt x="767741" y="1334291"/>
                    </a:cubicBezTo>
                    <a:cubicBezTo>
                      <a:pt x="736761" y="1303311"/>
                      <a:pt x="643050" y="1292728"/>
                      <a:pt x="643050" y="1292728"/>
                    </a:cubicBezTo>
                    <a:cubicBezTo>
                      <a:pt x="636123" y="1188819"/>
                      <a:pt x="655201" y="1079796"/>
                      <a:pt x="622269" y="981000"/>
                    </a:cubicBezTo>
                    <a:cubicBezTo>
                      <a:pt x="603681" y="925236"/>
                      <a:pt x="530184" y="905217"/>
                      <a:pt x="497578" y="856309"/>
                    </a:cubicBezTo>
                    <a:cubicBezTo>
                      <a:pt x="483723" y="835527"/>
                      <a:pt x="475517" y="809567"/>
                      <a:pt x="456014" y="793964"/>
                    </a:cubicBezTo>
                    <a:cubicBezTo>
                      <a:pt x="438908" y="780280"/>
                      <a:pt x="414451" y="780109"/>
                      <a:pt x="393669" y="773182"/>
                    </a:cubicBezTo>
                    <a:cubicBezTo>
                      <a:pt x="248339" y="555190"/>
                      <a:pt x="429519" y="850352"/>
                      <a:pt x="331323" y="212073"/>
                    </a:cubicBezTo>
                    <a:cubicBezTo>
                      <a:pt x="327525" y="187387"/>
                      <a:pt x="289760" y="184364"/>
                      <a:pt x="268978" y="170509"/>
                    </a:cubicBezTo>
                    <a:cubicBezTo>
                      <a:pt x="255123" y="149727"/>
                      <a:pt x="246211" y="124611"/>
                      <a:pt x="227414" y="108164"/>
                    </a:cubicBezTo>
                    <a:cubicBezTo>
                      <a:pt x="103797" y="0"/>
                      <a:pt x="0" y="12197"/>
                      <a:pt x="268978" y="45818"/>
                    </a:cubicBezTo>
                    <a:cubicBezTo>
                      <a:pt x="296687" y="52745"/>
                      <a:pt x="325853" y="55349"/>
                      <a:pt x="352105" y="66600"/>
                    </a:cubicBezTo>
                    <a:cubicBezTo>
                      <a:pt x="496251" y="128378"/>
                      <a:pt x="388485" y="191341"/>
                      <a:pt x="435232" y="378328"/>
                    </a:cubicBezTo>
                    <a:cubicBezTo>
                      <a:pt x="442360" y="406840"/>
                      <a:pt x="473662" y="423590"/>
                      <a:pt x="497578" y="440673"/>
                    </a:cubicBezTo>
                    <a:cubicBezTo>
                      <a:pt x="587349" y="504795"/>
                      <a:pt x="650068" y="489944"/>
                      <a:pt x="767741" y="503018"/>
                    </a:cubicBezTo>
                    <a:cubicBezTo>
                      <a:pt x="949486" y="684763"/>
                      <a:pt x="1008347" y="644489"/>
                      <a:pt x="871650" y="690055"/>
                    </a:cubicBezTo>
                    <a:cubicBezTo>
                      <a:pt x="850868" y="710837"/>
                      <a:pt x="818599" y="724518"/>
                      <a:pt x="809305" y="752400"/>
                    </a:cubicBezTo>
                    <a:cubicBezTo>
                      <a:pt x="802378" y="773182"/>
                      <a:pt x="817936" y="796519"/>
                      <a:pt x="830087" y="814746"/>
                    </a:cubicBezTo>
                    <a:cubicBezTo>
                      <a:pt x="863401" y="864718"/>
                      <a:pt x="919837" y="900081"/>
                      <a:pt x="975559" y="918655"/>
                    </a:cubicBezTo>
                    <a:cubicBezTo>
                      <a:pt x="1009069" y="929825"/>
                      <a:pt x="1044832" y="932510"/>
                      <a:pt x="1079469" y="939437"/>
                    </a:cubicBezTo>
                    <a:cubicBezTo>
                      <a:pt x="1107179" y="957910"/>
                      <a:pt x="1183378" y="997164"/>
                      <a:pt x="1183378" y="1043346"/>
                    </a:cubicBezTo>
                    <a:cubicBezTo>
                      <a:pt x="1183378" y="1068323"/>
                      <a:pt x="1155669" y="1084909"/>
                      <a:pt x="1141814" y="1105691"/>
                    </a:cubicBezTo>
                    <a:cubicBezTo>
                      <a:pt x="1120503" y="1169623"/>
                      <a:pt x="1099577" y="1198032"/>
                      <a:pt x="1141814" y="1271946"/>
                    </a:cubicBezTo>
                    <a:cubicBezTo>
                      <a:pt x="1154206" y="1293632"/>
                      <a:pt x="1183377" y="1299655"/>
                      <a:pt x="1204159" y="1313509"/>
                    </a:cubicBezTo>
                    <a:cubicBezTo>
                      <a:pt x="1211086" y="1334291"/>
                      <a:pt x="1212790" y="1357628"/>
                      <a:pt x="1224941" y="1375855"/>
                    </a:cubicBezTo>
                    <a:cubicBezTo>
                      <a:pt x="1241244" y="1400309"/>
                      <a:pt x="1283131" y="1409105"/>
                      <a:pt x="1287287" y="1438200"/>
                    </a:cubicBezTo>
                    <a:cubicBezTo>
                      <a:pt x="1298108" y="1513945"/>
                      <a:pt x="1276617" y="1590957"/>
                      <a:pt x="1266505" y="1666800"/>
                    </a:cubicBezTo>
                    <a:cubicBezTo>
                      <a:pt x="1262730" y="1695112"/>
                      <a:pt x="1261566" y="1726163"/>
                      <a:pt x="1245723" y="1749928"/>
                    </a:cubicBezTo>
                    <a:cubicBezTo>
                      <a:pt x="1231869" y="1770710"/>
                      <a:pt x="1206202" y="1781347"/>
                      <a:pt x="1183378" y="1791491"/>
                    </a:cubicBezTo>
                    <a:cubicBezTo>
                      <a:pt x="1143342" y="1809285"/>
                      <a:pt x="1058687" y="1833055"/>
                      <a:pt x="1058687" y="1833055"/>
                    </a:cubicBezTo>
                    <a:cubicBezTo>
                      <a:pt x="1044832" y="1853837"/>
                      <a:pt x="1028293" y="1873060"/>
                      <a:pt x="1017123" y="1895400"/>
                    </a:cubicBezTo>
                    <a:cubicBezTo>
                      <a:pt x="982295" y="1965055"/>
                      <a:pt x="1021577" y="1964277"/>
                      <a:pt x="933996" y="1999309"/>
                    </a:cubicBezTo>
                    <a:cubicBezTo>
                      <a:pt x="921132" y="2004454"/>
                      <a:pt x="906287" y="1999309"/>
                      <a:pt x="892432" y="1999309"/>
                    </a:cubicBezTo>
                  </a:path>
                </a:pathLst>
              </a:custGeom>
              <a:solidFill>
                <a:srgbClr val="FFC000"/>
              </a:solidFill>
              <a:ln w="38100">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33" name="Freeform 332">
                <a:extLst>
                  <a:ext uri="{FF2B5EF4-FFF2-40B4-BE49-F238E27FC236}">
                    <a16:creationId xmlns:a16="http://schemas.microsoft.com/office/drawing/2014/main" id="{6C580ABA-A579-46F7-9CC9-CA0964FD354A}"/>
                  </a:ext>
                </a:extLst>
              </p:cNvPr>
              <p:cNvSpPr/>
              <p:nvPr/>
            </p:nvSpPr>
            <p:spPr>
              <a:xfrm flipH="1">
                <a:off x="7058773" y="5562600"/>
                <a:ext cx="835492" cy="838200"/>
              </a:xfrm>
              <a:custGeom>
                <a:avLst/>
                <a:gdLst>
                  <a:gd name="connsiteX0" fmla="*/ 996341 w 1298108"/>
                  <a:gd name="connsiteY0" fmla="*/ 1916182 h 2004454"/>
                  <a:gd name="connsiteX1" fmla="*/ 996341 w 1298108"/>
                  <a:gd name="connsiteY1" fmla="*/ 1916182 h 2004454"/>
                  <a:gd name="connsiteX2" fmla="*/ 809305 w 1298108"/>
                  <a:gd name="connsiteY2" fmla="*/ 1895400 h 2004454"/>
                  <a:gd name="connsiteX3" fmla="*/ 746959 w 1298108"/>
                  <a:gd name="connsiteY3" fmla="*/ 1874618 h 2004454"/>
                  <a:gd name="connsiteX4" fmla="*/ 726178 w 1298108"/>
                  <a:gd name="connsiteY4" fmla="*/ 1812273 h 2004454"/>
                  <a:gd name="connsiteX5" fmla="*/ 684614 w 1298108"/>
                  <a:gd name="connsiteY5" fmla="*/ 1749928 h 2004454"/>
                  <a:gd name="connsiteX6" fmla="*/ 684614 w 1298108"/>
                  <a:gd name="connsiteY6" fmla="*/ 1625237 h 2004454"/>
                  <a:gd name="connsiteX7" fmla="*/ 705396 w 1298108"/>
                  <a:gd name="connsiteY7" fmla="*/ 1542109 h 2004454"/>
                  <a:gd name="connsiteX8" fmla="*/ 767741 w 1298108"/>
                  <a:gd name="connsiteY8" fmla="*/ 1500546 h 2004454"/>
                  <a:gd name="connsiteX9" fmla="*/ 767741 w 1298108"/>
                  <a:gd name="connsiteY9" fmla="*/ 1334291 h 2004454"/>
                  <a:gd name="connsiteX10" fmla="*/ 643050 w 1298108"/>
                  <a:gd name="connsiteY10" fmla="*/ 1292728 h 2004454"/>
                  <a:gd name="connsiteX11" fmla="*/ 622269 w 1298108"/>
                  <a:gd name="connsiteY11" fmla="*/ 981000 h 2004454"/>
                  <a:gd name="connsiteX12" fmla="*/ 497578 w 1298108"/>
                  <a:gd name="connsiteY12" fmla="*/ 856309 h 2004454"/>
                  <a:gd name="connsiteX13" fmla="*/ 456014 w 1298108"/>
                  <a:gd name="connsiteY13" fmla="*/ 793964 h 2004454"/>
                  <a:gd name="connsiteX14" fmla="*/ 393669 w 1298108"/>
                  <a:gd name="connsiteY14" fmla="*/ 773182 h 2004454"/>
                  <a:gd name="connsiteX15" fmla="*/ 331323 w 1298108"/>
                  <a:gd name="connsiteY15" fmla="*/ 212073 h 2004454"/>
                  <a:gd name="connsiteX16" fmla="*/ 268978 w 1298108"/>
                  <a:gd name="connsiteY16" fmla="*/ 170509 h 2004454"/>
                  <a:gd name="connsiteX17" fmla="*/ 227414 w 1298108"/>
                  <a:gd name="connsiteY17" fmla="*/ 108164 h 2004454"/>
                  <a:gd name="connsiteX18" fmla="*/ 268978 w 1298108"/>
                  <a:gd name="connsiteY18" fmla="*/ 45818 h 2004454"/>
                  <a:gd name="connsiteX19" fmla="*/ 352105 w 1298108"/>
                  <a:gd name="connsiteY19" fmla="*/ 66600 h 2004454"/>
                  <a:gd name="connsiteX20" fmla="*/ 435232 w 1298108"/>
                  <a:gd name="connsiteY20" fmla="*/ 378328 h 2004454"/>
                  <a:gd name="connsiteX21" fmla="*/ 497578 w 1298108"/>
                  <a:gd name="connsiteY21" fmla="*/ 440673 h 2004454"/>
                  <a:gd name="connsiteX22" fmla="*/ 767741 w 1298108"/>
                  <a:gd name="connsiteY22" fmla="*/ 503018 h 2004454"/>
                  <a:gd name="connsiteX23" fmla="*/ 871650 w 1298108"/>
                  <a:gd name="connsiteY23" fmla="*/ 690055 h 2004454"/>
                  <a:gd name="connsiteX24" fmla="*/ 809305 w 1298108"/>
                  <a:gd name="connsiteY24" fmla="*/ 752400 h 2004454"/>
                  <a:gd name="connsiteX25" fmla="*/ 830087 w 1298108"/>
                  <a:gd name="connsiteY25" fmla="*/ 814746 h 2004454"/>
                  <a:gd name="connsiteX26" fmla="*/ 975559 w 1298108"/>
                  <a:gd name="connsiteY26" fmla="*/ 918655 h 2004454"/>
                  <a:gd name="connsiteX27" fmla="*/ 1079469 w 1298108"/>
                  <a:gd name="connsiteY27" fmla="*/ 939437 h 2004454"/>
                  <a:gd name="connsiteX28" fmla="*/ 1183378 w 1298108"/>
                  <a:gd name="connsiteY28" fmla="*/ 1043346 h 2004454"/>
                  <a:gd name="connsiteX29" fmla="*/ 1141814 w 1298108"/>
                  <a:gd name="connsiteY29" fmla="*/ 1105691 h 2004454"/>
                  <a:gd name="connsiteX30" fmla="*/ 1141814 w 1298108"/>
                  <a:gd name="connsiteY30" fmla="*/ 1271946 h 2004454"/>
                  <a:gd name="connsiteX31" fmla="*/ 1204159 w 1298108"/>
                  <a:gd name="connsiteY31" fmla="*/ 1313509 h 2004454"/>
                  <a:gd name="connsiteX32" fmla="*/ 1224941 w 1298108"/>
                  <a:gd name="connsiteY32" fmla="*/ 1375855 h 2004454"/>
                  <a:gd name="connsiteX33" fmla="*/ 1287287 w 1298108"/>
                  <a:gd name="connsiteY33" fmla="*/ 1438200 h 2004454"/>
                  <a:gd name="connsiteX34" fmla="*/ 1266505 w 1298108"/>
                  <a:gd name="connsiteY34" fmla="*/ 1666800 h 2004454"/>
                  <a:gd name="connsiteX35" fmla="*/ 1245723 w 1298108"/>
                  <a:gd name="connsiteY35" fmla="*/ 1749928 h 2004454"/>
                  <a:gd name="connsiteX36" fmla="*/ 1183378 w 1298108"/>
                  <a:gd name="connsiteY36" fmla="*/ 1791491 h 2004454"/>
                  <a:gd name="connsiteX37" fmla="*/ 1058687 w 1298108"/>
                  <a:gd name="connsiteY37" fmla="*/ 1833055 h 2004454"/>
                  <a:gd name="connsiteX38" fmla="*/ 1017123 w 1298108"/>
                  <a:gd name="connsiteY38" fmla="*/ 1895400 h 2004454"/>
                  <a:gd name="connsiteX39" fmla="*/ 933996 w 1298108"/>
                  <a:gd name="connsiteY39" fmla="*/ 1999309 h 2004454"/>
                  <a:gd name="connsiteX40" fmla="*/ 892432 w 1298108"/>
                  <a:gd name="connsiteY40" fmla="*/ 1999309 h 200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98108" h="2004454">
                    <a:moveTo>
                      <a:pt x="996341" y="1916182"/>
                    </a:moveTo>
                    <a:lnTo>
                      <a:pt x="996341" y="1916182"/>
                    </a:lnTo>
                    <a:cubicBezTo>
                      <a:pt x="933996" y="1909255"/>
                      <a:pt x="871180" y="1905713"/>
                      <a:pt x="809305" y="1895400"/>
                    </a:cubicBezTo>
                    <a:cubicBezTo>
                      <a:pt x="787697" y="1891799"/>
                      <a:pt x="762449" y="1890108"/>
                      <a:pt x="746959" y="1874618"/>
                    </a:cubicBezTo>
                    <a:cubicBezTo>
                      <a:pt x="731469" y="1859128"/>
                      <a:pt x="735975" y="1831866"/>
                      <a:pt x="726178" y="1812273"/>
                    </a:cubicBezTo>
                    <a:cubicBezTo>
                      <a:pt x="715008" y="1789933"/>
                      <a:pt x="698469" y="1770710"/>
                      <a:pt x="684614" y="1749928"/>
                    </a:cubicBezTo>
                    <a:cubicBezTo>
                      <a:pt x="654773" y="1660405"/>
                      <a:pt x="659036" y="1714759"/>
                      <a:pt x="684614" y="1625237"/>
                    </a:cubicBezTo>
                    <a:cubicBezTo>
                      <a:pt x="692461" y="1597774"/>
                      <a:pt x="689553" y="1565874"/>
                      <a:pt x="705396" y="1542109"/>
                    </a:cubicBezTo>
                    <a:cubicBezTo>
                      <a:pt x="719250" y="1521327"/>
                      <a:pt x="746959" y="1514400"/>
                      <a:pt x="767741" y="1500546"/>
                    </a:cubicBezTo>
                    <a:cubicBezTo>
                      <a:pt x="784140" y="1451349"/>
                      <a:pt x="817897" y="1384447"/>
                      <a:pt x="767741" y="1334291"/>
                    </a:cubicBezTo>
                    <a:cubicBezTo>
                      <a:pt x="736761" y="1303311"/>
                      <a:pt x="643050" y="1292728"/>
                      <a:pt x="643050" y="1292728"/>
                    </a:cubicBezTo>
                    <a:cubicBezTo>
                      <a:pt x="636123" y="1188819"/>
                      <a:pt x="655201" y="1079796"/>
                      <a:pt x="622269" y="981000"/>
                    </a:cubicBezTo>
                    <a:cubicBezTo>
                      <a:pt x="603681" y="925236"/>
                      <a:pt x="530184" y="905217"/>
                      <a:pt x="497578" y="856309"/>
                    </a:cubicBezTo>
                    <a:cubicBezTo>
                      <a:pt x="483723" y="835527"/>
                      <a:pt x="475517" y="809567"/>
                      <a:pt x="456014" y="793964"/>
                    </a:cubicBezTo>
                    <a:cubicBezTo>
                      <a:pt x="438908" y="780280"/>
                      <a:pt x="414451" y="780109"/>
                      <a:pt x="393669" y="773182"/>
                    </a:cubicBezTo>
                    <a:cubicBezTo>
                      <a:pt x="248339" y="555190"/>
                      <a:pt x="429519" y="850352"/>
                      <a:pt x="331323" y="212073"/>
                    </a:cubicBezTo>
                    <a:cubicBezTo>
                      <a:pt x="327525" y="187387"/>
                      <a:pt x="289760" y="184364"/>
                      <a:pt x="268978" y="170509"/>
                    </a:cubicBezTo>
                    <a:cubicBezTo>
                      <a:pt x="255123" y="149727"/>
                      <a:pt x="246211" y="124611"/>
                      <a:pt x="227414" y="108164"/>
                    </a:cubicBezTo>
                    <a:cubicBezTo>
                      <a:pt x="103797" y="0"/>
                      <a:pt x="0" y="12197"/>
                      <a:pt x="268978" y="45818"/>
                    </a:cubicBezTo>
                    <a:cubicBezTo>
                      <a:pt x="296687" y="52745"/>
                      <a:pt x="325853" y="55349"/>
                      <a:pt x="352105" y="66600"/>
                    </a:cubicBezTo>
                    <a:cubicBezTo>
                      <a:pt x="496251" y="128378"/>
                      <a:pt x="388485" y="191341"/>
                      <a:pt x="435232" y="378328"/>
                    </a:cubicBezTo>
                    <a:cubicBezTo>
                      <a:pt x="442360" y="406840"/>
                      <a:pt x="473662" y="423590"/>
                      <a:pt x="497578" y="440673"/>
                    </a:cubicBezTo>
                    <a:cubicBezTo>
                      <a:pt x="587349" y="504795"/>
                      <a:pt x="650068" y="489944"/>
                      <a:pt x="767741" y="503018"/>
                    </a:cubicBezTo>
                    <a:cubicBezTo>
                      <a:pt x="949486" y="684763"/>
                      <a:pt x="1008347" y="644489"/>
                      <a:pt x="871650" y="690055"/>
                    </a:cubicBezTo>
                    <a:cubicBezTo>
                      <a:pt x="850868" y="710837"/>
                      <a:pt x="818599" y="724518"/>
                      <a:pt x="809305" y="752400"/>
                    </a:cubicBezTo>
                    <a:cubicBezTo>
                      <a:pt x="802378" y="773182"/>
                      <a:pt x="817936" y="796519"/>
                      <a:pt x="830087" y="814746"/>
                    </a:cubicBezTo>
                    <a:cubicBezTo>
                      <a:pt x="863401" y="864718"/>
                      <a:pt x="919837" y="900081"/>
                      <a:pt x="975559" y="918655"/>
                    </a:cubicBezTo>
                    <a:cubicBezTo>
                      <a:pt x="1009069" y="929825"/>
                      <a:pt x="1044832" y="932510"/>
                      <a:pt x="1079469" y="939437"/>
                    </a:cubicBezTo>
                    <a:cubicBezTo>
                      <a:pt x="1107179" y="957910"/>
                      <a:pt x="1183378" y="997164"/>
                      <a:pt x="1183378" y="1043346"/>
                    </a:cubicBezTo>
                    <a:cubicBezTo>
                      <a:pt x="1183378" y="1068323"/>
                      <a:pt x="1155669" y="1084909"/>
                      <a:pt x="1141814" y="1105691"/>
                    </a:cubicBezTo>
                    <a:cubicBezTo>
                      <a:pt x="1120503" y="1169623"/>
                      <a:pt x="1099577" y="1198032"/>
                      <a:pt x="1141814" y="1271946"/>
                    </a:cubicBezTo>
                    <a:cubicBezTo>
                      <a:pt x="1154206" y="1293632"/>
                      <a:pt x="1183377" y="1299655"/>
                      <a:pt x="1204159" y="1313509"/>
                    </a:cubicBezTo>
                    <a:cubicBezTo>
                      <a:pt x="1211086" y="1334291"/>
                      <a:pt x="1212790" y="1357628"/>
                      <a:pt x="1224941" y="1375855"/>
                    </a:cubicBezTo>
                    <a:cubicBezTo>
                      <a:pt x="1241244" y="1400309"/>
                      <a:pt x="1283131" y="1409105"/>
                      <a:pt x="1287287" y="1438200"/>
                    </a:cubicBezTo>
                    <a:cubicBezTo>
                      <a:pt x="1298108" y="1513945"/>
                      <a:pt x="1276617" y="1590957"/>
                      <a:pt x="1266505" y="1666800"/>
                    </a:cubicBezTo>
                    <a:cubicBezTo>
                      <a:pt x="1262730" y="1695112"/>
                      <a:pt x="1261566" y="1726163"/>
                      <a:pt x="1245723" y="1749928"/>
                    </a:cubicBezTo>
                    <a:cubicBezTo>
                      <a:pt x="1231869" y="1770710"/>
                      <a:pt x="1206202" y="1781347"/>
                      <a:pt x="1183378" y="1791491"/>
                    </a:cubicBezTo>
                    <a:cubicBezTo>
                      <a:pt x="1143342" y="1809285"/>
                      <a:pt x="1058687" y="1833055"/>
                      <a:pt x="1058687" y="1833055"/>
                    </a:cubicBezTo>
                    <a:cubicBezTo>
                      <a:pt x="1044832" y="1853837"/>
                      <a:pt x="1028293" y="1873060"/>
                      <a:pt x="1017123" y="1895400"/>
                    </a:cubicBezTo>
                    <a:cubicBezTo>
                      <a:pt x="982295" y="1965055"/>
                      <a:pt x="1021577" y="1964277"/>
                      <a:pt x="933996" y="1999309"/>
                    </a:cubicBezTo>
                    <a:cubicBezTo>
                      <a:pt x="921132" y="2004454"/>
                      <a:pt x="906287" y="1999309"/>
                      <a:pt x="892432" y="1999309"/>
                    </a:cubicBezTo>
                  </a:path>
                </a:pathLst>
              </a:custGeom>
              <a:solidFill>
                <a:srgbClr val="FF0000"/>
              </a:solidFill>
              <a:ln w="38100">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34" name="Freeform 333">
                <a:extLst>
                  <a:ext uri="{FF2B5EF4-FFF2-40B4-BE49-F238E27FC236}">
                    <a16:creationId xmlns:a16="http://schemas.microsoft.com/office/drawing/2014/main" id="{88A9C140-4A15-4ABA-80F7-0C109B50E94F}"/>
                  </a:ext>
                </a:extLst>
              </p:cNvPr>
              <p:cNvSpPr/>
              <p:nvPr/>
            </p:nvSpPr>
            <p:spPr>
              <a:xfrm>
                <a:off x="6275991" y="6149144"/>
                <a:ext cx="1466651" cy="444115"/>
              </a:xfrm>
              <a:custGeom>
                <a:avLst/>
                <a:gdLst>
                  <a:gd name="connsiteX0" fmla="*/ 207818 w 1466651"/>
                  <a:gd name="connsiteY0" fmla="*/ 85401 h 444115"/>
                  <a:gd name="connsiteX1" fmla="*/ 207818 w 1466651"/>
                  <a:gd name="connsiteY1" fmla="*/ 85401 h 444115"/>
                  <a:gd name="connsiteX2" fmla="*/ 415637 w 1466651"/>
                  <a:gd name="connsiteY2" fmla="*/ 106183 h 444115"/>
                  <a:gd name="connsiteX3" fmla="*/ 457200 w 1466651"/>
                  <a:gd name="connsiteY3" fmla="*/ 168529 h 444115"/>
                  <a:gd name="connsiteX4" fmla="*/ 914400 w 1466651"/>
                  <a:gd name="connsiteY4" fmla="*/ 189311 h 444115"/>
                  <a:gd name="connsiteX5" fmla="*/ 955964 w 1466651"/>
                  <a:gd name="connsiteY5" fmla="*/ 251656 h 444115"/>
                  <a:gd name="connsiteX6" fmla="*/ 1018309 w 1466651"/>
                  <a:gd name="connsiteY6" fmla="*/ 272438 h 444115"/>
                  <a:gd name="connsiteX7" fmla="*/ 1184564 w 1466651"/>
                  <a:gd name="connsiteY7" fmla="*/ 293220 h 444115"/>
                  <a:gd name="connsiteX8" fmla="*/ 1246909 w 1466651"/>
                  <a:gd name="connsiteY8" fmla="*/ 272438 h 444115"/>
                  <a:gd name="connsiteX9" fmla="*/ 1350818 w 1466651"/>
                  <a:gd name="connsiteY9" fmla="*/ 126965 h 444115"/>
                  <a:gd name="connsiteX10" fmla="*/ 1433946 w 1466651"/>
                  <a:gd name="connsiteY10" fmla="*/ 147747 h 444115"/>
                  <a:gd name="connsiteX11" fmla="*/ 1433946 w 1466651"/>
                  <a:gd name="connsiteY11" fmla="*/ 314001 h 444115"/>
                  <a:gd name="connsiteX12" fmla="*/ 1226127 w 1466651"/>
                  <a:gd name="connsiteY12" fmla="*/ 334783 h 444115"/>
                  <a:gd name="connsiteX13" fmla="*/ 1205346 w 1466651"/>
                  <a:gd name="connsiteY13" fmla="*/ 397129 h 444115"/>
                  <a:gd name="connsiteX14" fmla="*/ 976746 w 1466651"/>
                  <a:gd name="connsiteY14" fmla="*/ 397129 h 444115"/>
                  <a:gd name="connsiteX15" fmla="*/ 914400 w 1466651"/>
                  <a:gd name="connsiteY15" fmla="*/ 376347 h 444115"/>
                  <a:gd name="connsiteX16" fmla="*/ 789709 w 1466651"/>
                  <a:gd name="connsiteY16" fmla="*/ 314001 h 444115"/>
                  <a:gd name="connsiteX17" fmla="*/ 581891 w 1466651"/>
                  <a:gd name="connsiteY17" fmla="*/ 293220 h 444115"/>
                  <a:gd name="connsiteX18" fmla="*/ 166255 w 1466651"/>
                  <a:gd name="connsiteY18" fmla="*/ 230874 h 444115"/>
                  <a:gd name="connsiteX19" fmla="*/ 83127 w 1466651"/>
                  <a:gd name="connsiteY19" fmla="*/ 168529 h 444115"/>
                  <a:gd name="connsiteX20" fmla="*/ 0 w 1466651"/>
                  <a:gd name="connsiteY20" fmla="*/ 126965 h 444115"/>
                  <a:gd name="connsiteX21" fmla="*/ 20782 w 1466651"/>
                  <a:gd name="connsiteY21" fmla="*/ 64620 h 444115"/>
                  <a:gd name="connsiteX22" fmla="*/ 207818 w 1466651"/>
                  <a:gd name="connsiteY22" fmla="*/ 23056 h 44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6651" h="444115">
                    <a:moveTo>
                      <a:pt x="207818" y="85401"/>
                    </a:moveTo>
                    <a:lnTo>
                      <a:pt x="207818" y="85401"/>
                    </a:lnTo>
                    <a:cubicBezTo>
                      <a:pt x="277091" y="92328"/>
                      <a:pt x="349591" y="84168"/>
                      <a:pt x="415637" y="106183"/>
                    </a:cubicBezTo>
                    <a:cubicBezTo>
                      <a:pt x="439332" y="114081"/>
                      <a:pt x="432563" y="164423"/>
                      <a:pt x="457200" y="168529"/>
                    </a:cubicBezTo>
                    <a:cubicBezTo>
                      <a:pt x="607682" y="193610"/>
                      <a:pt x="762000" y="182384"/>
                      <a:pt x="914400" y="189311"/>
                    </a:cubicBezTo>
                    <a:cubicBezTo>
                      <a:pt x="928255" y="210093"/>
                      <a:pt x="936461" y="236053"/>
                      <a:pt x="955964" y="251656"/>
                    </a:cubicBezTo>
                    <a:cubicBezTo>
                      <a:pt x="973070" y="265340"/>
                      <a:pt x="996757" y="268519"/>
                      <a:pt x="1018309" y="272438"/>
                    </a:cubicBezTo>
                    <a:cubicBezTo>
                      <a:pt x="1073258" y="282429"/>
                      <a:pt x="1129146" y="286293"/>
                      <a:pt x="1184564" y="293220"/>
                    </a:cubicBezTo>
                    <a:cubicBezTo>
                      <a:pt x="1205346" y="286293"/>
                      <a:pt x="1234177" y="290264"/>
                      <a:pt x="1246909" y="272438"/>
                    </a:cubicBezTo>
                    <a:cubicBezTo>
                      <a:pt x="1368136" y="102720"/>
                      <a:pt x="1210542" y="173725"/>
                      <a:pt x="1350818" y="126965"/>
                    </a:cubicBezTo>
                    <a:cubicBezTo>
                      <a:pt x="1378527" y="133892"/>
                      <a:pt x="1411643" y="129904"/>
                      <a:pt x="1433946" y="147747"/>
                    </a:cubicBezTo>
                    <a:cubicBezTo>
                      <a:pt x="1466651" y="173911"/>
                      <a:pt x="1457807" y="300986"/>
                      <a:pt x="1433946" y="314001"/>
                    </a:cubicBezTo>
                    <a:cubicBezTo>
                      <a:pt x="1372828" y="347338"/>
                      <a:pt x="1295400" y="327856"/>
                      <a:pt x="1226127" y="334783"/>
                    </a:cubicBezTo>
                    <a:cubicBezTo>
                      <a:pt x="1219200" y="355565"/>
                      <a:pt x="1220836" y="381639"/>
                      <a:pt x="1205346" y="397129"/>
                    </a:cubicBezTo>
                    <a:cubicBezTo>
                      <a:pt x="1158360" y="444115"/>
                      <a:pt x="990496" y="398848"/>
                      <a:pt x="976746" y="397129"/>
                    </a:cubicBezTo>
                    <a:cubicBezTo>
                      <a:pt x="955964" y="390202"/>
                      <a:pt x="933993" y="386144"/>
                      <a:pt x="914400" y="376347"/>
                    </a:cubicBezTo>
                    <a:cubicBezTo>
                      <a:pt x="845900" y="342097"/>
                      <a:pt x="865162" y="325609"/>
                      <a:pt x="789709" y="314001"/>
                    </a:cubicBezTo>
                    <a:cubicBezTo>
                      <a:pt x="720900" y="303415"/>
                      <a:pt x="651164" y="300147"/>
                      <a:pt x="581891" y="293220"/>
                    </a:cubicBezTo>
                    <a:cubicBezTo>
                      <a:pt x="399253" y="171459"/>
                      <a:pt x="649044" y="322833"/>
                      <a:pt x="166255" y="230874"/>
                    </a:cubicBezTo>
                    <a:cubicBezTo>
                      <a:pt x="132230" y="224393"/>
                      <a:pt x="112499" y="186886"/>
                      <a:pt x="83127" y="168529"/>
                    </a:cubicBezTo>
                    <a:cubicBezTo>
                      <a:pt x="56856" y="152110"/>
                      <a:pt x="27709" y="140820"/>
                      <a:pt x="0" y="126965"/>
                    </a:cubicBezTo>
                    <a:cubicBezTo>
                      <a:pt x="6927" y="106183"/>
                      <a:pt x="7098" y="81726"/>
                      <a:pt x="20782" y="64620"/>
                    </a:cubicBezTo>
                    <a:cubicBezTo>
                      <a:pt x="72478" y="0"/>
                      <a:pt x="133422" y="23056"/>
                      <a:pt x="207818" y="23056"/>
                    </a:cubicBezTo>
                  </a:path>
                </a:pathLst>
              </a:custGeom>
              <a:solidFill>
                <a:schemeClr val="bg2">
                  <a:lumMod val="50000"/>
                </a:schemeClr>
              </a:solidFill>
              <a:ln>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23" name="Group 41">
              <a:extLst>
                <a:ext uri="{FF2B5EF4-FFF2-40B4-BE49-F238E27FC236}">
                  <a16:creationId xmlns:a16="http://schemas.microsoft.com/office/drawing/2014/main" id="{F864524D-5A2F-4662-B410-76E3F227E794}"/>
                </a:ext>
              </a:extLst>
            </p:cNvPr>
            <p:cNvGrpSpPr/>
            <p:nvPr/>
          </p:nvGrpSpPr>
          <p:grpSpPr>
            <a:xfrm rot="18899719">
              <a:off x="5355491" y="1559115"/>
              <a:ext cx="2922758" cy="2133600"/>
              <a:chOff x="7527132" y="653039"/>
              <a:chExt cx="2922758" cy="2133600"/>
            </a:xfrm>
          </p:grpSpPr>
          <p:sp>
            <p:nvSpPr>
              <p:cNvPr id="318" name="Freeform 317">
                <a:extLst>
                  <a:ext uri="{FF2B5EF4-FFF2-40B4-BE49-F238E27FC236}">
                    <a16:creationId xmlns:a16="http://schemas.microsoft.com/office/drawing/2014/main" id="{000CC64C-10E8-4E34-B76E-1CB268204E4A}"/>
                  </a:ext>
                </a:extLst>
              </p:cNvPr>
              <p:cNvSpPr/>
              <p:nvPr/>
            </p:nvSpPr>
            <p:spPr>
              <a:xfrm rot="3308254">
                <a:off x="7766005" y="515251"/>
                <a:ext cx="1069508" cy="1547254"/>
              </a:xfrm>
              <a:custGeom>
                <a:avLst/>
                <a:gdLst>
                  <a:gd name="connsiteX0" fmla="*/ 996341 w 1298108"/>
                  <a:gd name="connsiteY0" fmla="*/ 1916182 h 2004454"/>
                  <a:gd name="connsiteX1" fmla="*/ 996341 w 1298108"/>
                  <a:gd name="connsiteY1" fmla="*/ 1916182 h 2004454"/>
                  <a:gd name="connsiteX2" fmla="*/ 809305 w 1298108"/>
                  <a:gd name="connsiteY2" fmla="*/ 1895400 h 2004454"/>
                  <a:gd name="connsiteX3" fmla="*/ 746959 w 1298108"/>
                  <a:gd name="connsiteY3" fmla="*/ 1874618 h 2004454"/>
                  <a:gd name="connsiteX4" fmla="*/ 726178 w 1298108"/>
                  <a:gd name="connsiteY4" fmla="*/ 1812273 h 2004454"/>
                  <a:gd name="connsiteX5" fmla="*/ 684614 w 1298108"/>
                  <a:gd name="connsiteY5" fmla="*/ 1749928 h 2004454"/>
                  <a:gd name="connsiteX6" fmla="*/ 684614 w 1298108"/>
                  <a:gd name="connsiteY6" fmla="*/ 1625237 h 2004454"/>
                  <a:gd name="connsiteX7" fmla="*/ 705396 w 1298108"/>
                  <a:gd name="connsiteY7" fmla="*/ 1542109 h 2004454"/>
                  <a:gd name="connsiteX8" fmla="*/ 767741 w 1298108"/>
                  <a:gd name="connsiteY8" fmla="*/ 1500546 h 2004454"/>
                  <a:gd name="connsiteX9" fmla="*/ 767741 w 1298108"/>
                  <a:gd name="connsiteY9" fmla="*/ 1334291 h 2004454"/>
                  <a:gd name="connsiteX10" fmla="*/ 643050 w 1298108"/>
                  <a:gd name="connsiteY10" fmla="*/ 1292728 h 2004454"/>
                  <a:gd name="connsiteX11" fmla="*/ 622269 w 1298108"/>
                  <a:gd name="connsiteY11" fmla="*/ 981000 h 2004454"/>
                  <a:gd name="connsiteX12" fmla="*/ 497578 w 1298108"/>
                  <a:gd name="connsiteY12" fmla="*/ 856309 h 2004454"/>
                  <a:gd name="connsiteX13" fmla="*/ 456014 w 1298108"/>
                  <a:gd name="connsiteY13" fmla="*/ 793964 h 2004454"/>
                  <a:gd name="connsiteX14" fmla="*/ 393669 w 1298108"/>
                  <a:gd name="connsiteY14" fmla="*/ 773182 h 2004454"/>
                  <a:gd name="connsiteX15" fmla="*/ 331323 w 1298108"/>
                  <a:gd name="connsiteY15" fmla="*/ 212073 h 2004454"/>
                  <a:gd name="connsiteX16" fmla="*/ 268978 w 1298108"/>
                  <a:gd name="connsiteY16" fmla="*/ 170509 h 2004454"/>
                  <a:gd name="connsiteX17" fmla="*/ 227414 w 1298108"/>
                  <a:gd name="connsiteY17" fmla="*/ 108164 h 2004454"/>
                  <a:gd name="connsiteX18" fmla="*/ 268978 w 1298108"/>
                  <a:gd name="connsiteY18" fmla="*/ 45818 h 2004454"/>
                  <a:gd name="connsiteX19" fmla="*/ 352105 w 1298108"/>
                  <a:gd name="connsiteY19" fmla="*/ 66600 h 2004454"/>
                  <a:gd name="connsiteX20" fmla="*/ 435232 w 1298108"/>
                  <a:gd name="connsiteY20" fmla="*/ 378328 h 2004454"/>
                  <a:gd name="connsiteX21" fmla="*/ 497578 w 1298108"/>
                  <a:gd name="connsiteY21" fmla="*/ 440673 h 2004454"/>
                  <a:gd name="connsiteX22" fmla="*/ 767741 w 1298108"/>
                  <a:gd name="connsiteY22" fmla="*/ 503018 h 2004454"/>
                  <a:gd name="connsiteX23" fmla="*/ 871650 w 1298108"/>
                  <a:gd name="connsiteY23" fmla="*/ 690055 h 2004454"/>
                  <a:gd name="connsiteX24" fmla="*/ 809305 w 1298108"/>
                  <a:gd name="connsiteY24" fmla="*/ 752400 h 2004454"/>
                  <a:gd name="connsiteX25" fmla="*/ 830087 w 1298108"/>
                  <a:gd name="connsiteY25" fmla="*/ 814746 h 2004454"/>
                  <a:gd name="connsiteX26" fmla="*/ 975559 w 1298108"/>
                  <a:gd name="connsiteY26" fmla="*/ 918655 h 2004454"/>
                  <a:gd name="connsiteX27" fmla="*/ 1079469 w 1298108"/>
                  <a:gd name="connsiteY27" fmla="*/ 939437 h 2004454"/>
                  <a:gd name="connsiteX28" fmla="*/ 1183378 w 1298108"/>
                  <a:gd name="connsiteY28" fmla="*/ 1043346 h 2004454"/>
                  <a:gd name="connsiteX29" fmla="*/ 1141814 w 1298108"/>
                  <a:gd name="connsiteY29" fmla="*/ 1105691 h 2004454"/>
                  <a:gd name="connsiteX30" fmla="*/ 1141814 w 1298108"/>
                  <a:gd name="connsiteY30" fmla="*/ 1271946 h 2004454"/>
                  <a:gd name="connsiteX31" fmla="*/ 1204159 w 1298108"/>
                  <a:gd name="connsiteY31" fmla="*/ 1313509 h 2004454"/>
                  <a:gd name="connsiteX32" fmla="*/ 1224941 w 1298108"/>
                  <a:gd name="connsiteY32" fmla="*/ 1375855 h 2004454"/>
                  <a:gd name="connsiteX33" fmla="*/ 1287287 w 1298108"/>
                  <a:gd name="connsiteY33" fmla="*/ 1438200 h 2004454"/>
                  <a:gd name="connsiteX34" fmla="*/ 1266505 w 1298108"/>
                  <a:gd name="connsiteY34" fmla="*/ 1666800 h 2004454"/>
                  <a:gd name="connsiteX35" fmla="*/ 1245723 w 1298108"/>
                  <a:gd name="connsiteY35" fmla="*/ 1749928 h 2004454"/>
                  <a:gd name="connsiteX36" fmla="*/ 1183378 w 1298108"/>
                  <a:gd name="connsiteY36" fmla="*/ 1791491 h 2004454"/>
                  <a:gd name="connsiteX37" fmla="*/ 1058687 w 1298108"/>
                  <a:gd name="connsiteY37" fmla="*/ 1833055 h 2004454"/>
                  <a:gd name="connsiteX38" fmla="*/ 1017123 w 1298108"/>
                  <a:gd name="connsiteY38" fmla="*/ 1895400 h 2004454"/>
                  <a:gd name="connsiteX39" fmla="*/ 933996 w 1298108"/>
                  <a:gd name="connsiteY39" fmla="*/ 1999309 h 2004454"/>
                  <a:gd name="connsiteX40" fmla="*/ 892432 w 1298108"/>
                  <a:gd name="connsiteY40" fmla="*/ 1999309 h 200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98108" h="2004454">
                    <a:moveTo>
                      <a:pt x="996341" y="1916182"/>
                    </a:moveTo>
                    <a:lnTo>
                      <a:pt x="996341" y="1916182"/>
                    </a:lnTo>
                    <a:cubicBezTo>
                      <a:pt x="933996" y="1909255"/>
                      <a:pt x="871180" y="1905713"/>
                      <a:pt x="809305" y="1895400"/>
                    </a:cubicBezTo>
                    <a:cubicBezTo>
                      <a:pt x="787697" y="1891799"/>
                      <a:pt x="762449" y="1890108"/>
                      <a:pt x="746959" y="1874618"/>
                    </a:cubicBezTo>
                    <a:cubicBezTo>
                      <a:pt x="731469" y="1859128"/>
                      <a:pt x="735975" y="1831866"/>
                      <a:pt x="726178" y="1812273"/>
                    </a:cubicBezTo>
                    <a:cubicBezTo>
                      <a:pt x="715008" y="1789933"/>
                      <a:pt x="698469" y="1770710"/>
                      <a:pt x="684614" y="1749928"/>
                    </a:cubicBezTo>
                    <a:cubicBezTo>
                      <a:pt x="654773" y="1660405"/>
                      <a:pt x="659036" y="1714759"/>
                      <a:pt x="684614" y="1625237"/>
                    </a:cubicBezTo>
                    <a:cubicBezTo>
                      <a:pt x="692461" y="1597774"/>
                      <a:pt x="689553" y="1565874"/>
                      <a:pt x="705396" y="1542109"/>
                    </a:cubicBezTo>
                    <a:cubicBezTo>
                      <a:pt x="719250" y="1521327"/>
                      <a:pt x="746959" y="1514400"/>
                      <a:pt x="767741" y="1500546"/>
                    </a:cubicBezTo>
                    <a:cubicBezTo>
                      <a:pt x="784140" y="1451349"/>
                      <a:pt x="817897" y="1384447"/>
                      <a:pt x="767741" y="1334291"/>
                    </a:cubicBezTo>
                    <a:cubicBezTo>
                      <a:pt x="736761" y="1303311"/>
                      <a:pt x="643050" y="1292728"/>
                      <a:pt x="643050" y="1292728"/>
                    </a:cubicBezTo>
                    <a:cubicBezTo>
                      <a:pt x="636123" y="1188819"/>
                      <a:pt x="655201" y="1079796"/>
                      <a:pt x="622269" y="981000"/>
                    </a:cubicBezTo>
                    <a:cubicBezTo>
                      <a:pt x="603681" y="925236"/>
                      <a:pt x="530184" y="905217"/>
                      <a:pt x="497578" y="856309"/>
                    </a:cubicBezTo>
                    <a:cubicBezTo>
                      <a:pt x="483723" y="835527"/>
                      <a:pt x="475517" y="809567"/>
                      <a:pt x="456014" y="793964"/>
                    </a:cubicBezTo>
                    <a:cubicBezTo>
                      <a:pt x="438908" y="780280"/>
                      <a:pt x="414451" y="780109"/>
                      <a:pt x="393669" y="773182"/>
                    </a:cubicBezTo>
                    <a:cubicBezTo>
                      <a:pt x="248339" y="555190"/>
                      <a:pt x="429519" y="850352"/>
                      <a:pt x="331323" y="212073"/>
                    </a:cubicBezTo>
                    <a:cubicBezTo>
                      <a:pt x="327525" y="187387"/>
                      <a:pt x="289760" y="184364"/>
                      <a:pt x="268978" y="170509"/>
                    </a:cubicBezTo>
                    <a:cubicBezTo>
                      <a:pt x="255123" y="149727"/>
                      <a:pt x="246211" y="124611"/>
                      <a:pt x="227414" y="108164"/>
                    </a:cubicBezTo>
                    <a:cubicBezTo>
                      <a:pt x="103797" y="0"/>
                      <a:pt x="0" y="12197"/>
                      <a:pt x="268978" y="45818"/>
                    </a:cubicBezTo>
                    <a:cubicBezTo>
                      <a:pt x="296687" y="52745"/>
                      <a:pt x="325853" y="55349"/>
                      <a:pt x="352105" y="66600"/>
                    </a:cubicBezTo>
                    <a:cubicBezTo>
                      <a:pt x="496251" y="128378"/>
                      <a:pt x="388485" y="191341"/>
                      <a:pt x="435232" y="378328"/>
                    </a:cubicBezTo>
                    <a:cubicBezTo>
                      <a:pt x="442360" y="406840"/>
                      <a:pt x="473662" y="423590"/>
                      <a:pt x="497578" y="440673"/>
                    </a:cubicBezTo>
                    <a:cubicBezTo>
                      <a:pt x="587349" y="504795"/>
                      <a:pt x="650068" y="489944"/>
                      <a:pt x="767741" y="503018"/>
                    </a:cubicBezTo>
                    <a:cubicBezTo>
                      <a:pt x="949486" y="684763"/>
                      <a:pt x="1008347" y="644489"/>
                      <a:pt x="871650" y="690055"/>
                    </a:cubicBezTo>
                    <a:cubicBezTo>
                      <a:pt x="850868" y="710837"/>
                      <a:pt x="818599" y="724518"/>
                      <a:pt x="809305" y="752400"/>
                    </a:cubicBezTo>
                    <a:cubicBezTo>
                      <a:pt x="802378" y="773182"/>
                      <a:pt x="817936" y="796519"/>
                      <a:pt x="830087" y="814746"/>
                    </a:cubicBezTo>
                    <a:cubicBezTo>
                      <a:pt x="863401" y="864718"/>
                      <a:pt x="919837" y="900081"/>
                      <a:pt x="975559" y="918655"/>
                    </a:cubicBezTo>
                    <a:cubicBezTo>
                      <a:pt x="1009069" y="929825"/>
                      <a:pt x="1044832" y="932510"/>
                      <a:pt x="1079469" y="939437"/>
                    </a:cubicBezTo>
                    <a:cubicBezTo>
                      <a:pt x="1107179" y="957910"/>
                      <a:pt x="1183378" y="997164"/>
                      <a:pt x="1183378" y="1043346"/>
                    </a:cubicBezTo>
                    <a:cubicBezTo>
                      <a:pt x="1183378" y="1068323"/>
                      <a:pt x="1155669" y="1084909"/>
                      <a:pt x="1141814" y="1105691"/>
                    </a:cubicBezTo>
                    <a:cubicBezTo>
                      <a:pt x="1120503" y="1169623"/>
                      <a:pt x="1099577" y="1198032"/>
                      <a:pt x="1141814" y="1271946"/>
                    </a:cubicBezTo>
                    <a:cubicBezTo>
                      <a:pt x="1154206" y="1293632"/>
                      <a:pt x="1183377" y="1299655"/>
                      <a:pt x="1204159" y="1313509"/>
                    </a:cubicBezTo>
                    <a:cubicBezTo>
                      <a:pt x="1211086" y="1334291"/>
                      <a:pt x="1212790" y="1357628"/>
                      <a:pt x="1224941" y="1375855"/>
                    </a:cubicBezTo>
                    <a:cubicBezTo>
                      <a:pt x="1241244" y="1400309"/>
                      <a:pt x="1283131" y="1409105"/>
                      <a:pt x="1287287" y="1438200"/>
                    </a:cubicBezTo>
                    <a:cubicBezTo>
                      <a:pt x="1298108" y="1513945"/>
                      <a:pt x="1276617" y="1590957"/>
                      <a:pt x="1266505" y="1666800"/>
                    </a:cubicBezTo>
                    <a:cubicBezTo>
                      <a:pt x="1262730" y="1695112"/>
                      <a:pt x="1261566" y="1726163"/>
                      <a:pt x="1245723" y="1749928"/>
                    </a:cubicBezTo>
                    <a:cubicBezTo>
                      <a:pt x="1231869" y="1770710"/>
                      <a:pt x="1206202" y="1781347"/>
                      <a:pt x="1183378" y="1791491"/>
                    </a:cubicBezTo>
                    <a:cubicBezTo>
                      <a:pt x="1143342" y="1809285"/>
                      <a:pt x="1058687" y="1833055"/>
                      <a:pt x="1058687" y="1833055"/>
                    </a:cubicBezTo>
                    <a:cubicBezTo>
                      <a:pt x="1044832" y="1853837"/>
                      <a:pt x="1028293" y="1873060"/>
                      <a:pt x="1017123" y="1895400"/>
                    </a:cubicBezTo>
                    <a:cubicBezTo>
                      <a:pt x="982295" y="1965055"/>
                      <a:pt x="1021577" y="1964277"/>
                      <a:pt x="933996" y="1999309"/>
                    </a:cubicBezTo>
                    <a:cubicBezTo>
                      <a:pt x="921132" y="2004454"/>
                      <a:pt x="906287" y="1999309"/>
                      <a:pt x="892432" y="1999309"/>
                    </a:cubicBezTo>
                  </a:path>
                </a:pathLst>
              </a:custGeom>
              <a:solidFill>
                <a:srgbClr val="FF0000"/>
              </a:solidFill>
              <a:ln w="38100">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19" name="Cloud Callout 318">
                <a:extLst>
                  <a:ext uri="{FF2B5EF4-FFF2-40B4-BE49-F238E27FC236}">
                    <a16:creationId xmlns:a16="http://schemas.microsoft.com/office/drawing/2014/main" id="{2C2675E9-739D-4F30-8C1C-2EA1B9704037}"/>
                  </a:ext>
                </a:extLst>
              </p:cNvPr>
              <p:cNvSpPr/>
              <p:nvPr/>
            </p:nvSpPr>
            <p:spPr bwMode="auto">
              <a:xfrm rot="3308254">
                <a:off x="8430590" y="767339"/>
                <a:ext cx="2133600" cy="1905000"/>
              </a:xfrm>
              <a:prstGeom prst="cloudCallout">
                <a:avLst/>
              </a:prstGeom>
              <a:solidFill>
                <a:srgbClr val="FFFF00"/>
              </a:solidFill>
              <a:ln w="9525" cap="flat" cmpd="sng" algn="ctr">
                <a:noFill/>
                <a:prstDash val="solid"/>
                <a:round/>
                <a:headEnd type="none" w="med" len="med"/>
                <a:tailEnd type="none" w="med" len="med"/>
              </a:ln>
              <a:effectLst>
                <a:outerShdw blurRad="127000" dist="38100" dir="2700000" algn="ctr">
                  <a:srgbClr val="000000">
                    <a:alpha val="45000"/>
                  </a:srgbClr>
                </a:outerShdw>
              </a:effectLst>
              <a:sp3d prstMaterial="translucentPowder">
                <a:bevelT w="203200" h="50800" prst="softRound"/>
              </a:sp3d>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a:lstStyle>
              <a:p>
                <a:pPr>
                  <a:defRPr/>
                </a:pPr>
                <a:endParaRPr lang="en-US"/>
              </a:p>
            </p:txBody>
          </p:sp>
          <p:sp>
            <p:nvSpPr>
              <p:cNvPr id="320" name="Freeform 319">
                <a:extLst>
                  <a:ext uri="{FF2B5EF4-FFF2-40B4-BE49-F238E27FC236}">
                    <a16:creationId xmlns:a16="http://schemas.microsoft.com/office/drawing/2014/main" id="{B7C747E0-BA81-4B3D-A10B-A96A29EAB697}"/>
                  </a:ext>
                </a:extLst>
              </p:cNvPr>
              <p:cNvSpPr/>
              <p:nvPr/>
            </p:nvSpPr>
            <p:spPr>
              <a:xfrm rot="3308254">
                <a:off x="8111494" y="627056"/>
                <a:ext cx="1752600" cy="2059765"/>
              </a:xfrm>
              <a:custGeom>
                <a:avLst/>
                <a:gdLst>
                  <a:gd name="connsiteX0" fmla="*/ 311727 w 789709"/>
                  <a:gd name="connsiteY0" fmla="*/ 795195 h 916765"/>
                  <a:gd name="connsiteX1" fmla="*/ 311727 w 789709"/>
                  <a:gd name="connsiteY1" fmla="*/ 795195 h 916765"/>
                  <a:gd name="connsiteX2" fmla="*/ 145473 w 789709"/>
                  <a:gd name="connsiteY2" fmla="*/ 732849 h 916765"/>
                  <a:gd name="connsiteX3" fmla="*/ 187036 w 789709"/>
                  <a:gd name="connsiteY3" fmla="*/ 504249 h 916765"/>
                  <a:gd name="connsiteX4" fmla="*/ 228600 w 789709"/>
                  <a:gd name="connsiteY4" fmla="*/ 441904 h 916765"/>
                  <a:gd name="connsiteX5" fmla="*/ 290946 w 789709"/>
                  <a:gd name="connsiteY5" fmla="*/ 421122 h 916765"/>
                  <a:gd name="connsiteX6" fmla="*/ 290946 w 789709"/>
                  <a:gd name="connsiteY6" fmla="*/ 421122 h 916765"/>
                  <a:gd name="connsiteX7" fmla="*/ 270164 w 789709"/>
                  <a:gd name="connsiteY7" fmla="*/ 608158 h 916765"/>
                  <a:gd name="connsiteX8" fmla="*/ 332509 w 789709"/>
                  <a:gd name="connsiteY8" fmla="*/ 587377 h 916765"/>
                  <a:gd name="connsiteX9" fmla="*/ 394855 w 789709"/>
                  <a:gd name="connsiteY9" fmla="*/ 462686 h 916765"/>
                  <a:gd name="connsiteX10" fmla="*/ 311727 w 789709"/>
                  <a:gd name="connsiteY10" fmla="*/ 358777 h 916765"/>
                  <a:gd name="connsiteX11" fmla="*/ 270164 w 789709"/>
                  <a:gd name="connsiteY11" fmla="*/ 296431 h 916765"/>
                  <a:gd name="connsiteX12" fmla="*/ 270164 w 789709"/>
                  <a:gd name="connsiteY12" fmla="*/ 296431 h 916765"/>
                  <a:gd name="connsiteX13" fmla="*/ 581891 w 789709"/>
                  <a:gd name="connsiteY13" fmla="*/ 150958 h 916765"/>
                  <a:gd name="connsiteX14" fmla="*/ 623455 w 789709"/>
                  <a:gd name="connsiteY14" fmla="*/ 88613 h 916765"/>
                  <a:gd name="connsiteX15" fmla="*/ 665018 w 789709"/>
                  <a:gd name="connsiteY15" fmla="*/ 47049 h 916765"/>
                  <a:gd name="connsiteX16" fmla="*/ 665018 w 789709"/>
                  <a:gd name="connsiteY16" fmla="*/ 47049 h 916765"/>
                  <a:gd name="connsiteX17" fmla="*/ 561109 w 789709"/>
                  <a:gd name="connsiteY17" fmla="*/ 337995 h 916765"/>
                  <a:gd name="connsiteX18" fmla="*/ 561109 w 789709"/>
                  <a:gd name="connsiteY18" fmla="*/ 337995 h 916765"/>
                  <a:gd name="connsiteX19" fmla="*/ 706582 w 789709"/>
                  <a:gd name="connsiteY19" fmla="*/ 441904 h 916765"/>
                  <a:gd name="connsiteX20" fmla="*/ 644236 w 789709"/>
                  <a:gd name="connsiteY20" fmla="*/ 483468 h 916765"/>
                  <a:gd name="connsiteX21" fmla="*/ 644236 w 789709"/>
                  <a:gd name="connsiteY21" fmla="*/ 483468 h 916765"/>
                  <a:gd name="connsiteX22" fmla="*/ 519546 w 789709"/>
                  <a:gd name="connsiteY22" fmla="*/ 628940 h 916765"/>
                  <a:gd name="connsiteX23" fmla="*/ 581891 w 789709"/>
                  <a:gd name="connsiteY23" fmla="*/ 649722 h 916765"/>
                  <a:gd name="connsiteX24" fmla="*/ 685800 w 789709"/>
                  <a:gd name="connsiteY24" fmla="*/ 628940 h 916765"/>
                  <a:gd name="connsiteX25" fmla="*/ 706582 w 789709"/>
                  <a:gd name="connsiteY25" fmla="*/ 504249 h 916765"/>
                  <a:gd name="connsiteX26" fmla="*/ 727364 w 789709"/>
                  <a:gd name="connsiteY26" fmla="*/ 441904 h 916765"/>
                  <a:gd name="connsiteX27" fmla="*/ 789709 w 789709"/>
                  <a:gd name="connsiteY27" fmla="*/ 628940 h 916765"/>
                  <a:gd name="connsiteX28" fmla="*/ 768927 w 789709"/>
                  <a:gd name="connsiteY28" fmla="*/ 691286 h 916765"/>
                  <a:gd name="connsiteX29" fmla="*/ 623455 w 789709"/>
                  <a:gd name="connsiteY29" fmla="*/ 753631 h 916765"/>
                  <a:gd name="connsiteX30" fmla="*/ 581891 w 789709"/>
                  <a:gd name="connsiteY30" fmla="*/ 774413 h 916765"/>
                  <a:gd name="connsiteX31" fmla="*/ 623455 w 789709"/>
                  <a:gd name="connsiteY31" fmla="*/ 774413 h 916765"/>
                  <a:gd name="connsiteX32" fmla="*/ 477982 w 789709"/>
                  <a:gd name="connsiteY32" fmla="*/ 899104 h 916765"/>
                  <a:gd name="connsiteX33" fmla="*/ 311727 w 789709"/>
                  <a:gd name="connsiteY33" fmla="*/ 878322 h 916765"/>
                  <a:gd name="connsiteX34" fmla="*/ 207818 w 789709"/>
                  <a:gd name="connsiteY34" fmla="*/ 857540 h 916765"/>
                  <a:gd name="connsiteX35" fmla="*/ 0 w 789709"/>
                  <a:gd name="connsiteY35" fmla="*/ 649722 h 916765"/>
                  <a:gd name="connsiteX36" fmla="*/ 187036 w 789709"/>
                  <a:gd name="connsiteY36" fmla="*/ 628940 h 916765"/>
                  <a:gd name="connsiteX37" fmla="*/ 62346 w 789709"/>
                  <a:gd name="connsiteY37" fmla="*/ 525031 h 916765"/>
                  <a:gd name="connsiteX38" fmla="*/ 20782 w 789709"/>
                  <a:gd name="connsiteY38" fmla="*/ 462686 h 916765"/>
                  <a:gd name="connsiteX39" fmla="*/ 62346 w 789709"/>
                  <a:gd name="connsiteY39" fmla="*/ 400340 h 916765"/>
                  <a:gd name="connsiteX40" fmla="*/ 228600 w 789709"/>
                  <a:gd name="connsiteY40" fmla="*/ 358777 h 916765"/>
                  <a:gd name="connsiteX41" fmla="*/ 249382 w 789709"/>
                  <a:gd name="connsiteY41" fmla="*/ 337995 h 916765"/>
                  <a:gd name="connsiteX42" fmla="*/ 374073 w 789709"/>
                  <a:gd name="connsiteY42" fmla="*/ 171740 h 916765"/>
                  <a:gd name="connsiteX43" fmla="*/ 623455 w 789709"/>
                  <a:gd name="connsiteY43" fmla="*/ 150958 h 91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89709" h="916765">
                    <a:moveTo>
                      <a:pt x="311727" y="795195"/>
                    </a:moveTo>
                    <a:lnTo>
                      <a:pt x="311727" y="795195"/>
                    </a:lnTo>
                    <a:cubicBezTo>
                      <a:pt x="256309" y="774413"/>
                      <a:pt x="177249" y="782782"/>
                      <a:pt x="145473" y="732849"/>
                    </a:cubicBezTo>
                    <a:cubicBezTo>
                      <a:pt x="133440" y="713941"/>
                      <a:pt x="162531" y="553258"/>
                      <a:pt x="187036" y="504249"/>
                    </a:cubicBezTo>
                    <a:cubicBezTo>
                      <a:pt x="198206" y="481909"/>
                      <a:pt x="209096" y="457507"/>
                      <a:pt x="228600" y="441904"/>
                    </a:cubicBezTo>
                    <a:cubicBezTo>
                      <a:pt x="245706" y="428219"/>
                      <a:pt x="290946" y="421122"/>
                      <a:pt x="290946" y="421122"/>
                    </a:cubicBezTo>
                    <a:lnTo>
                      <a:pt x="290946" y="421122"/>
                    </a:lnTo>
                    <a:cubicBezTo>
                      <a:pt x="284019" y="483467"/>
                      <a:pt x="254950" y="547302"/>
                      <a:pt x="270164" y="608158"/>
                    </a:cubicBezTo>
                    <a:cubicBezTo>
                      <a:pt x="275477" y="629410"/>
                      <a:pt x="315403" y="601061"/>
                      <a:pt x="332509" y="587377"/>
                    </a:cubicBezTo>
                    <a:cubicBezTo>
                      <a:pt x="369133" y="558078"/>
                      <a:pt x="381165" y="503756"/>
                      <a:pt x="394855" y="462686"/>
                    </a:cubicBezTo>
                    <a:cubicBezTo>
                      <a:pt x="351753" y="290276"/>
                      <a:pt x="414214" y="440766"/>
                      <a:pt x="311727" y="358777"/>
                    </a:cubicBezTo>
                    <a:cubicBezTo>
                      <a:pt x="292223" y="343174"/>
                      <a:pt x="270164" y="296431"/>
                      <a:pt x="270164" y="296431"/>
                    </a:cubicBezTo>
                    <a:lnTo>
                      <a:pt x="270164" y="296431"/>
                    </a:lnTo>
                    <a:cubicBezTo>
                      <a:pt x="615999" y="0"/>
                      <a:pt x="214132" y="298061"/>
                      <a:pt x="581891" y="150958"/>
                    </a:cubicBezTo>
                    <a:cubicBezTo>
                      <a:pt x="605081" y="141682"/>
                      <a:pt x="607852" y="108116"/>
                      <a:pt x="623455" y="88613"/>
                    </a:cubicBezTo>
                    <a:cubicBezTo>
                      <a:pt x="635695" y="73313"/>
                      <a:pt x="651164" y="60904"/>
                      <a:pt x="665018" y="47049"/>
                    </a:cubicBezTo>
                    <a:lnTo>
                      <a:pt x="665018" y="47049"/>
                    </a:lnTo>
                    <a:cubicBezTo>
                      <a:pt x="642262" y="365634"/>
                      <a:pt x="741465" y="337995"/>
                      <a:pt x="561109" y="337995"/>
                    </a:cubicBezTo>
                    <a:lnTo>
                      <a:pt x="561109" y="337995"/>
                    </a:lnTo>
                    <a:cubicBezTo>
                      <a:pt x="609600" y="372631"/>
                      <a:pt x="677017" y="390165"/>
                      <a:pt x="706582" y="441904"/>
                    </a:cubicBezTo>
                    <a:cubicBezTo>
                      <a:pt x="718974" y="463590"/>
                      <a:pt x="644236" y="483468"/>
                      <a:pt x="644236" y="483468"/>
                    </a:cubicBezTo>
                    <a:lnTo>
                      <a:pt x="644236" y="483468"/>
                    </a:lnTo>
                    <a:cubicBezTo>
                      <a:pt x="602673" y="531959"/>
                      <a:pt x="541971" y="569140"/>
                      <a:pt x="519546" y="628940"/>
                    </a:cubicBezTo>
                    <a:cubicBezTo>
                      <a:pt x="511854" y="649451"/>
                      <a:pt x="559985" y="649722"/>
                      <a:pt x="581891" y="649722"/>
                    </a:cubicBezTo>
                    <a:cubicBezTo>
                      <a:pt x="617213" y="649722"/>
                      <a:pt x="651164" y="635867"/>
                      <a:pt x="685800" y="628940"/>
                    </a:cubicBezTo>
                    <a:cubicBezTo>
                      <a:pt x="692727" y="587376"/>
                      <a:pt x="697441" y="545383"/>
                      <a:pt x="706582" y="504249"/>
                    </a:cubicBezTo>
                    <a:cubicBezTo>
                      <a:pt x="711334" y="482865"/>
                      <a:pt x="709137" y="429753"/>
                      <a:pt x="727364" y="441904"/>
                    </a:cubicBezTo>
                    <a:cubicBezTo>
                      <a:pt x="750840" y="457555"/>
                      <a:pt x="781849" y="597501"/>
                      <a:pt x="789709" y="628940"/>
                    </a:cubicBezTo>
                    <a:cubicBezTo>
                      <a:pt x="782782" y="649722"/>
                      <a:pt x="782612" y="674180"/>
                      <a:pt x="768927" y="691286"/>
                    </a:cubicBezTo>
                    <a:cubicBezTo>
                      <a:pt x="729080" y="741094"/>
                      <a:pt x="677908" y="735480"/>
                      <a:pt x="623455" y="753631"/>
                    </a:cubicBezTo>
                    <a:cubicBezTo>
                      <a:pt x="608760" y="758529"/>
                      <a:pt x="595746" y="767486"/>
                      <a:pt x="581891" y="774413"/>
                    </a:cubicBezTo>
                    <a:lnTo>
                      <a:pt x="623455" y="774413"/>
                    </a:lnTo>
                    <a:cubicBezTo>
                      <a:pt x="574964" y="815977"/>
                      <a:pt x="538571" y="878908"/>
                      <a:pt x="477982" y="899104"/>
                    </a:cubicBezTo>
                    <a:cubicBezTo>
                      <a:pt x="424998" y="916765"/>
                      <a:pt x="366927" y="886814"/>
                      <a:pt x="311727" y="878322"/>
                    </a:cubicBezTo>
                    <a:cubicBezTo>
                      <a:pt x="276815" y="872951"/>
                      <a:pt x="207818" y="857540"/>
                      <a:pt x="207818" y="857540"/>
                    </a:cubicBezTo>
                    <a:lnTo>
                      <a:pt x="0" y="649722"/>
                    </a:lnTo>
                    <a:lnTo>
                      <a:pt x="187036" y="628940"/>
                    </a:lnTo>
                    <a:cubicBezTo>
                      <a:pt x="207037" y="615606"/>
                      <a:pt x="64155" y="526237"/>
                      <a:pt x="62346" y="525031"/>
                    </a:cubicBezTo>
                    <a:cubicBezTo>
                      <a:pt x="48491" y="504249"/>
                      <a:pt x="20782" y="487663"/>
                      <a:pt x="20782" y="462686"/>
                    </a:cubicBezTo>
                    <a:cubicBezTo>
                      <a:pt x="20782" y="437709"/>
                      <a:pt x="44685" y="418001"/>
                      <a:pt x="62346" y="400340"/>
                    </a:cubicBezTo>
                    <a:cubicBezTo>
                      <a:pt x="123122" y="339564"/>
                      <a:pt x="141856" y="358777"/>
                      <a:pt x="228600" y="358777"/>
                    </a:cubicBezTo>
                    <a:lnTo>
                      <a:pt x="249382" y="337995"/>
                    </a:lnTo>
                    <a:cubicBezTo>
                      <a:pt x="319024" y="152281"/>
                      <a:pt x="252540" y="171740"/>
                      <a:pt x="374073" y="171740"/>
                    </a:cubicBezTo>
                    <a:lnTo>
                      <a:pt x="623455" y="150958"/>
                    </a:lnTo>
                  </a:path>
                </a:pathLst>
              </a:custGeom>
              <a:solidFill>
                <a:srgbClr val="FFC000"/>
              </a:solidFill>
              <a:ln w="28575">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21" name="Freeform 320">
                <a:extLst>
                  <a:ext uri="{FF2B5EF4-FFF2-40B4-BE49-F238E27FC236}">
                    <a16:creationId xmlns:a16="http://schemas.microsoft.com/office/drawing/2014/main" id="{6A3B5806-AC94-403A-A6DC-9E89BE35B8DD}"/>
                  </a:ext>
                </a:extLst>
              </p:cNvPr>
              <p:cNvSpPr/>
              <p:nvPr/>
            </p:nvSpPr>
            <p:spPr>
              <a:xfrm rot="1424112">
                <a:off x="7910328" y="1004954"/>
                <a:ext cx="1295400" cy="1526365"/>
              </a:xfrm>
              <a:custGeom>
                <a:avLst/>
                <a:gdLst>
                  <a:gd name="connsiteX0" fmla="*/ 311727 w 789709"/>
                  <a:gd name="connsiteY0" fmla="*/ 795195 h 916765"/>
                  <a:gd name="connsiteX1" fmla="*/ 311727 w 789709"/>
                  <a:gd name="connsiteY1" fmla="*/ 795195 h 916765"/>
                  <a:gd name="connsiteX2" fmla="*/ 145473 w 789709"/>
                  <a:gd name="connsiteY2" fmla="*/ 732849 h 916765"/>
                  <a:gd name="connsiteX3" fmla="*/ 187036 w 789709"/>
                  <a:gd name="connsiteY3" fmla="*/ 504249 h 916765"/>
                  <a:gd name="connsiteX4" fmla="*/ 228600 w 789709"/>
                  <a:gd name="connsiteY4" fmla="*/ 441904 h 916765"/>
                  <a:gd name="connsiteX5" fmla="*/ 290946 w 789709"/>
                  <a:gd name="connsiteY5" fmla="*/ 421122 h 916765"/>
                  <a:gd name="connsiteX6" fmla="*/ 290946 w 789709"/>
                  <a:gd name="connsiteY6" fmla="*/ 421122 h 916765"/>
                  <a:gd name="connsiteX7" fmla="*/ 270164 w 789709"/>
                  <a:gd name="connsiteY7" fmla="*/ 608158 h 916765"/>
                  <a:gd name="connsiteX8" fmla="*/ 332509 w 789709"/>
                  <a:gd name="connsiteY8" fmla="*/ 587377 h 916765"/>
                  <a:gd name="connsiteX9" fmla="*/ 394855 w 789709"/>
                  <a:gd name="connsiteY9" fmla="*/ 462686 h 916765"/>
                  <a:gd name="connsiteX10" fmla="*/ 311727 w 789709"/>
                  <a:gd name="connsiteY10" fmla="*/ 358777 h 916765"/>
                  <a:gd name="connsiteX11" fmla="*/ 270164 w 789709"/>
                  <a:gd name="connsiteY11" fmla="*/ 296431 h 916765"/>
                  <a:gd name="connsiteX12" fmla="*/ 270164 w 789709"/>
                  <a:gd name="connsiteY12" fmla="*/ 296431 h 916765"/>
                  <a:gd name="connsiteX13" fmla="*/ 581891 w 789709"/>
                  <a:gd name="connsiteY13" fmla="*/ 150958 h 916765"/>
                  <a:gd name="connsiteX14" fmla="*/ 623455 w 789709"/>
                  <a:gd name="connsiteY14" fmla="*/ 88613 h 916765"/>
                  <a:gd name="connsiteX15" fmla="*/ 665018 w 789709"/>
                  <a:gd name="connsiteY15" fmla="*/ 47049 h 916765"/>
                  <a:gd name="connsiteX16" fmla="*/ 665018 w 789709"/>
                  <a:gd name="connsiteY16" fmla="*/ 47049 h 916765"/>
                  <a:gd name="connsiteX17" fmla="*/ 561109 w 789709"/>
                  <a:gd name="connsiteY17" fmla="*/ 337995 h 916765"/>
                  <a:gd name="connsiteX18" fmla="*/ 561109 w 789709"/>
                  <a:gd name="connsiteY18" fmla="*/ 337995 h 916765"/>
                  <a:gd name="connsiteX19" fmla="*/ 706582 w 789709"/>
                  <a:gd name="connsiteY19" fmla="*/ 441904 h 916765"/>
                  <a:gd name="connsiteX20" fmla="*/ 644236 w 789709"/>
                  <a:gd name="connsiteY20" fmla="*/ 483468 h 916765"/>
                  <a:gd name="connsiteX21" fmla="*/ 644236 w 789709"/>
                  <a:gd name="connsiteY21" fmla="*/ 483468 h 916765"/>
                  <a:gd name="connsiteX22" fmla="*/ 519546 w 789709"/>
                  <a:gd name="connsiteY22" fmla="*/ 628940 h 916765"/>
                  <a:gd name="connsiteX23" fmla="*/ 581891 w 789709"/>
                  <a:gd name="connsiteY23" fmla="*/ 649722 h 916765"/>
                  <a:gd name="connsiteX24" fmla="*/ 685800 w 789709"/>
                  <a:gd name="connsiteY24" fmla="*/ 628940 h 916765"/>
                  <a:gd name="connsiteX25" fmla="*/ 706582 w 789709"/>
                  <a:gd name="connsiteY25" fmla="*/ 504249 h 916765"/>
                  <a:gd name="connsiteX26" fmla="*/ 727364 w 789709"/>
                  <a:gd name="connsiteY26" fmla="*/ 441904 h 916765"/>
                  <a:gd name="connsiteX27" fmla="*/ 789709 w 789709"/>
                  <a:gd name="connsiteY27" fmla="*/ 628940 h 916765"/>
                  <a:gd name="connsiteX28" fmla="*/ 768927 w 789709"/>
                  <a:gd name="connsiteY28" fmla="*/ 691286 h 916765"/>
                  <a:gd name="connsiteX29" fmla="*/ 623455 w 789709"/>
                  <a:gd name="connsiteY29" fmla="*/ 753631 h 916765"/>
                  <a:gd name="connsiteX30" fmla="*/ 581891 w 789709"/>
                  <a:gd name="connsiteY30" fmla="*/ 774413 h 916765"/>
                  <a:gd name="connsiteX31" fmla="*/ 623455 w 789709"/>
                  <a:gd name="connsiteY31" fmla="*/ 774413 h 916765"/>
                  <a:gd name="connsiteX32" fmla="*/ 477982 w 789709"/>
                  <a:gd name="connsiteY32" fmla="*/ 899104 h 916765"/>
                  <a:gd name="connsiteX33" fmla="*/ 311727 w 789709"/>
                  <a:gd name="connsiteY33" fmla="*/ 878322 h 916765"/>
                  <a:gd name="connsiteX34" fmla="*/ 207818 w 789709"/>
                  <a:gd name="connsiteY34" fmla="*/ 857540 h 916765"/>
                  <a:gd name="connsiteX35" fmla="*/ 0 w 789709"/>
                  <a:gd name="connsiteY35" fmla="*/ 649722 h 916765"/>
                  <a:gd name="connsiteX36" fmla="*/ 187036 w 789709"/>
                  <a:gd name="connsiteY36" fmla="*/ 628940 h 916765"/>
                  <a:gd name="connsiteX37" fmla="*/ 62346 w 789709"/>
                  <a:gd name="connsiteY37" fmla="*/ 525031 h 916765"/>
                  <a:gd name="connsiteX38" fmla="*/ 20782 w 789709"/>
                  <a:gd name="connsiteY38" fmla="*/ 462686 h 916765"/>
                  <a:gd name="connsiteX39" fmla="*/ 62346 w 789709"/>
                  <a:gd name="connsiteY39" fmla="*/ 400340 h 916765"/>
                  <a:gd name="connsiteX40" fmla="*/ 228600 w 789709"/>
                  <a:gd name="connsiteY40" fmla="*/ 358777 h 916765"/>
                  <a:gd name="connsiteX41" fmla="*/ 249382 w 789709"/>
                  <a:gd name="connsiteY41" fmla="*/ 337995 h 916765"/>
                  <a:gd name="connsiteX42" fmla="*/ 374073 w 789709"/>
                  <a:gd name="connsiteY42" fmla="*/ 171740 h 916765"/>
                  <a:gd name="connsiteX43" fmla="*/ 623455 w 789709"/>
                  <a:gd name="connsiteY43" fmla="*/ 150958 h 91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89709" h="916765">
                    <a:moveTo>
                      <a:pt x="311727" y="795195"/>
                    </a:moveTo>
                    <a:lnTo>
                      <a:pt x="311727" y="795195"/>
                    </a:lnTo>
                    <a:cubicBezTo>
                      <a:pt x="256309" y="774413"/>
                      <a:pt x="177249" y="782782"/>
                      <a:pt x="145473" y="732849"/>
                    </a:cubicBezTo>
                    <a:cubicBezTo>
                      <a:pt x="133440" y="713941"/>
                      <a:pt x="162531" y="553258"/>
                      <a:pt x="187036" y="504249"/>
                    </a:cubicBezTo>
                    <a:cubicBezTo>
                      <a:pt x="198206" y="481909"/>
                      <a:pt x="209096" y="457507"/>
                      <a:pt x="228600" y="441904"/>
                    </a:cubicBezTo>
                    <a:cubicBezTo>
                      <a:pt x="245706" y="428219"/>
                      <a:pt x="290946" y="421122"/>
                      <a:pt x="290946" y="421122"/>
                    </a:cubicBezTo>
                    <a:lnTo>
                      <a:pt x="290946" y="421122"/>
                    </a:lnTo>
                    <a:cubicBezTo>
                      <a:pt x="284019" y="483467"/>
                      <a:pt x="254950" y="547302"/>
                      <a:pt x="270164" y="608158"/>
                    </a:cubicBezTo>
                    <a:cubicBezTo>
                      <a:pt x="275477" y="629410"/>
                      <a:pt x="315403" y="601061"/>
                      <a:pt x="332509" y="587377"/>
                    </a:cubicBezTo>
                    <a:cubicBezTo>
                      <a:pt x="369133" y="558078"/>
                      <a:pt x="381165" y="503756"/>
                      <a:pt x="394855" y="462686"/>
                    </a:cubicBezTo>
                    <a:cubicBezTo>
                      <a:pt x="351753" y="290276"/>
                      <a:pt x="414214" y="440766"/>
                      <a:pt x="311727" y="358777"/>
                    </a:cubicBezTo>
                    <a:cubicBezTo>
                      <a:pt x="292223" y="343174"/>
                      <a:pt x="270164" y="296431"/>
                      <a:pt x="270164" y="296431"/>
                    </a:cubicBezTo>
                    <a:lnTo>
                      <a:pt x="270164" y="296431"/>
                    </a:lnTo>
                    <a:cubicBezTo>
                      <a:pt x="615999" y="0"/>
                      <a:pt x="214132" y="298061"/>
                      <a:pt x="581891" y="150958"/>
                    </a:cubicBezTo>
                    <a:cubicBezTo>
                      <a:pt x="605081" y="141682"/>
                      <a:pt x="607852" y="108116"/>
                      <a:pt x="623455" y="88613"/>
                    </a:cubicBezTo>
                    <a:cubicBezTo>
                      <a:pt x="635695" y="73313"/>
                      <a:pt x="651164" y="60904"/>
                      <a:pt x="665018" y="47049"/>
                    </a:cubicBezTo>
                    <a:lnTo>
                      <a:pt x="665018" y="47049"/>
                    </a:lnTo>
                    <a:cubicBezTo>
                      <a:pt x="642262" y="365634"/>
                      <a:pt x="741465" y="337995"/>
                      <a:pt x="561109" y="337995"/>
                    </a:cubicBezTo>
                    <a:lnTo>
                      <a:pt x="561109" y="337995"/>
                    </a:lnTo>
                    <a:cubicBezTo>
                      <a:pt x="609600" y="372631"/>
                      <a:pt x="677017" y="390165"/>
                      <a:pt x="706582" y="441904"/>
                    </a:cubicBezTo>
                    <a:cubicBezTo>
                      <a:pt x="718974" y="463590"/>
                      <a:pt x="644236" y="483468"/>
                      <a:pt x="644236" y="483468"/>
                    </a:cubicBezTo>
                    <a:lnTo>
                      <a:pt x="644236" y="483468"/>
                    </a:lnTo>
                    <a:cubicBezTo>
                      <a:pt x="602673" y="531959"/>
                      <a:pt x="541971" y="569140"/>
                      <a:pt x="519546" y="628940"/>
                    </a:cubicBezTo>
                    <a:cubicBezTo>
                      <a:pt x="511854" y="649451"/>
                      <a:pt x="559985" y="649722"/>
                      <a:pt x="581891" y="649722"/>
                    </a:cubicBezTo>
                    <a:cubicBezTo>
                      <a:pt x="617213" y="649722"/>
                      <a:pt x="651164" y="635867"/>
                      <a:pt x="685800" y="628940"/>
                    </a:cubicBezTo>
                    <a:cubicBezTo>
                      <a:pt x="692727" y="587376"/>
                      <a:pt x="697441" y="545383"/>
                      <a:pt x="706582" y="504249"/>
                    </a:cubicBezTo>
                    <a:cubicBezTo>
                      <a:pt x="711334" y="482865"/>
                      <a:pt x="709137" y="429753"/>
                      <a:pt x="727364" y="441904"/>
                    </a:cubicBezTo>
                    <a:cubicBezTo>
                      <a:pt x="750840" y="457555"/>
                      <a:pt x="781849" y="597501"/>
                      <a:pt x="789709" y="628940"/>
                    </a:cubicBezTo>
                    <a:cubicBezTo>
                      <a:pt x="782782" y="649722"/>
                      <a:pt x="782612" y="674180"/>
                      <a:pt x="768927" y="691286"/>
                    </a:cubicBezTo>
                    <a:cubicBezTo>
                      <a:pt x="729080" y="741094"/>
                      <a:pt x="677908" y="735480"/>
                      <a:pt x="623455" y="753631"/>
                    </a:cubicBezTo>
                    <a:cubicBezTo>
                      <a:pt x="608760" y="758529"/>
                      <a:pt x="595746" y="767486"/>
                      <a:pt x="581891" y="774413"/>
                    </a:cubicBezTo>
                    <a:lnTo>
                      <a:pt x="623455" y="774413"/>
                    </a:lnTo>
                    <a:cubicBezTo>
                      <a:pt x="574964" y="815977"/>
                      <a:pt x="538571" y="878908"/>
                      <a:pt x="477982" y="899104"/>
                    </a:cubicBezTo>
                    <a:cubicBezTo>
                      <a:pt x="424998" y="916765"/>
                      <a:pt x="366927" y="886814"/>
                      <a:pt x="311727" y="878322"/>
                    </a:cubicBezTo>
                    <a:cubicBezTo>
                      <a:pt x="276815" y="872951"/>
                      <a:pt x="207818" y="857540"/>
                      <a:pt x="207818" y="857540"/>
                    </a:cubicBezTo>
                    <a:lnTo>
                      <a:pt x="0" y="649722"/>
                    </a:lnTo>
                    <a:lnTo>
                      <a:pt x="187036" y="628940"/>
                    </a:lnTo>
                    <a:cubicBezTo>
                      <a:pt x="207037" y="615606"/>
                      <a:pt x="64155" y="526237"/>
                      <a:pt x="62346" y="525031"/>
                    </a:cubicBezTo>
                    <a:cubicBezTo>
                      <a:pt x="48491" y="504249"/>
                      <a:pt x="20782" y="487663"/>
                      <a:pt x="20782" y="462686"/>
                    </a:cubicBezTo>
                    <a:cubicBezTo>
                      <a:pt x="20782" y="437709"/>
                      <a:pt x="44685" y="418001"/>
                      <a:pt x="62346" y="400340"/>
                    </a:cubicBezTo>
                    <a:cubicBezTo>
                      <a:pt x="123122" y="339564"/>
                      <a:pt x="141856" y="358777"/>
                      <a:pt x="228600" y="358777"/>
                    </a:cubicBezTo>
                    <a:lnTo>
                      <a:pt x="249382" y="337995"/>
                    </a:lnTo>
                    <a:cubicBezTo>
                      <a:pt x="319024" y="152281"/>
                      <a:pt x="252540" y="171740"/>
                      <a:pt x="374073" y="171740"/>
                    </a:cubicBezTo>
                    <a:lnTo>
                      <a:pt x="623455" y="150958"/>
                    </a:lnTo>
                  </a:path>
                </a:pathLst>
              </a:custGeom>
              <a:solidFill>
                <a:srgbClr val="FF0000"/>
              </a:solidFill>
              <a:ln w="28575">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22" name="Freeform 321">
                <a:extLst>
                  <a:ext uri="{FF2B5EF4-FFF2-40B4-BE49-F238E27FC236}">
                    <a16:creationId xmlns:a16="http://schemas.microsoft.com/office/drawing/2014/main" id="{361AD0B1-82DB-4101-A6D3-9822EEFB4A6E}"/>
                  </a:ext>
                </a:extLst>
              </p:cNvPr>
              <p:cNvSpPr/>
              <p:nvPr/>
            </p:nvSpPr>
            <p:spPr>
              <a:xfrm rot="3308254">
                <a:off x="7956851" y="458064"/>
                <a:ext cx="1298108" cy="2004454"/>
              </a:xfrm>
              <a:custGeom>
                <a:avLst/>
                <a:gdLst>
                  <a:gd name="connsiteX0" fmla="*/ 996341 w 1298108"/>
                  <a:gd name="connsiteY0" fmla="*/ 1916182 h 2004454"/>
                  <a:gd name="connsiteX1" fmla="*/ 996341 w 1298108"/>
                  <a:gd name="connsiteY1" fmla="*/ 1916182 h 2004454"/>
                  <a:gd name="connsiteX2" fmla="*/ 809305 w 1298108"/>
                  <a:gd name="connsiteY2" fmla="*/ 1895400 h 2004454"/>
                  <a:gd name="connsiteX3" fmla="*/ 746959 w 1298108"/>
                  <a:gd name="connsiteY3" fmla="*/ 1874618 h 2004454"/>
                  <a:gd name="connsiteX4" fmla="*/ 726178 w 1298108"/>
                  <a:gd name="connsiteY4" fmla="*/ 1812273 h 2004454"/>
                  <a:gd name="connsiteX5" fmla="*/ 684614 w 1298108"/>
                  <a:gd name="connsiteY5" fmla="*/ 1749928 h 2004454"/>
                  <a:gd name="connsiteX6" fmla="*/ 684614 w 1298108"/>
                  <a:gd name="connsiteY6" fmla="*/ 1625237 h 2004454"/>
                  <a:gd name="connsiteX7" fmla="*/ 705396 w 1298108"/>
                  <a:gd name="connsiteY7" fmla="*/ 1542109 h 2004454"/>
                  <a:gd name="connsiteX8" fmla="*/ 767741 w 1298108"/>
                  <a:gd name="connsiteY8" fmla="*/ 1500546 h 2004454"/>
                  <a:gd name="connsiteX9" fmla="*/ 767741 w 1298108"/>
                  <a:gd name="connsiteY9" fmla="*/ 1334291 h 2004454"/>
                  <a:gd name="connsiteX10" fmla="*/ 643050 w 1298108"/>
                  <a:gd name="connsiteY10" fmla="*/ 1292728 h 2004454"/>
                  <a:gd name="connsiteX11" fmla="*/ 622269 w 1298108"/>
                  <a:gd name="connsiteY11" fmla="*/ 981000 h 2004454"/>
                  <a:gd name="connsiteX12" fmla="*/ 497578 w 1298108"/>
                  <a:gd name="connsiteY12" fmla="*/ 856309 h 2004454"/>
                  <a:gd name="connsiteX13" fmla="*/ 456014 w 1298108"/>
                  <a:gd name="connsiteY13" fmla="*/ 793964 h 2004454"/>
                  <a:gd name="connsiteX14" fmla="*/ 393669 w 1298108"/>
                  <a:gd name="connsiteY14" fmla="*/ 773182 h 2004454"/>
                  <a:gd name="connsiteX15" fmla="*/ 331323 w 1298108"/>
                  <a:gd name="connsiteY15" fmla="*/ 212073 h 2004454"/>
                  <a:gd name="connsiteX16" fmla="*/ 268978 w 1298108"/>
                  <a:gd name="connsiteY16" fmla="*/ 170509 h 2004454"/>
                  <a:gd name="connsiteX17" fmla="*/ 227414 w 1298108"/>
                  <a:gd name="connsiteY17" fmla="*/ 108164 h 2004454"/>
                  <a:gd name="connsiteX18" fmla="*/ 268978 w 1298108"/>
                  <a:gd name="connsiteY18" fmla="*/ 45818 h 2004454"/>
                  <a:gd name="connsiteX19" fmla="*/ 352105 w 1298108"/>
                  <a:gd name="connsiteY19" fmla="*/ 66600 h 2004454"/>
                  <a:gd name="connsiteX20" fmla="*/ 435232 w 1298108"/>
                  <a:gd name="connsiteY20" fmla="*/ 378328 h 2004454"/>
                  <a:gd name="connsiteX21" fmla="*/ 497578 w 1298108"/>
                  <a:gd name="connsiteY21" fmla="*/ 440673 h 2004454"/>
                  <a:gd name="connsiteX22" fmla="*/ 767741 w 1298108"/>
                  <a:gd name="connsiteY22" fmla="*/ 503018 h 2004454"/>
                  <a:gd name="connsiteX23" fmla="*/ 871650 w 1298108"/>
                  <a:gd name="connsiteY23" fmla="*/ 690055 h 2004454"/>
                  <a:gd name="connsiteX24" fmla="*/ 809305 w 1298108"/>
                  <a:gd name="connsiteY24" fmla="*/ 752400 h 2004454"/>
                  <a:gd name="connsiteX25" fmla="*/ 830087 w 1298108"/>
                  <a:gd name="connsiteY25" fmla="*/ 814746 h 2004454"/>
                  <a:gd name="connsiteX26" fmla="*/ 975559 w 1298108"/>
                  <a:gd name="connsiteY26" fmla="*/ 918655 h 2004454"/>
                  <a:gd name="connsiteX27" fmla="*/ 1079469 w 1298108"/>
                  <a:gd name="connsiteY27" fmla="*/ 939437 h 2004454"/>
                  <a:gd name="connsiteX28" fmla="*/ 1183378 w 1298108"/>
                  <a:gd name="connsiteY28" fmla="*/ 1043346 h 2004454"/>
                  <a:gd name="connsiteX29" fmla="*/ 1141814 w 1298108"/>
                  <a:gd name="connsiteY29" fmla="*/ 1105691 h 2004454"/>
                  <a:gd name="connsiteX30" fmla="*/ 1141814 w 1298108"/>
                  <a:gd name="connsiteY30" fmla="*/ 1271946 h 2004454"/>
                  <a:gd name="connsiteX31" fmla="*/ 1204159 w 1298108"/>
                  <a:gd name="connsiteY31" fmla="*/ 1313509 h 2004454"/>
                  <a:gd name="connsiteX32" fmla="*/ 1224941 w 1298108"/>
                  <a:gd name="connsiteY32" fmla="*/ 1375855 h 2004454"/>
                  <a:gd name="connsiteX33" fmla="*/ 1287287 w 1298108"/>
                  <a:gd name="connsiteY33" fmla="*/ 1438200 h 2004454"/>
                  <a:gd name="connsiteX34" fmla="*/ 1266505 w 1298108"/>
                  <a:gd name="connsiteY34" fmla="*/ 1666800 h 2004454"/>
                  <a:gd name="connsiteX35" fmla="*/ 1245723 w 1298108"/>
                  <a:gd name="connsiteY35" fmla="*/ 1749928 h 2004454"/>
                  <a:gd name="connsiteX36" fmla="*/ 1183378 w 1298108"/>
                  <a:gd name="connsiteY36" fmla="*/ 1791491 h 2004454"/>
                  <a:gd name="connsiteX37" fmla="*/ 1058687 w 1298108"/>
                  <a:gd name="connsiteY37" fmla="*/ 1833055 h 2004454"/>
                  <a:gd name="connsiteX38" fmla="*/ 1017123 w 1298108"/>
                  <a:gd name="connsiteY38" fmla="*/ 1895400 h 2004454"/>
                  <a:gd name="connsiteX39" fmla="*/ 933996 w 1298108"/>
                  <a:gd name="connsiteY39" fmla="*/ 1999309 h 2004454"/>
                  <a:gd name="connsiteX40" fmla="*/ 892432 w 1298108"/>
                  <a:gd name="connsiteY40" fmla="*/ 1999309 h 200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98108" h="2004454">
                    <a:moveTo>
                      <a:pt x="996341" y="1916182"/>
                    </a:moveTo>
                    <a:lnTo>
                      <a:pt x="996341" y="1916182"/>
                    </a:lnTo>
                    <a:cubicBezTo>
                      <a:pt x="933996" y="1909255"/>
                      <a:pt x="871180" y="1905713"/>
                      <a:pt x="809305" y="1895400"/>
                    </a:cubicBezTo>
                    <a:cubicBezTo>
                      <a:pt x="787697" y="1891799"/>
                      <a:pt x="762449" y="1890108"/>
                      <a:pt x="746959" y="1874618"/>
                    </a:cubicBezTo>
                    <a:cubicBezTo>
                      <a:pt x="731469" y="1859128"/>
                      <a:pt x="735975" y="1831866"/>
                      <a:pt x="726178" y="1812273"/>
                    </a:cubicBezTo>
                    <a:cubicBezTo>
                      <a:pt x="715008" y="1789933"/>
                      <a:pt x="698469" y="1770710"/>
                      <a:pt x="684614" y="1749928"/>
                    </a:cubicBezTo>
                    <a:cubicBezTo>
                      <a:pt x="654773" y="1660405"/>
                      <a:pt x="659036" y="1714759"/>
                      <a:pt x="684614" y="1625237"/>
                    </a:cubicBezTo>
                    <a:cubicBezTo>
                      <a:pt x="692461" y="1597774"/>
                      <a:pt x="689553" y="1565874"/>
                      <a:pt x="705396" y="1542109"/>
                    </a:cubicBezTo>
                    <a:cubicBezTo>
                      <a:pt x="719250" y="1521327"/>
                      <a:pt x="746959" y="1514400"/>
                      <a:pt x="767741" y="1500546"/>
                    </a:cubicBezTo>
                    <a:cubicBezTo>
                      <a:pt x="784140" y="1451349"/>
                      <a:pt x="817897" y="1384447"/>
                      <a:pt x="767741" y="1334291"/>
                    </a:cubicBezTo>
                    <a:cubicBezTo>
                      <a:pt x="736761" y="1303311"/>
                      <a:pt x="643050" y="1292728"/>
                      <a:pt x="643050" y="1292728"/>
                    </a:cubicBezTo>
                    <a:cubicBezTo>
                      <a:pt x="636123" y="1188819"/>
                      <a:pt x="655201" y="1079796"/>
                      <a:pt x="622269" y="981000"/>
                    </a:cubicBezTo>
                    <a:cubicBezTo>
                      <a:pt x="603681" y="925236"/>
                      <a:pt x="530184" y="905217"/>
                      <a:pt x="497578" y="856309"/>
                    </a:cubicBezTo>
                    <a:cubicBezTo>
                      <a:pt x="483723" y="835527"/>
                      <a:pt x="475517" y="809567"/>
                      <a:pt x="456014" y="793964"/>
                    </a:cubicBezTo>
                    <a:cubicBezTo>
                      <a:pt x="438908" y="780280"/>
                      <a:pt x="414451" y="780109"/>
                      <a:pt x="393669" y="773182"/>
                    </a:cubicBezTo>
                    <a:cubicBezTo>
                      <a:pt x="248339" y="555190"/>
                      <a:pt x="429519" y="850352"/>
                      <a:pt x="331323" y="212073"/>
                    </a:cubicBezTo>
                    <a:cubicBezTo>
                      <a:pt x="327525" y="187387"/>
                      <a:pt x="289760" y="184364"/>
                      <a:pt x="268978" y="170509"/>
                    </a:cubicBezTo>
                    <a:cubicBezTo>
                      <a:pt x="255123" y="149727"/>
                      <a:pt x="246211" y="124611"/>
                      <a:pt x="227414" y="108164"/>
                    </a:cubicBezTo>
                    <a:cubicBezTo>
                      <a:pt x="103797" y="0"/>
                      <a:pt x="0" y="12197"/>
                      <a:pt x="268978" y="45818"/>
                    </a:cubicBezTo>
                    <a:cubicBezTo>
                      <a:pt x="296687" y="52745"/>
                      <a:pt x="325853" y="55349"/>
                      <a:pt x="352105" y="66600"/>
                    </a:cubicBezTo>
                    <a:cubicBezTo>
                      <a:pt x="496251" y="128378"/>
                      <a:pt x="388485" y="191341"/>
                      <a:pt x="435232" y="378328"/>
                    </a:cubicBezTo>
                    <a:cubicBezTo>
                      <a:pt x="442360" y="406840"/>
                      <a:pt x="473662" y="423590"/>
                      <a:pt x="497578" y="440673"/>
                    </a:cubicBezTo>
                    <a:cubicBezTo>
                      <a:pt x="587349" y="504795"/>
                      <a:pt x="650068" y="489944"/>
                      <a:pt x="767741" y="503018"/>
                    </a:cubicBezTo>
                    <a:cubicBezTo>
                      <a:pt x="949486" y="684763"/>
                      <a:pt x="1008347" y="644489"/>
                      <a:pt x="871650" y="690055"/>
                    </a:cubicBezTo>
                    <a:cubicBezTo>
                      <a:pt x="850868" y="710837"/>
                      <a:pt x="818599" y="724518"/>
                      <a:pt x="809305" y="752400"/>
                    </a:cubicBezTo>
                    <a:cubicBezTo>
                      <a:pt x="802378" y="773182"/>
                      <a:pt x="817936" y="796519"/>
                      <a:pt x="830087" y="814746"/>
                    </a:cubicBezTo>
                    <a:cubicBezTo>
                      <a:pt x="863401" y="864718"/>
                      <a:pt x="919837" y="900081"/>
                      <a:pt x="975559" y="918655"/>
                    </a:cubicBezTo>
                    <a:cubicBezTo>
                      <a:pt x="1009069" y="929825"/>
                      <a:pt x="1044832" y="932510"/>
                      <a:pt x="1079469" y="939437"/>
                    </a:cubicBezTo>
                    <a:cubicBezTo>
                      <a:pt x="1107179" y="957910"/>
                      <a:pt x="1183378" y="997164"/>
                      <a:pt x="1183378" y="1043346"/>
                    </a:cubicBezTo>
                    <a:cubicBezTo>
                      <a:pt x="1183378" y="1068323"/>
                      <a:pt x="1155669" y="1084909"/>
                      <a:pt x="1141814" y="1105691"/>
                    </a:cubicBezTo>
                    <a:cubicBezTo>
                      <a:pt x="1120503" y="1169623"/>
                      <a:pt x="1099577" y="1198032"/>
                      <a:pt x="1141814" y="1271946"/>
                    </a:cubicBezTo>
                    <a:cubicBezTo>
                      <a:pt x="1154206" y="1293632"/>
                      <a:pt x="1183377" y="1299655"/>
                      <a:pt x="1204159" y="1313509"/>
                    </a:cubicBezTo>
                    <a:cubicBezTo>
                      <a:pt x="1211086" y="1334291"/>
                      <a:pt x="1212790" y="1357628"/>
                      <a:pt x="1224941" y="1375855"/>
                    </a:cubicBezTo>
                    <a:cubicBezTo>
                      <a:pt x="1241244" y="1400309"/>
                      <a:pt x="1283131" y="1409105"/>
                      <a:pt x="1287287" y="1438200"/>
                    </a:cubicBezTo>
                    <a:cubicBezTo>
                      <a:pt x="1298108" y="1513945"/>
                      <a:pt x="1276617" y="1590957"/>
                      <a:pt x="1266505" y="1666800"/>
                    </a:cubicBezTo>
                    <a:cubicBezTo>
                      <a:pt x="1262730" y="1695112"/>
                      <a:pt x="1261566" y="1726163"/>
                      <a:pt x="1245723" y="1749928"/>
                    </a:cubicBezTo>
                    <a:cubicBezTo>
                      <a:pt x="1231869" y="1770710"/>
                      <a:pt x="1206202" y="1781347"/>
                      <a:pt x="1183378" y="1791491"/>
                    </a:cubicBezTo>
                    <a:cubicBezTo>
                      <a:pt x="1143342" y="1809285"/>
                      <a:pt x="1058687" y="1833055"/>
                      <a:pt x="1058687" y="1833055"/>
                    </a:cubicBezTo>
                    <a:cubicBezTo>
                      <a:pt x="1044832" y="1853837"/>
                      <a:pt x="1028293" y="1873060"/>
                      <a:pt x="1017123" y="1895400"/>
                    </a:cubicBezTo>
                    <a:cubicBezTo>
                      <a:pt x="982295" y="1965055"/>
                      <a:pt x="1021577" y="1964277"/>
                      <a:pt x="933996" y="1999309"/>
                    </a:cubicBezTo>
                    <a:cubicBezTo>
                      <a:pt x="921132" y="2004454"/>
                      <a:pt x="906287" y="1999309"/>
                      <a:pt x="892432" y="1999309"/>
                    </a:cubicBezTo>
                  </a:path>
                </a:pathLst>
              </a:custGeom>
              <a:solidFill>
                <a:srgbClr val="FFFF00"/>
              </a:solidFill>
              <a:ln w="38100">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23" name="Freeform 322">
                <a:extLst>
                  <a:ext uri="{FF2B5EF4-FFF2-40B4-BE49-F238E27FC236}">
                    <a16:creationId xmlns:a16="http://schemas.microsoft.com/office/drawing/2014/main" id="{249E9C19-738C-4FBB-A6BA-FB07FA23E8A4}"/>
                  </a:ext>
                </a:extLst>
              </p:cNvPr>
              <p:cNvSpPr/>
              <p:nvPr/>
            </p:nvSpPr>
            <p:spPr>
              <a:xfrm rot="6936730">
                <a:off x="8043964" y="583112"/>
                <a:ext cx="1298108" cy="2004454"/>
              </a:xfrm>
              <a:custGeom>
                <a:avLst/>
                <a:gdLst>
                  <a:gd name="connsiteX0" fmla="*/ 996341 w 1298108"/>
                  <a:gd name="connsiteY0" fmla="*/ 1916182 h 2004454"/>
                  <a:gd name="connsiteX1" fmla="*/ 996341 w 1298108"/>
                  <a:gd name="connsiteY1" fmla="*/ 1916182 h 2004454"/>
                  <a:gd name="connsiteX2" fmla="*/ 809305 w 1298108"/>
                  <a:gd name="connsiteY2" fmla="*/ 1895400 h 2004454"/>
                  <a:gd name="connsiteX3" fmla="*/ 746959 w 1298108"/>
                  <a:gd name="connsiteY3" fmla="*/ 1874618 h 2004454"/>
                  <a:gd name="connsiteX4" fmla="*/ 726178 w 1298108"/>
                  <a:gd name="connsiteY4" fmla="*/ 1812273 h 2004454"/>
                  <a:gd name="connsiteX5" fmla="*/ 684614 w 1298108"/>
                  <a:gd name="connsiteY5" fmla="*/ 1749928 h 2004454"/>
                  <a:gd name="connsiteX6" fmla="*/ 684614 w 1298108"/>
                  <a:gd name="connsiteY6" fmla="*/ 1625237 h 2004454"/>
                  <a:gd name="connsiteX7" fmla="*/ 705396 w 1298108"/>
                  <a:gd name="connsiteY7" fmla="*/ 1542109 h 2004454"/>
                  <a:gd name="connsiteX8" fmla="*/ 767741 w 1298108"/>
                  <a:gd name="connsiteY8" fmla="*/ 1500546 h 2004454"/>
                  <a:gd name="connsiteX9" fmla="*/ 767741 w 1298108"/>
                  <a:gd name="connsiteY9" fmla="*/ 1334291 h 2004454"/>
                  <a:gd name="connsiteX10" fmla="*/ 643050 w 1298108"/>
                  <a:gd name="connsiteY10" fmla="*/ 1292728 h 2004454"/>
                  <a:gd name="connsiteX11" fmla="*/ 622269 w 1298108"/>
                  <a:gd name="connsiteY11" fmla="*/ 981000 h 2004454"/>
                  <a:gd name="connsiteX12" fmla="*/ 497578 w 1298108"/>
                  <a:gd name="connsiteY12" fmla="*/ 856309 h 2004454"/>
                  <a:gd name="connsiteX13" fmla="*/ 456014 w 1298108"/>
                  <a:gd name="connsiteY13" fmla="*/ 793964 h 2004454"/>
                  <a:gd name="connsiteX14" fmla="*/ 393669 w 1298108"/>
                  <a:gd name="connsiteY14" fmla="*/ 773182 h 2004454"/>
                  <a:gd name="connsiteX15" fmla="*/ 331323 w 1298108"/>
                  <a:gd name="connsiteY15" fmla="*/ 212073 h 2004454"/>
                  <a:gd name="connsiteX16" fmla="*/ 268978 w 1298108"/>
                  <a:gd name="connsiteY16" fmla="*/ 170509 h 2004454"/>
                  <a:gd name="connsiteX17" fmla="*/ 227414 w 1298108"/>
                  <a:gd name="connsiteY17" fmla="*/ 108164 h 2004454"/>
                  <a:gd name="connsiteX18" fmla="*/ 268978 w 1298108"/>
                  <a:gd name="connsiteY18" fmla="*/ 45818 h 2004454"/>
                  <a:gd name="connsiteX19" fmla="*/ 352105 w 1298108"/>
                  <a:gd name="connsiteY19" fmla="*/ 66600 h 2004454"/>
                  <a:gd name="connsiteX20" fmla="*/ 435232 w 1298108"/>
                  <a:gd name="connsiteY20" fmla="*/ 378328 h 2004454"/>
                  <a:gd name="connsiteX21" fmla="*/ 497578 w 1298108"/>
                  <a:gd name="connsiteY21" fmla="*/ 440673 h 2004454"/>
                  <a:gd name="connsiteX22" fmla="*/ 767741 w 1298108"/>
                  <a:gd name="connsiteY22" fmla="*/ 503018 h 2004454"/>
                  <a:gd name="connsiteX23" fmla="*/ 871650 w 1298108"/>
                  <a:gd name="connsiteY23" fmla="*/ 690055 h 2004454"/>
                  <a:gd name="connsiteX24" fmla="*/ 809305 w 1298108"/>
                  <a:gd name="connsiteY24" fmla="*/ 752400 h 2004454"/>
                  <a:gd name="connsiteX25" fmla="*/ 830087 w 1298108"/>
                  <a:gd name="connsiteY25" fmla="*/ 814746 h 2004454"/>
                  <a:gd name="connsiteX26" fmla="*/ 975559 w 1298108"/>
                  <a:gd name="connsiteY26" fmla="*/ 918655 h 2004454"/>
                  <a:gd name="connsiteX27" fmla="*/ 1079469 w 1298108"/>
                  <a:gd name="connsiteY27" fmla="*/ 939437 h 2004454"/>
                  <a:gd name="connsiteX28" fmla="*/ 1183378 w 1298108"/>
                  <a:gd name="connsiteY28" fmla="*/ 1043346 h 2004454"/>
                  <a:gd name="connsiteX29" fmla="*/ 1141814 w 1298108"/>
                  <a:gd name="connsiteY29" fmla="*/ 1105691 h 2004454"/>
                  <a:gd name="connsiteX30" fmla="*/ 1141814 w 1298108"/>
                  <a:gd name="connsiteY30" fmla="*/ 1271946 h 2004454"/>
                  <a:gd name="connsiteX31" fmla="*/ 1204159 w 1298108"/>
                  <a:gd name="connsiteY31" fmla="*/ 1313509 h 2004454"/>
                  <a:gd name="connsiteX32" fmla="*/ 1224941 w 1298108"/>
                  <a:gd name="connsiteY32" fmla="*/ 1375855 h 2004454"/>
                  <a:gd name="connsiteX33" fmla="*/ 1287287 w 1298108"/>
                  <a:gd name="connsiteY33" fmla="*/ 1438200 h 2004454"/>
                  <a:gd name="connsiteX34" fmla="*/ 1266505 w 1298108"/>
                  <a:gd name="connsiteY34" fmla="*/ 1666800 h 2004454"/>
                  <a:gd name="connsiteX35" fmla="*/ 1245723 w 1298108"/>
                  <a:gd name="connsiteY35" fmla="*/ 1749928 h 2004454"/>
                  <a:gd name="connsiteX36" fmla="*/ 1183378 w 1298108"/>
                  <a:gd name="connsiteY36" fmla="*/ 1791491 h 2004454"/>
                  <a:gd name="connsiteX37" fmla="*/ 1058687 w 1298108"/>
                  <a:gd name="connsiteY37" fmla="*/ 1833055 h 2004454"/>
                  <a:gd name="connsiteX38" fmla="*/ 1017123 w 1298108"/>
                  <a:gd name="connsiteY38" fmla="*/ 1895400 h 2004454"/>
                  <a:gd name="connsiteX39" fmla="*/ 933996 w 1298108"/>
                  <a:gd name="connsiteY39" fmla="*/ 1999309 h 2004454"/>
                  <a:gd name="connsiteX40" fmla="*/ 892432 w 1298108"/>
                  <a:gd name="connsiteY40" fmla="*/ 1999309 h 200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98108" h="2004454">
                    <a:moveTo>
                      <a:pt x="996341" y="1916182"/>
                    </a:moveTo>
                    <a:lnTo>
                      <a:pt x="996341" y="1916182"/>
                    </a:lnTo>
                    <a:cubicBezTo>
                      <a:pt x="933996" y="1909255"/>
                      <a:pt x="871180" y="1905713"/>
                      <a:pt x="809305" y="1895400"/>
                    </a:cubicBezTo>
                    <a:cubicBezTo>
                      <a:pt x="787697" y="1891799"/>
                      <a:pt x="762449" y="1890108"/>
                      <a:pt x="746959" y="1874618"/>
                    </a:cubicBezTo>
                    <a:cubicBezTo>
                      <a:pt x="731469" y="1859128"/>
                      <a:pt x="735975" y="1831866"/>
                      <a:pt x="726178" y="1812273"/>
                    </a:cubicBezTo>
                    <a:cubicBezTo>
                      <a:pt x="715008" y="1789933"/>
                      <a:pt x="698469" y="1770710"/>
                      <a:pt x="684614" y="1749928"/>
                    </a:cubicBezTo>
                    <a:cubicBezTo>
                      <a:pt x="654773" y="1660405"/>
                      <a:pt x="659036" y="1714759"/>
                      <a:pt x="684614" y="1625237"/>
                    </a:cubicBezTo>
                    <a:cubicBezTo>
                      <a:pt x="692461" y="1597774"/>
                      <a:pt x="689553" y="1565874"/>
                      <a:pt x="705396" y="1542109"/>
                    </a:cubicBezTo>
                    <a:cubicBezTo>
                      <a:pt x="719250" y="1521327"/>
                      <a:pt x="746959" y="1514400"/>
                      <a:pt x="767741" y="1500546"/>
                    </a:cubicBezTo>
                    <a:cubicBezTo>
                      <a:pt x="784140" y="1451349"/>
                      <a:pt x="817897" y="1384447"/>
                      <a:pt x="767741" y="1334291"/>
                    </a:cubicBezTo>
                    <a:cubicBezTo>
                      <a:pt x="736761" y="1303311"/>
                      <a:pt x="643050" y="1292728"/>
                      <a:pt x="643050" y="1292728"/>
                    </a:cubicBezTo>
                    <a:cubicBezTo>
                      <a:pt x="636123" y="1188819"/>
                      <a:pt x="655201" y="1079796"/>
                      <a:pt x="622269" y="981000"/>
                    </a:cubicBezTo>
                    <a:cubicBezTo>
                      <a:pt x="603681" y="925236"/>
                      <a:pt x="530184" y="905217"/>
                      <a:pt x="497578" y="856309"/>
                    </a:cubicBezTo>
                    <a:cubicBezTo>
                      <a:pt x="483723" y="835527"/>
                      <a:pt x="475517" y="809567"/>
                      <a:pt x="456014" y="793964"/>
                    </a:cubicBezTo>
                    <a:cubicBezTo>
                      <a:pt x="438908" y="780280"/>
                      <a:pt x="414451" y="780109"/>
                      <a:pt x="393669" y="773182"/>
                    </a:cubicBezTo>
                    <a:cubicBezTo>
                      <a:pt x="248339" y="555190"/>
                      <a:pt x="429519" y="850352"/>
                      <a:pt x="331323" y="212073"/>
                    </a:cubicBezTo>
                    <a:cubicBezTo>
                      <a:pt x="327525" y="187387"/>
                      <a:pt x="289760" y="184364"/>
                      <a:pt x="268978" y="170509"/>
                    </a:cubicBezTo>
                    <a:cubicBezTo>
                      <a:pt x="255123" y="149727"/>
                      <a:pt x="246211" y="124611"/>
                      <a:pt x="227414" y="108164"/>
                    </a:cubicBezTo>
                    <a:cubicBezTo>
                      <a:pt x="103797" y="0"/>
                      <a:pt x="0" y="12197"/>
                      <a:pt x="268978" y="45818"/>
                    </a:cubicBezTo>
                    <a:cubicBezTo>
                      <a:pt x="296687" y="52745"/>
                      <a:pt x="325853" y="55349"/>
                      <a:pt x="352105" y="66600"/>
                    </a:cubicBezTo>
                    <a:cubicBezTo>
                      <a:pt x="496251" y="128378"/>
                      <a:pt x="388485" y="191341"/>
                      <a:pt x="435232" y="378328"/>
                    </a:cubicBezTo>
                    <a:cubicBezTo>
                      <a:pt x="442360" y="406840"/>
                      <a:pt x="473662" y="423590"/>
                      <a:pt x="497578" y="440673"/>
                    </a:cubicBezTo>
                    <a:cubicBezTo>
                      <a:pt x="587349" y="504795"/>
                      <a:pt x="650068" y="489944"/>
                      <a:pt x="767741" y="503018"/>
                    </a:cubicBezTo>
                    <a:cubicBezTo>
                      <a:pt x="949486" y="684763"/>
                      <a:pt x="1008347" y="644489"/>
                      <a:pt x="871650" y="690055"/>
                    </a:cubicBezTo>
                    <a:cubicBezTo>
                      <a:pt x="850868" y="710837"/>
                      <a:pt x="818599" y="724518"/>
                      <a:pt x="809305" y="752400"/>
                    </a:cubicBezTo>
                    <a:cubicBezTo>
                      <a:pt x="802378" y="773182"/>
                      <a:pt x="817936" y="796519"/>
                      <a:pt x="830087" y="814746"/>
                    </a:cubicBezTo>
                    <a:cubicBezTo>
                      <a:pt x="863401" y="864718"/>
                      <a:pt x="919837" y="900081"/>
                      <a:pt x="975559" y="918655"/>
                    </a:cubicBezTo>
                    <a:cubicBezTo>
                      <a:pt x="1009069" y="929825"/>
                      <a:pt x="1044832" y="932510"/>
                      <a:pt x="1079469" y="939437"/>
                    </a:cubicBezTo>
                    <a:cubicBezTo>
                      <a:pt x="1107179" y="957910"/>
                      <a:pt x="1183378" y="997164"/>
                      <a:pt x="1183378" y="1043346"/>
                    </a:cubicBezTo>
                    <a:cubicBezTo>
                      <a:pt x="1183378" y="1068323"/>
                      <a:pt x="1155669" y="1084909"/>
                      <a:pt x="1141814" y="1105691"/>
                    </a:cubicBezTo>
                    <a:cubicBezTo>
                      <a:pt x="1120503" y="1169623"/>
                      <a:pt x="1099577" y="1198032"/>
                      <a:pt x="1141814" y="1271946"/>
                    </a:cubicBezTo>
                    <a:cubicBezTo>
                      <a:pt x="1154206" y="1293632"/>
                      <a:pt x="1183377" y="1299655"/>
                      <a:pt x="1204159" y="1313509"/>
                    </a:cubicBezTo>
                    <a:cubicBezTo>
                      <a:pt x="1211086" y="1334291"/>
                      <a:pt x="1212790" y="1357628"/>
                      <a:pt x="1224941" y="1375855"/>
                    </a:cubicBezTo>
                    <a:cubicBezTo>
                      <a:pt x="1241244" y="1400309"/>
                      <a:pt x="1283131" y="1409105"/>
                      <a:pt x="1287287" y="1438200"/>
                    </a:cubicBezTo>
                    <a:cubicBezTo>
                      <a:pt x="1298108" y="1513945"/>
                      <a:pt x="1276617" y="1590957"/>
                      <a:pt x="1266505" y="1666800"/>
                    </a:cubicBezTo>
                    <a:cubicBezTo>
                      <a:pt x="1262730" y="1695112"/>
                      <a:pt x="1261566" y="1726163"/>
                      <a:pt x="1245723" y="1749928"/>
                    </a:cubicBezTo>
                    <a:cubicBezTo>
                      <a:pt x="1231869" y="1770710"/>
                      <a:pt x="1206202" y="1781347"/>
                      <a:pt x="1183378" y="1791491"/>
                    </a:cubicBezTo>
                    <a:cubicBezTo>
                      <a:pt x="1143342" y="1809285"/>
                      <a:pt x="1058687" y="1833055"/>
                      <a:pt x="1058687" y="1833055"/>
                    </a:cubicBezTo>
                    <a:cubicBezTo>
                      <a:pt x="1044832" y="1853837"/>
                      <a:pt x="1028293" y="1873060"/>
                      <a:pt x="1017123" y="1895400"/>
                    </a:cubicBezTo>
                    <a:cubicBezTo>
                      <a:pt x="982295" y="1965055"/>
                      <a:pt x="1021577" y="1964277"/>
                      <a:pt x="933996" y="1999309"/>
                    </a:cubicBezTo>
                    <a:cubicBezTo>
                      <a:pt x="921132" y="2004454"/>
                      <a:pt x="906287" y="1999309"/>
                      <a:pt x="892432" y="1999309"/>
                    </a:cubicBezTo>
                  </a:path>
                </a:pathLst>
              </a:custGeom>
              <a:solidFill>
                <a:srgbClr val="FFC000"/>
              </a:solidFill>
              <a:ln w="38100">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24" name="Freeform 323">
                <a:extLst>
                  <a:ext uri="{FF2B5EF4-FFF2-40B4-BE49-F238E27FC236}">
                    <a16:creationId xmlns:a16="http://schemas.microsoft.com/office/drawing/2014/main" id="{A1325A72-F690-4669-96E9-6BB666CD08AA}"/>
                  </a:ext>
                </a:extLst>
              </p:cNvPr>
              <p:cNvSpPr/>
              <p:nvPr/>
            </p:nvSpPr>
            <p:spPr>
              <a:xfrm rot="3308254" flipH="1">
                <a:off x="7988560" y="1734141"/>
                <a:ext cx="835492" cy="838200"/>
              </a:xfrm>
              <a:custGeom>
                <a:avLst/>
                <a:gdLst>
                  <a:gd name="connsiteX0" fmla="*/ 996341 w 1298108"/>
                  <a:gd name="connsiteY0" fmla="*/ 1916182 h 2004454"/>
                  <a:gd name="connsiteX1" fmla="*/ 996341 w 1298108"/>
                  <a:gd name="connsiteY1" fmla="*/ 1916182 h 2004454"/>
                  <a:gd name="connsiteX2" fmla="*/ 809305 w 1298108"/>
                  <a:gd name="connsiteY2" fmla="*/ 1895400 h 2004454"/>
                  <a:gd name="connsiteX3" fmla="*/ 746959 w 1298108"/>
                  <a:gd name="connsiteY3" fmla="*/ 1874618 h 2004454"/>
                  <a:gd name="connsiteX4" fmla="*/ 726178 w 1298108"/>
                  <a:gd name="connsiteY4" fmla="*/ 1812273 h 2004454"/>
                  <a:gd name="connsiteX5" fmla="*/ 684614 w 1298108"/>
                  <a:gd name="connsiteY5" fmla="*/ 1749928 h 2004454"/>
                  <a:gd name="connsiteX6" fmla="*/ 684614 w 1298108"/>
                  <a:gd name="connsiteY6" fmla="*/ 1625237 h 2004454"/>
                  <a:gd name="connsiteX7" fmla="*/ 705396 w 1298108"/>
                  <a:gd name="connsiteY7" fmla="*/ 1542109 h 2004454"/>
                  <a:gd name="connsiteX8" fmla="*/ 767741 w 1298108"/>
                  <a:gd name="connsiteY8" fmla="*/ 1500546 h 2004454"/>
                  <a:gd name="connsiteX9" fmla="*/ 767741 w 1298108"/>
                  <a:gd name="connsiteY9" fmla="*/ 1334291 h 2004454"/>
                  <a:gd name="connsiteX10" fmla="*/ 643050 w 1298108"/>
                  <a:gd name="connsiteY10" fmla="*/ 1292728 h 2004454"/>
                  <a:gd name="connsiteX11" fmla="*/ 622269 w 1298108"/>
                  <a:gd name="connsiteY11" fmla="*/ 981000 h 2004454"/>
                  <a:gd name="connsiteX12" fmla="*/ 497578 w 1298108"/>
                  <a:gd name="connsiteY12" fmla="*/ 856309 h 2004454"/>
                  <a:gd name="connsiteX13" fmla="*/ 456014 w 1298108"/>
                  <a:gd name="connsiteY13" fmla="*/ 793964 h 2004454"/>
                  <a:gd name="connsiteX14" fmla="*/ 393669 w 1298108"/>
                  <a:gd name="connsiteY14" fmla="*/ 773182 h 2004454"/>
                  <a:gd name="connsiteX15" fmla="*/ 331323 w 1298108"/>
                  <a:gd name="connsiteY15" fmla="*/ 212073 h 2004454"/>
                  <a:gd name="connsiteX16" fmla="*/ 268978 w 1298108"/>
                  <a:gd name="connsiteY16" fmla="*/ 170509 h 2004454"/>
                  <a:gd name="connsiteX17" fmla="*/ 227414 w 1298108"/>
                  <a:gd name="connsiteY17" fmla="*/ 108164 h 2004454"/>
                  <a:gd name="connsiteX18" fmla="*/ 268978 w 1298108"/>
                  <a:gd name="connsiteY18" fmla="*/ 45818 h 2004454"/>
                  <a:gd name="connsiteX19" fmla="*/ 352105 w 1298108"/>
                  <a:gd name="connsiteY19" fmla="*/ 66600 h 2004454"/>
                  <a:gd name="connsiteX20" fmla="*/ 435232 w 1298108"/>
                  <a:gd name="connsiteY20" fmla="*/ 378328 h 2004454"/>
                  <a:gd name="connsiteX21" fmla="*/ 497578 w 1298108"/>
                  <a:gd name="connsiteY21" fmla="*/ 440673 h 2004454"/>
                  <a:gd name="connsiteX22" fmla="*/ 767741 w 1298108"/>
                  <a:gd name="connsiteY22" fmla="*/ 503018 h 2004454"/>
                  <a:gd name="connsiteX23" fmla="*/ 871650 w 1298108"/>
                  <a:gd name="connsiteY23" fmla="*/ 690055 h 2004454"/>
                  <a:gd name="connsiteX24" fmla="*/ 809305 w 1298108"/>
                  <a:gd name="connsiteY24" fmla="*/ 752400 h 2004454"/>
                  <a:gd name="connsiteX25" fmla="*/ 830087 w 1298108"/>
                  <a:gd name="connsiteY25" fmla="*/ 814746 h 2004454"/>
                  <a:gd name="connsiteX26" fmla="*/ 975559 w 1298108"/>
                  <a:gd name="connsiteY26" fmla="*/ 918655 h 2004454"/>
                  <a:gd name="connsiteX27" fmla="*/ 1079469 w 1298108"/>
                  <a:gd name="connsiteY27" fmla="*/ 939437 h 2004454"/>
                  <a:gd name="connsiteX28" fmla="*/ 1183378 w 1298108"/>
                  <a:gd name="connsiteY28" fmla="*/ 1043346 h 2004454"/>
                  <a:gd name="connsiteX29" fmla="*/ 1141814 w 1298108"/>
                  <a:gd name="connsiteY29" fmla="*/ 1105691 h 2004454"/>
                  <a:gd name="connsiteX30" fmla="*/ 1141814 w 1298108"/>
                  <a:gd name="connsiteY30" fmla="*/ 1271946 h 2004454"/>
                  <a:gd name="connsiteX31" fmla="*/ 1204159 w 1298108"/>
                  <a:gd name="connsiteY31" fmla="*/ 1313509 h 2004454"/>
                  <a:gd name="connsiteX32" fmla="*/ 1224941 w 1298108"/>
                  <a:gd name="connsiteY32" fmla="*/ 1375855 h 2004454"/>
                  <a:gd name="connsiteX33" fmla="*/ 1287287 w 1298108"/>
                  <a:gd name="connsiteY33" fmla="*/ 1438200 h 2004454"/>
                  <a:gd name="connsiteX34" fmla="*/ 1266505 w 1298108"/>
                  <a:gd name="connsiteY34" fmla="*/ 1666800 h 2004454"/>
                  <a:gd name="connsiteX35" fmla="*/ 1245723 w 1298108"/>
                  <a:gd name="connsiteY35" fmla="*/ 1749928 h 2004454"/>
                  <a:gd name="connsiteX36" fmla="*/ 1183378 w 1298108"/>
                  <a:gd name="connsiteY36" fmla="*/ 1791491 h 2004454"/>
                  <a:gd name="connsiteX37" fmla="*/ 1058687 w 1298108"/>
                  <a:gd name="connsiteY37" fmla="*/ 1833055 h 2004454"/>
                  <a:gd name="connsiteX38" fmla="*/ 1017123 w 1298108"/>
                  <a:gd name="connsiteY38" fmla="*/ 1895400 h 2004454"/>
                  <a:gd name="connsiteX39" fmla="*/ 933996 w 1298108"/>
                  <a:gd name="connsiteY39" fmla="*/ 1999309 h 2004454"/>
                  <a:gd name="connsiteX40" fmla="*/ 892432 w 1298108"/>
                  <a:gd name="connsiteY40" fmla="*/ 1999309 h 200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98108" h="2004454">
                    <a:moveTo>
                      <a:pt x="996341" y="1916182"/>
                    </a:moveTo>
                    <a:lnTo>
                      <a:pt x="996341" y="1916182"/>
                    </a:lnTo>
                    <a:cubicBezTo>
                      <a:pt x="933996" y="1909255"/>
                      <a:pt x="871180" y="1905713"/>
                      <a:pt x="809305" y="1895400"/>
                    </a:cubicBezTo>
                    <a:cubicBezTo>
                      <a:pt x="787697" y="1891799"/>
                      <a:pt x="762449" y="1890108"/>
                      <a:pt x="746959" y="1874618"/>
                    </a:cubicBezTo>
                    <a:cubicBezTo>
                      <a:pt x="731469" y="1859128"/>
                      <a:pt x="735975" y="1831866"/>
                      <a:pt x="726178" y="1812273"/>
                    </a:cubicBezTo>
                    <a:cubicBezTo>
                      <a:pt x="715008" y="1789933"/>
                      <a:pt x="698469" y="1770710"/>
                      <a:pt x="684614" y="1749928"/>
                    </a:cubicBezTo>
                    <a:cubicBezTo>
                      <a:pt x="654773" y="1660405"/>
                      <a:pt x="659036" y="1714759"/>
                      <a:pt x="684614" y="1625237"/>
                    </a:cubicBezTo>
                    <a:cubicBezTo>
                      <a:pt x="692461" y="1597774"/>
                      <a:pt x="689553" y="1565874"/>
                      <a:pt x="705396" y="1542109"/>
                    </a:cubicBezTo>
                    <a:cubicBezTo>
                      <a:pt x="719250" y="1521327"/>
                      <a:pt x="746959" y="1514400"/>
                      <a:pt x="767741" y="1500546"/>
                    </a:cubicBezTo>
                    <a:cubicBezTo>
                      <a:pt x="784140" y="1451349"/>
                      <a:pt x="817897" y="1384447"/>
                      <a:pt x="767741" y="1334291"/>
                    </a:cubicBezTo>
                    <a:cubicBezTo>
                      <a:pt x="736761" y="1303311"/>
                      <a:pt x="643050" y="1292728"/>
                      <a:pt x="643050" y="1292728"/>
                    </a:cubicBezTo>
                    <a:cubicBezTo>
                      <a:pt x="636123" y="1188819"/>
                      <a:pt x="655201" y="1079796"/>
                      <a:pt x="622269" y="981000"/>
                    </a:cubicBezTo>
                    <a:cubicBezTo>
                      <a:pt x="603681" y="925236"/>
                      <a:pt x="530184" y="905217"/>
                      <a:pt x="497578" y="856309"/>
                    </a:cubicBezTo>
                    <a:cubicBezTo>
                      <a:pt x="483723" y="835527"/>
                      <a:pt x="475517" y="809567"/>
                      <a:pt x="456014" y="793964"/>
                    </a:cubicBezTo>
                    <a:cubicBezTo>
                      <a:pt x="438908" y="780280"/>
                      <a:pt x="414451" y="780109"/>
                      <a:pt x="393669" y="773182"/>
                    </a:cubicBezTo>
                    <a:cubicBezTo>
                      <a:pt x="248339" y="555190"/>
                      <a:pt x="429519" y="850352"/>
                      <a:pt x="331323" y="212073"/>
                    </a:cubicBezTo>
                    <a:cubicBezTo>
                      <a:pt x="327525" y="187387"/>
                      <a:pt x="289760" y="184364"/>
                      <a:pt x="268978" y="170509"/>
                    </a:cubicBezTo>
                    <a:cubicBezTo>
                      <a:pt x="255123" y="149727"/>
                      <a:pt x="246211" y="124611"/>
                      <a:pt x="227414" y="108164"/>
                    </a:cubicBezTo>
                    <a:cubicBezTo>
                      <a:pt x="103797" y="0"/>
                      <a:pt x="0" y="12197"/>
                      <a:pt x="268978" y="45818"/>
                    </a:cubicBezTo>
                    <a:cubicBezTo>
                      <a:pt x="296687" y="52745"/>
                      <a:pt x="325853" y="55349"/>
                      <a:pt x="352105" y="66600"/>
                    </a:cubicBezTo>
                    <a:cubicBezTo>
                      <a:pt x="496251" y="128378"/>
                      <a:pt x="388485" y="191341"/>
                      <a:pt x="435232" y="378328"/>
                    </a:cubicBezTo>
                    <a:cubicBezTo>
                      <a:pt x="442360" y="406840"/>
                      <a:pt x="473662" y="423590"/>
                      <a:pt x="497578" y="440673"/>
                    </a:cubicBezTo>
                    <a:cubicBezTo>
                      <a:pt x="587349" y="504795"/>
                      <a:pt x="650068" y="489944"/>
                      <a:pt x="767741" y="503018"/>
                    </a:cubicBezTo>
                    <a:cubicBezTo>
                      <a:pt x="949486" y="684763"/>
                      <a:pt x="1008347" y="644489"/>
                      <a:pt x="871650" y="690055"/>
                    </a:cubicBezTo>
                    <a:cubicBezTo>
                      <a:pt x="850868" y="710837"/>
                      <a:pt x="818599" y="724518"/>
                      <a:pt x="809305" y="752400"/>
                    </a:cubicBezTo>
                    <a:cubicBezTo>
                      <a:pt x="802378" y="773182"/>
                      <a:pt x="817936" y="796519"/>
                      <a:pt x="830087" y="814746"/>
                    </a:cubicBezTo>
                    <a:cubicBezTo>
                      <a:pt x="863401" y="864718"/>
                      <a:pt x="919837" y="900081"/>
                      <a:pt x="975559" y="918655"/>
                    </a:cubicBezTo>
                    <a:cubicBezTo>
                      <a:pt x="1009069" y="929825"/>
                      <a:pt x="1044832" y="932510"/>
                      <a:pt x="1079469" y="939437"/>
                    </a:cubicBezTo>
                    <a:cubicBezTo>
                      <a:pt x="1107179" y="957910"/>
                      <a:pt x="1183378" y="997164"/>
                      <a:pt x="1183378" y="1043346"/>
                    </a:cubicBezTo>
                    <a:cubicBezTo>
                      <a:pt x="1183378" y="1068323"/>
                      <a:pt x="1155669" y="1084909"/>
                      <a:pt x="1141814" y="1105691"/>
                    </a:cubicBezTo>
                    <a:cubicBezTo>
                      <a:pt x="1120503" y="1169623"/>
                      <a:pt x="1099577" y="1198032"/>
                      <a:pt x="1141814" y="1271946"/>
                    </a:cubicBezTo>
                    <a:cubicBezTo>
                      <a:pt x="1154206" y="1293632"/>
                      <a:pt x="1183377" y="1299655"/>
                      <a:pt x="1204159" y="1313509"/>
                    </a:cubicBezTo>
                    <a:cubicBezTo>
                      <a:pt x="1211086" y="1334291"/>
                      <a:pt x="1212790" y="1357628"/>
                      <a:pt x="1224941" y="1375855"/>
                    </a:cubicBezTo>
                    <a:cubicBezTo>
                      <a:pt x="1241244" y="1400309"/>
                      <a:pt x="1283131" y="1409105"/>
                      <a:pt x="1287287" y="1438200"/>
                    </a:cubicBezTo>
                    <a:cubicBezTo>
                      <a:pt x="1298108" y="1513945"/>
                      <a:pt x="1276617" y="1590957"/>
                      <a:pt x="1266505" y="1666800"/>
                    </a:cubicBezTo>
                    <a:cubicBezTo>
                      <a:pt x="1262730" y="1695112"/>
                      <a:pt x="1261566" y="1726163"/>
                      <a:pt x="1245723" y="1749928"/>
                    </a:cubicBezTo>
                    <a:cubicBezTo>
                      <a:pt x="1231869" y="1770710"/>
                      <a:pt x="1206202" y="1781347"/>
                      <a:pt x="1183378" y="1791491"/>
                    </a:cubicBezTo>
                    <a:cubicBezTo>
                      <a:pt x="1143342" y="1809285"/>
                      <a:pt x="1058687" y="1833055"/>
                      <a:pt x="1058687" y="1833055"/>
                    </a:cubicBezTo>
                    <a:cubicBezTo>
                      <a:pt x="1044832" y="1853837"/>
                      <a:pt x="1028293" y="1873060"/>
                      <a:pt x="1017123" y="1895400"/>
                    </a:cubicBezTo>
                    <a:cubicBezTo>
                      <a:pt x="982295" y="1965055"/>
                      <a:pt x="1021577" y="1964277"/>
                      <a:pt x="933996" y="1999309"/>
                    </a:cubicBezTo>
                    <a:cubicBezTo>
                      <a:pt x="921132" y="2004454"/>
                      <a:pt x="906287" y="1999309"/>
                      <a:pt x="892432" y="1999309"/>
                    </a:cubicBezTo>
                  </a:path>
                </a:pathLst>
              </a:custGeom>
              <a:solidFill>
                <a:srgbClr val="FF0000"/>
              </a:solidFill>
              <a:ln w="38100">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25" name="Freeform 324">
                <a:extLst>
                  <a:ext uri="{FF2B5EF4-FFF2-40B4-BE49-F238E27FC236}">
                    <a16:creationId xmlns:a16="http://schemas.microsoft.com/office/drawing/2014/main" id="{F388F596-8ABF-4247-BC52-4BE7FF976B0E}"/>
                  </a:ext>
                </a:extLst>
              </p:cNvPr>
              <p:cNvSpPr/>
              <p:nvPr/>
            </p:nvSpPr>
            <p:spPr>
              <a:xfrm rot="3308254">
                <a:off x="7086327" y="1770474"/>
                <a:ext cx="1466651" cy="444115"/>
              </a:xfrm>
              <a:custGeom>
                <a:avLst/>
                <a:gdLst>
                  <a:gd name="connsiteX0" fmla="*/ 207818 w 1466651"/>
                  <a:gd name="connsiteY0" fmla="*/ 85401 h 444115"/>
                  <a:gd name="connsiteX1" fmla="*/ 207818 w 1466651"/>
                  <a:gd name="connsiteY1" fmla="*/ 85401 h 444115"/>
                  <a:gd name="connsiteX2" fmla="*/ 415637 w 1466651"/>
                  <a:gd name="connsiteY2" fmla="*/ 106183 h 444115"/>
                  <a:gd name="connsiteX3" fmla="*/ 457200 w 1466651"/>
                  <a:gd name="connsiteY3" fmla="*/ 168529 h 444115"/>
                  <a:gd name="connsiteX4" fmla="*/ 914400 w 1466651"/>
                  <a:gd name="connsiteY4" fmla="*/ 189311 h 444115"/>
                  <a:gd name="connsiteX5" fmla="*/ 955964 w 1466651"/>
                  <a:gd name="connsiteY5" fmla="*/ 251656 h 444115"/>
                  <a:gd name="connsiteX6" fmla="*/ 1018309 w 1466651"/>
                  <a:gd name="connsiteY6" fmla="*/ 272438 h 444115"/>
                  <a:gd name="connsiteX7" fmla="*/ 1184564 w 1466651"/>
                  <a:gd name="connsiteY7" fmla="*/ 293220 h 444115"/>
                  <a:gd name="connsiteX8" fmla="*/ 1246909 w 1466651"/>
                  <a:gd name="connsiteY8" fmla="*/ 272438 h 444115"/>
                  <a:gd name="connsiteX9" fmla="*/ 1350818 w 1466651"/>
                  <a:gd name="connsiteY9" fmla="*/ 126965 h 444115"/>
                  <a:gd name="connsiteX10" fmla="*/ 1433946 w 1466651"/>
                  <a:gd name="connsiteY10" fmla="*/ 147747 h 444115"/>
                  <a:gd name="connsiteX11" fmla="*/ 1433946 w 1466651"/>
                  <a:gd name="connsiteY11" fmla="*/ 314001 h 444115"/>
                  <a:gd name="connsiteX12" fmla="*/ 1226127 w 1466651"/>
                  <a:gd name="connsiteY12" fmla="*/ 334783 h 444115"/>
                  <a:gd name="connsiteX13" fmla="*/ 1205346 w 1466651"/>
                  <a:gd name="connsiteY13" fmla="*/ 397129 h 444115"/>
                  <a:gd name="connsiteX14" fmla="*/ 976746 w 1466651"/>
                  <a:gd name="connsiteY14" fmla="*/ 397129 h 444115"/>
                  <a:gd name="connsiteX15" fmla="*/ 914400 w 1466651"/>
                  <a:gd name="connsiteY15" fmla="*/ 376347 h 444115"/>
                  <a:gd name="connsiteX16" fmla="*/ 789709 w 1466651"/>
                  <a:gd name="connsiteY16" fmla="*/ 314001 h 444115"/>
                  <a:gd name="connsiteX17" fmla="*/ 581891 w 1466651"/>
                  <a:gd name="connsiteY17" fmla="*/ 293220 h 444115"/>
                  <a:gd name="connsiteX18" fmla="*/ 166255 w 1466651"/>
                  <a:gd name="connsiteY18" fmla="*/ 230874 h 444115"/>
                  <a:gd name="connsiteX19" fmla="*/ 83127 w 1466651"/>
                  <a:gd name="connsiteY19" fmla="*/ 168529 h 444115"/>
                  <a:gd name="connsiteX20" fmla="*/ 0 w 1466651"/>
                  <a:gd name="connsiteY20" fmla="*/ 126965 h 444115"/>
                  <a:gd name="connsiteX21" fmla="*/ 20782 w 1466651"/>
                  <a:gd name="connsiteY21" fmla="*/ 64620 h 444115"/>
                  <a:gd name="connsiteX22" fmla="*/ 207818 w 1466651"/>
                  <a:gd name="connsiteY22" fmla="*/ 23056 h 44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6651" h="444115">
                    <a:moveTo>
                      <a:pt x="207818" y="85401"/>
                    </a:moveTo>
                    <a:lnTo>
                      <a:pt x="207818" y="85401"/>
                    </a:lnTo>
                    <a:cubicBezTo>
                      <a:pt x="277091" y="92328"/>
                      <a:pt x="349591" y="84168"/>
                      <a:pt x="415637" y="106183"/>
                    </a:cubicBezTo>
                    <a:cubicBezTo>
                      <a:pt x="439332" y="114081"/>
                      <a:pt x="432563" y="164423"/>
                      <a:pt x="457200" y="168529"/>
                    </a:cubicBezTo>
                    <a:cubicBezTo>
                      <a:pt x="607682" y="193610"/>
                      <a:pt x="762000" y="182384"/>
                      <a:pt x="914400" y="189311"/>
                    </a:cubicBezTo>
                    <a:cubicBezTo>
                      <a:pt x="928255" y="210093"/>
                      <a:pt x="936461" y="236053"/>
                      <a:pt x="955964" y="251656"/>
                    </a:cubicBezTo>
                    <a:cubicBezTo>
                      <a:pt x="973070" y="265340"/>
                      <a:pt x="996757" y="268519"/>
                      <a:pt x="1018309" y="272438"/>
                    </a:cubicBezTo>
                    <a:cubicBezTo>
                      <a:pt x="1073258" y="282429"/>
                      <a:pt x="1129146" y="286293"/>
                      <a:pt x="1184564" y="293220"/>
                    </a:cubicBezTo>
                    <a:cubicBezTo>
                      <a:pt x="1205346" y="286293"/>
                      <a:pt x="1234177" y="290264"/>
                      <a:pt x="1246909" y="272438"/>
                    </a:cubicBezTo>
                    <a:cubicBezTo>
                      <a:pt x="1368136" y="102720"/>
                      <a:pt x="1210542" y="173725"/>
                      <a:pt x="1350818" y="126965"/>
                    </a:cubicBezTo>
                    <a:cubicBezTo>
                      <a:pt x="1378527" y="133892"/>
                      <a:pt x="1411643" y="129904"/>
                      <a:pt x="1433946" y="147747"/>
                    </a:cubicBezTo>
                    <a:cubicBezTo>
                      <a:pt x="1466651" y="173911"/>
                      <a:pt x="1457807" y="300986"/>
                      <a:pt x="1433946" y="314001"/>
                    </a:cubicBezTo>
                    <a:cubicBezTo>
                      <a:pt x="1372828" y="347338"/>
                      <a:pt x="1295400" y="327856"/>
                      <a:pt x="1226127" y="334783"/>
                    </a:cubicBezTo>
                    <a:cubicBezTo>
                      <a:pt x="1219200" y="355565"/>
                      <a:pt x="1220836" y="381639"/>
                      <a:pt x="1205346" y="397129"/>
                    </a:cubicBezTo>
                    <a:cubicBezTo>
                      <a:pt x="1158360" y="444115"/>
                      <a:pt x="990496" y="398848"/>
                      <a:pt x="976746" y="397129"/>
                    </a:cubicBezTo>
                    <a:cubicBezTo>
                      <a:pt x="955964" y="390202"/>
                      <a:pt x="933993" y="386144"/>
                      <a:pt x="914400" y="376347"/>
                    </a:cubicBezTo>
                    <a:cubicBezTo>
                      <a:pt x="845900" y="342097"/>
                      <a:pt x="865162" y="325609"/>
                      <a:pt x="789709" y="314001"/>
                    </a:cubicBezTo>
                    <a:cubicBezTo>
                      <a:pt x="720900" y="303415"/>
                      <a:pt x="651164" y="300147"/>
                      <a:pt x="581891" y="293220"/>
                    </a:cubicBezTo>
                    <a:cubicBezTo>
                      <a:pt x="399253" y="171459"/>
                      <a:pt x="649044" y="322833"/>
                      <a:pt x="166255" y="230874"/>
                    </a:cubicBezTo>
                    <a:cubicBezTo>
                      <a:pt x="132230" y="224393"/>
                      <a:pt x="112499" y="186886"/>
                      <a:pt x="83127" y="168529"/>
                    </a:cubicBezTo>
                    <a:cubicBezTo>
                      <a:pt x="56856" y="152110"/>
                      <a:pt x="27709" y="140820"/>
                      <a:pt x="0" y="126965"/>
                    </a:cubicBezTo>
                    <a:cubicBezTo>
                      <a:pt x="6927" y="106183"/>
                      <a:pt x="7098" y="81726"/>
                      <a:pt x="20782" y="64620"/>
                    </a:cubicBezTo>
                    <a:cubicBezTo>
                      <a:pt x="72478" y="0"/>
                      <a:pt x="133422" y="23056"/>
                      <a:pt x="207818" y="23056"/>
                    </a:cubicBezTo>
                  </a:path>
                </a:pathLst>
              </a:custGeom>
              <a:solidFill>
                <a:schemeClr val="bg2">
                  <a:lumMod val="50000"/>
                </a:schemeClr>
              </a:solidFill>
              <a:ln>
                <a:noFill/>
              </a:ln>
              <a:effectLst>
                <a:outerShdw blurRad="127000" dist="38100" dir="2700000" algn="ctr">
                  <a:srgbClr val="000000">
                    <a:alpha val="45000"/>
                  </a:srgbClr>
                </a:outerShdw>
              </a:effectLst>
              <a:sp3d prstMaterial="translucentPowder">
                <a:bevelT w="203200" h="50800" prst="softRound"/>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grpSp>
        <p:nvGrpSpPr>
          <p:cNvPr id="32858" name="Group 429">
            <a:extLst>
              <a:ext uri="{FF2B5EF4-FFF2-40B4-BE49-F238E27FC236}">
                <a16:creationId xmlns:a16="http://schemas.microsoft.com/office/drawing/2014/main" id="{A9F65D99-C4AD-4049-87F5-02B52D20C0F9}"/>
              </a:ext>
            </a:extLst>
          </p:cNvPr>
          <p:cNvGrpSpPr>
            <a:grpSpLocks/>
          </p:cNvGrpSpPr>
          <p:nvPr/>
        </p:nvGrpSpPr>
        <p:grpSpPr bwMode="auto">
          <a:xfrm>
            <a:off x="1435100" y="685800"/>
            <a:ext cx="990600" cy="398463"/>
            <a:chOff x="609600" y="685800"/>
            <a:chExt cx="1142581" cy="397854"/>
          </a:xfrm>
        </p:grpSpPr>
        <p:sp>
          <p:nvSpPr>
            <p:cNvPr id="434" name="Freeform 433">
              <a:extLst>
                <a:ext uri="{FF2B5EF4-FFF2-40B4-BE49-F238E27FC236}">
                  <a16:creationId xmlns:a16="http://schemas.microsoft.com/office/drawing/2014/main" id="{6EEA4F25-59A8-425E-B18F-C805FF1A602F}"/>
                </a:ext>
              </a:extLst>
            </p:cNvPr>
            <p:cNvSpPr/>
            <p:nvPr/>
          </p:nvSpPr>
          <p:spPr>
            <a:xfrm>
              <a:off x="609600" y="685800"/>
              <a:ext cx="1142581" cy="397854"/>
            </a:xfrm>
            <a:custGeom>
              <a:avLst/>
              <a:gdLst>
                <a:gd name="connsiteX0" fmla="*/ 17755 w 1142581"/>
                <a:gd name="connsiteY0" fmla="*/ 173420 h 397854"/>
                <a:gd name="connsiteX1" fmla="*/ 112348 w 1142581"/>
                <a:gd name="connsiteY1" fmla="*/ 47296 h 397854"/>
                <a:gd name="connsiteX2" fmla="*/ 143879 w 1142581"/>
                <a:gd name="connsiteY2" fmla="*/ 0 h 397854"/>
                <a:gd name="connsiteX3" fmla="*/ 317300 w 1142581"/>
                <a:gd name="connsiteY3" fmla="*/ 47296 h 397854"/>
                <a:gd name="connsiteX4" fmla="*/ 348831 w 1142581"/>
                <a:gd name="connsiteY4" fmla="*/ 94593 h 397854"/>
                <a:gd name="connsiteX5" fmla="*/ 364596 w 1142581"/>
                <a:gd name="connsiteY5" fmla="*/ 141889 h 397854"/>
                <a:gd name="connsiteX6" fmla="*/ 506486 w 1142581"/>
                <a:gd name="connsiteY6" fmla="*/ 157655 h 397854"/>
                <a:gd name="connsiteX7" fmla="*/ 553782 w 1142581"/>
                <a:gd name="connsiteY7" fmla="*/ 63062 h 397854"/>
                <a:gd name="connsiteX8" fmla="*/ 632610 w 1142581"/>
                <a:gd name="connsiteY8" fmla="*/ 78827 h 397854"/>
                <a:gd name="connsiteX9" fmla="*/ 664141 w 1142581"/>
                <a:gd name="connsiteY9" fmla="*/ 173420 h 397854"/>
                <a:gd name="connsiteX10" fmla="*/ 711438 w 1142581"/>
                <a:gd name="connsiteY10" fmla="*/ 189186 h 397854"/>
                <a:gd name="connsiteX11" fmla="*/ 758734 w 1142581"/>
                <a:gd name="connsiteY11" fmla="*/ 220717 h 397854"/>
                <a:gd name="connsiteX12" fmla="*/ 979451 w 1142581"/>
                <a:gd name="connsiteY12" fmla="*/ 236482 h 397854"/>
                <a:gd name="connsiteX13" fmla="*/ 1010982 w 1142581"/>
                <a:gd name="connsiteY13" fmla="*/ 283779 h 397854"/>
                <a:gd name="connsiteX14" fmla="*/ 916389 w 1142581"/>
                <a:gd name="connsiteY14" fmla="*/ 331076 h 397854"/>
                <a:gd name="connsiteX15" fmla="*/ 869093 w 1142581"/>
                <a:gd name="connsiteY15" fmla="*/ 362607 h 397854"/>
                <a:gd name="connsiteX16" fmla="*/ 774500 w 1142581"/>
                <a:gd name="connsiteY16" fmla="*/ 299545 h 397854"/>
                <a:gd name="connsiteX17" fmla="*/ 727203 w 1142581"/>
                <a:gd name="connsiteY17" fmla="*/ 283779 h 397854"/>
                <a:gd name="connsiteX18" fmla="*/ 616844 w 1142581"/>
                <a:gd name="connsiteY18" fmla="*/ 315310 h 397854"/>
                <a:gd name="connsiteX19" fmla="*/ 490720 w 1142581"/>
                <a:gd name="connsiteY19" fmla="*/ 346841 h 397854"/>
                <a:gd name="connsiteX20" fmla="*/ 459189 w 1142581"/>
                <a:gd name="connsiteY20" fmla="*/ 394138 h 397854"/>
                <a:gd name="connsiteX21" fmla="*/ 411893 w 1142581"/>
                <a:gd name="connsiteY21" fmla="*/ 362607 h 397854"/>
                <a:gd name="connsiteX22" fmla="*/ 270003 w 1142581"/>
                <a:gd name="connsiteY22" fmla="*/ 236482 h 397854"/>
                <a:gd name="connsiteX23" fmla="*/ 159644 w 1142581"/>
                <a:gd name="connsiteY23" fmla="*/ 252248 h 397854"/>
                <a:gd name="connsiteX24" fmla="*/ 17755 w 1142581"/>
                <a:gd name="connsiteY24" fmla="*/ 346841 h 397854"/>
                <a:gd name="connsiteX25" fmla="*/ 17755 w 1142581"/>
                <a:gd name="connsiteY25" fmla="*/ 173420 h 39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42581" h="397854">
                  <a:moveTo>
                    <a:pt x="17755" y="173420"/>
                  </a:moveTo>
                  <a:cubicBezTo>
                    <a:pt x="33520" y="123496"/>
                    <a:pt x="0" y="197093"/>
                    <a:pt x="112348" y="47296"/>
                  </a:cubicBezTo>
                  <a:cubicBezTo>
                    <a:pt x="123717" y="32138"/>
                    <a:pt x="133369" y="15765"/>
                    <a:pt x="143879" y="0"/>
                  </a:cubicBezTo>
                  <a:cubicBezTo>
                    <a:pt x="203998" y="8588"/>
                    <a:pt x="267490" y="5788"/>
                    <a:pt x="317300" y="47296"/>
                  </a:cubicBezTo>
                  <a:cubicBezTo>
                    <a:pt x="331856" y="59426"/>
                    <a:pt x="338321" y="78827"/>
                    <a:pt x="348831" y="94593"/>
                  </a:cubicBezTo>
                  <a:cubicBezTo>
                    <a:pt x="354086" y="110358"/>
                    <a:pt x="354215" y="128912"/>
                    <a:pt x="364596" y="141889"/>
                  </a:cubicBezTo>
                  <a:cubicBezTo>
                    <a:pt x="408063" y="196222"/>
                    <a:pt x="444535" y="167980"/>
                    <a:pt x="506486" y="157655"/>
                  </a:cubicBezTo>
                  <a:cubicBezTo>
                    <a:pt x="512255" y="140349"/>
                    <a:pt x="531262" y="69496"/>
                    <a:pt x="553782" y="63062"/>
                  </a:cubicBezTo>
                  <a:cubicBezTo>
                    <a:pt x="579547" y="55701"/>
                    <a:pt x="606334" y="73572"/>
                    <a:pt x="632610" y="78827"/>
                  </a:cubicBezTo>
                  <a:cubicBezTo>
                    <a:pt x="643120" y="110358"/>
                    <a:pt x="632610" y="162909"/>
                    <a:pt x="664141" y="173420"/>
                  </a:cubicBezTo>
                  <a:cubicBezTo>
                    <a:pt x="679907" y="178675"/>
                    <a:pt x="696574" y="181754"/>
                    <a:pt x="711438" y="189186"/>
                  </a:cubicBezTo>
                  <a:cubicBezTo>
                    <a:pt x="728385" y="197660"/>
                    <a:pt x="740075" y="217424"/>
                    <a:pt x="758734" y="220717"/>
                  </a:cubicBezTo>
                  <a:cubicBezTo>
                    <a:pt x="831371" y="233535"/>
                    <a:pt x="905879" y="231227"/>
                    <a:pt x="979451" y="236482"/>
                  </a:cubicBezTo>
                  <a:cubicBezTo>
                    <a:pt x="989961" y="252248"/>
                    <a:pt x="997584" y="270381"/>
                    <a:pt x="1010982" y="283779"/>
                  </a:cubicBezTo>
                  <a:cubicBezTo>
                    <a:pt x="1071806" y="344603"/>
                    <a:pt x="1142581" y="305943"/>
                    <a:pt x="916389" y="331076"/>
                  </a:cubicBezTo>
                  <a:cubicBezTo>
                    <a:pt x="900624" y="341586"/>
                    <a:pt x="887850" y="359927"/>
                    <a:pt x="869093" y="362607"/>
                  </a:cubicBezTo>
                  <a:cubicBezTo>
                    <a:pt x="784611" y="374676"/>
                    <a:pt x="820707" y="336510"/>
                    <a:pt x="774500" y="299545"/>
                  </a:cubicBezTo>
                  <a:cubicBezTo>
                    <a:pt x="761523" y="289164"/>
                    <a:pt x="742969" y="289034"/>
                    <a:pt x="727203" y="283779"/>
                  </a:cubicBezTo>
                  <a:cubicBezTo>
                    <a:pt x="613795" y="321583"/>
                    <a:pt x="755425" y="275715"/>
                    <a:pt x="616844" y="315310"/>
                  </a:cubicBezTo>
                  <a:cubicBezTo>
                    <a:pt x="503722" y="347631"/>
                    <a:pt x="650995" y="314787"/>
                    <a:pt x="490720" y="346841"/>
                  </a:cubicBezTo>
                  <a:cubicBezTo>
                    <a:pt x="480210" y="362607"/>
                    <a:pt x="477769" y="390422"/>
                    <a:pt x="459189" y="394138"/>
                  </a:cubicBezTo>
                  <a:cubicBezTo>
                    <a:pt x="440609" y="397854"/>
                    <a:pt x="426055" y="375195"/>
                    <a:pt x="411893" y="362607"/>
                  </a:cubicBezTo>
                  <a:cubicBezTo>
                    <a:pt x="249910" y="218621"/>
                    <a:pt x="377345" y="308042"/>
                    <a:pt x="270003" y="236482"/>
                  </a:cubicBezTo>
                  <a:cubicBezTo>
                    <a:pt x="233217" y="241737"/>
                    <a:pt x="185920" y="225972"/>
                    <a:pt x="159644" y="252248"/>
                  </a:cubicBezTo>
                  <a:cubicBezTo>
                    <a:pt x="21849" y="390044"/>
                    <a:pt x="313056" y="383755"/>
                    <a:pt x="17755" y="346841"/>
                  </a:cubicBezTo>
                  <a:cubicBezTo>
                    <a:pt x="40431" y="210779"/>
                    <a:pt x="1990" y="223344"/>
                    <a:pt x="17755" y="173420"/>
                  </a:cubicBezTo>
                  <a:close/>
                </a:path>
              </a:pathLst>
            </a:custGeom>
            <a:solidFill>
              <a:srgbClr val="FFC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5" name="Freeform 434">
              <a:extLst>
                <a:ext uri="{FF2B5EF4-FFF2-40B4-BE49-F238E27FC236}">
                  <a16:creationId xmlns:a16="http://schemas.microsoft.com/office/drawing/2014/main" id="{A5C573BC-60A9-4EA6-8867-0B332CCD47C7}"/>
                </a:ext>
              </a:extLst>
            </p:cNvPr>
            <p:cNvSpPr/>
            <p:nvPr/>
          </p:nvSpPr>
          <p:spPr>
            <a:xfrm>
              <a:off x="609600" y="762000"/>
              <a:ext cx="762000" cy="304800"/>
            </a:xfrm>
            <a:custGeom>
              <a:avLst/>
              <a:gdLst>
                <a:gd name="connsiteX0" fmla="*/ 17755 w 1142581"/>
                <a:gd name="connsiteY0" fmla="*/ 173420 h 397854"/>
                <a:gd name="connsiteX1" fmla="*/ 112348 w 1142581"/>
                <a:gd name="connsiteY1" fmla="*/ 47296 h 397854"/>
                <a:gd name="connsiteX2" fmla="*/ 143879 w 1142581"/>
                <a:gd name="connsiteY2" fmla="*/ 0 h 397854"/>
                <a:gd name="connsiteX3" fmla="*/ 317300 w 1142581"/>
                <a:gd name="connsiteY3" fmla="*/ 47296 h 397854"/>
                <a:gd name="connsiteX4" fmla="*/ 348831 w 1142581"/>
                <a:gd name="connsiteY4" fmla="*/ 94593 h 397854"/>
                <a:gd name="connsiteX5" fmla="*/ 364596 w 1142581"/>
                <a:gd name="connsiteY5" fmla="*/ 141889 h 397854"/>
                <a:gd name="connsiteX6" fmla="*/ 506486 w 1142581"/>
                <a:gd name="connsiteY6" fmla="*/ 157655 h 397854"/>
                <a:gd name="connsiteX7" fmla="*/ 553782 w 1142581"/>
                <a:gd name="connsiteY7" fmla="*/ 63062 h 397854"/>
                <a:gd name="connsiteX8" fmla="*/ 632610 w 1142581"/>
                <a:gd name="connsiteY8" fmla="*/ 78827 h 397854"/>
                <a:gd name="connsiteX9" fmla="*/ 664141 w 1142581"/>
                <a:gd name="connsiteY9" fmla="*/ 173420 h 397854"/>
                <a:gd name="connsiteX10" fmla="*/ 711438 w 1142581"/>
                <a:gd name="connsiteY10" fmla="*/ 189186 h 397854"/>
                <a:gd name="connsiteX11" fmla="*/ 758734 w 1142581"/>
                <a:gd name="connsiteY11" fmla="*/ 220717 h 397854"/>
                <a:gd name="connsiteX12" fmla="*/ 979451 w 1142581"/>
                <a:gd name="connsiteY12" fmla="*/ 236482 h 397854"/>
                <a:gd name="connsiteX13" fmla="*/ 1010982 w 1142581"/>
                <a:gd name="connsiteY13" fmla="*/ 283779 h 397854"/>
                <a:gd name="connsiteX14" fmla="*/ 916389 w 1142581"/>
                <a:gd name="connsiteY14" fmla="*/ 331076 h 397854"/>
                <a:gd name="connsiteX15" fmla="*/ 869093 w 1142581"/>
                <a:gd name="connsiteY15" fmla="*/ 362607 h 397854"/>
                <a:gd name="connsiteX16" fmla="*/ 774500 w 1142581"/>
                <a:gd name="connsiteY16" fmla="*/ 299545 h 397854"/>
                <a:gd name="connsiteX17" fmla="*/ 727203 w 1142581"/>
                <a:gd name="connsiteY17" fmla="*/ 283779 h 397854"/>
                <a:gd name="connsiteX18" fmla="*/ 616844 w 1142581"/>
                <a:gd name="connsiteY18" fmla="*/ 315310 h 397854"/>
                <a:gd name="connsiteX19" fmla="*/ 490720 w 1142581"/>
                <a:gd name="connsiteY19" fmla="*/ 346841 h 397854"/>
                <a:gd name="connsiteX20" fmla="*/ 459189 w 1142581"/>
                <a:gd name="connsiteY20" fmla="*/ 394138 h 397854"/>
                <a:gd name="connsiteX21" fmla="*/ 411893 w 1142581"/>
                <a:gd name="connsiteY21" fmla="*/ 362607 h 397854"/>
                <a:gd name="connsiteX22" fmla="*/ 270003 w 1142581"/>
                <a:gd name="connsiteY22" fmla="*/ 236482 h 397854"/>
                <a:gd name="connsiteX23" fmla="*/ 159644 w 1142581"/>
                <a:gd name="connsiteY23" fmla="*/ 252248 h 397854"/>
                <a:gd name="connsiteX24" fmla="*/ 17755 w 1142581"/>
                <a:gd name="connsiteY24" fmla="*/ 346841 h 397854"/>
                <a:gd name="connsiteX25" fmla="*/ 17755 w 1142581"/>
                <a:gd name="connsiteY25" fmla="*/ 173420 h 39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42581" h="397854">
                  <a:moveTo>
                    <a:pt x="17755" y="173420"/>
                  </a:moveTo>
                  <a:cubicBezTo>
                    <a:pt x="33520" y="123496"/>
                    <a:pt x="0" y="197093"/>
                    <a:pt x="112348" y="47296"/>
                  </a:cubicBezTo>
                  <a:cubicBezTo>
                    <a:pt x="123717" y="32138"/>
                    <a:pt x="133369" y="15765"/>
                    <a:pt x="143879" y="0"/>
                  </a:cubicBezTo>
                  <a:cubicBezTo>
                    <a:pt x="203998" y="8588"/>
                    <a:pt x="267490" y="5788"/>
                    <a:pt x="317300" y="47296"/>
                  </a:cubicBezTo>
                  <a:cubicBezTo>
                    <a:pt x="331856" y="59426"/>
                    <a:pt x="338321" y="78827"/>
                    <a:pt x="348831" y="94593"/>
                  </a:cubicBezTo>
                  <a:cubicBezTo>
                    <a:pt x="354086" y="110358"/>
                    <a:pt x="354215" y="128912"/>
                    <a:pt x="364596" y="141889"/>
                  </a:cubicBezTo>
                  <a:cubicBezTo>
                    <a:pt x="408063" y="196222"/>
                    <a:pt x="444535" y="167980"/>
                    <a:pt x="506486" y="157655"/>
                  </a:cubicBezTo>
                  <a:cubicBezTo>
                    <a:pt x="512255" y="140349"/>
                    <a:pt x="531262" y="69496"/>
                    <a:pt x="553782" y="63062"/>
                  </a:cubicBezTo>
                  <a:cubicBezTo>
                    <a:pt x="579547" y="55701"/>
                    <a:pt x="606334" y="73572"/>
                    <a:pt x="632610" y="78827"/>
                  </a:cubicBezTo>
                  <a:cubicBezTo>
                    <a:pt x="643120" y="110358"/>
                    <a:pt x="632610" y="162909"/>
                    <a:pt x="664141" y="173420"/>
                  </a:cubicBezTo>
                  <a:cubicBezTo>
                    <a:pt x="679907" y="178675"/>
                    <a:pt x="696574" y="181754"/>
                    <a:pt x="711438" y="189186"/>
                  </a:cubicBezTo>
                  <a:cubicBezTo>
                    <a:pt x="728385" y="197660"/>
                    <a:pt x="740075" y="217424"/>
                    <a:pt x="758734" y="220717"/>
                  </a:cubicBezTo>
                  <a:cubicBezTo>
                    <a:pt x="831371" y="233535"/>
                    <a:pt x="905879" y="231227"/>
                    <a:pt x="979451" y="236482"/>
                  </a:cubicBezTo>
                  <a:cubicBezTo>
                    <a:pt x="989961" y="252248"/>
                    <a:pt x="997584" y="270381"/>
                    <a:pt x="1010982" y="283779"/>
                  </a:cubicBezTo>
                  <a:cubicBezTo>
                    <a:pt x="1071806" y="344603"/>
                    <a:pt x="1142581" y="305943"/>
                    <a:pt x="916389" y="331076"/>
                  </a:cubicBezTo>
                  <a:cubicBezTo>
                    <a:pt x="900624" y="341586"/>
                    <a:pt x="887850" y="359927"/>
                    <a:pt x="869093" y="362607"/>
                  </a:cubicBezTo>
                  <a:cubicBezTo>
                    <a:pt x="784611" y="374676"/>
                    <a:pt x="820707" y="336510"/>
                    <a:pt x="774500" y="299545"/>
                  </a:cubicBezTo>
                  <a:cubicBezTo>
                    <a:pt x="761523" y="289164"/>
                    <a:pt x="742969" y="289034"/>
                    <a:pt x="727203" y="283779"/>
                  </a:cubicBezTo>
                  <a:cubicBezTo>
                    <a:pt x="613795" y="321583"/>
                    <a:pt x="755425" y="275715"/>
                    <a:pt x="616844" y="315310"/>
                  </a:cubicBezTo>
                  <a:cubicBezTo>
                    <a:pt x="503722" y="347631"/>
                    <a:pt x="650995" y="314787"/>
                    <a:pt x="490720" y="346841"/>
                  </a:cubicBezTo>
                  <a:cubicBezTo>
                    <a:pt x="480210" y="362607"/>
                    <a:pt x="477769" y="390422"/>
                    <a:pt x="459189" y="394138"/>
                  </a:cubicBezTo>
                  <a:cubicBezTo>
                    <a:pt x="440609" y="397854"/>
                    <a:pt x="426055" y="375195"/>
                    <a:pt x="411893" y="362607"/>
                  </a:cubicBezTo>
                  <a:cubicBezTo>
                    <a:pt x="249910" y="218621"/>
                    <a:pt x="377345" y="308042"/>
                    <a:pt x="270003" y="236482"/>
                  </a:cubicBezTo>
                  <a:cubicBezTo>
                    <a:pt x="233217" y="241737"/>
                    <a:pt x="185920" y="225972"/>
                    <a:pt x="159644" y="252248"/>
                  </a:cubicBezTo>
                  <a:cubicBezTo>
                    <a:pt x="21849" y="390044"/>
                    <a:pt x="313056" y="383755"/>
                    <a:pt x="17755" y="346841"/>
                  </a:cubicBezTo>
                  <a:cubicBezTo>
                    <a:pt x="40431" y="210779"/>
                    <a:pt x="1990" y="223344"/>
                    <a:pt x="17755" y="173420"/>
                  </a:cubicBezTo>
                  <a:close/>
                </a:path>
              </a:pathLst>
            </a:cu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3" presetClass="path" presetSubtype="0" accel="50000" decel="50000" fill="hold" nodeType="clickEffect">
                                  <p:stCondLst>
                                    <p:cond delay="0"/>
                                  </p:stCondLst>
                                  <p:childTnLst>
                                    <p:animMotion origin="layout" path="M -3.33333E-6 4.81481E-6 L 0.17084 0.00439 " pathEditMode="relative" rAng="0" ptsTypes="AA">
                                      <p:cBhvr>
                                        <p:cTn id="14" dur="2000" fill="hold"/>
                                        <p:tgtEl>
                                          <p:spTgt spid="9"/>
                                        </p:tgtEl>
                                        <p:attrNameLst>
                                          <p:attrName>ppt_x</p:attrName>
                                          <p:attrName>ppt_y</p:attrName>
                                        </p:attrNameLst>
                                      </p:cBhvr>
                                      <p:rCtr x="8542" y="208"/>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9" presetClass="entr" presetSubtype="0" decel="10000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 calcmode="lin" valueType="num">
                                      <p:cBhvr>
                                        <p:cTn id="27" dur="500" fill="hold"/>
                                        <p:tgtEl>
                                          <p:spTgt spid="5"/>
                                        </p:tgtEl>
                                        <p:attrNameLst>
                                          <p:attrName>style.rotation</p:attrName>
                                        </p:attrNameLst>
                                      </p:cBhvr>
                                      <p:tavLst>
                                        <p:tav tm="0">
                                          <p:val>
                                            <p:fltVal val="360"/>
                                          </p:val>
                                        </p:tav>
                                        <p:tav tm="100000">
                                          <p:val>
                                            <p:fltVal val="0"/>
                                          </p:val>
                                        </p:tav>
                                      </p:tavLst>
                                    </p:anim>
                                    <p:animEffect transition="in" filter="fade">
                                      <p:cBhvr>
                                        <p:cTn id="28" dur="500"/>
                                        <p:tgtEl>
                                          <p:spTgt spid="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 calcmode="lin" valueType="num">
                                      <p:cBhvr>
                                        <p:cTn id="35" dur="500" fill="hold"/>
                                        <p:tgtEl>
                                          <p:spTgt spid="6"/>
                                        </p:tgtEl>
                                        <p:attrNameLst>
                                          <p:attrName>style.rotation</p:attrName>
                                        </p:attrNameLst>
                                      </p:cBhvr>
                                      <p:tavLst>
                                        <p:tav tm="0">
                                          <p:val>
                                            <p:fltVal val="360"/>
                                          </p:val>
                                        </p:tav>
                                        <p:tav tm="100000">
                                          <p:val>
                                            <p:fltVal val="0"/>
                                          </p:val>
                                        </p:tav>
                                      </p:tavLst>
                                    </p:anim>
                                    <p:animEffect transition="in" filter="fade">
                                      <p:cBhvr>
                                        <p:cTn id="36" dur="500"/>
                                        <p:tgtEl>
                                          <p:spTgt spid="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9" presetClass="entr" presetSubtype="0" decel="10000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 calcmode="lin" valueType="num">
                                      <p:cBhvr>
                                        <p:cTn id="43" dur="500" fill="hold"/>
                                        <p:tgtEl>
                                          <p:spTgt spid="7"/>
                                        </p:tgtEl>
                                        <p:attrNameLst>
                                          <p:attrName>style.rotation</p:attrName>
                                        </p:attrNameLst>
                                      </p:cBhvr>
                                      <p:tavLst>
                                        <p:tav tm="0">
                                          <p:val>
                                            <p:fltVal val="360"/>
                                          </p:val>
                                        </p:tav>
                                        <p:tav tm="100000">
                                          <p:val>
                                            <p:fltVal val="0"/>
                                          </p:val>
                                        </p:tav>
                                      </p:tavLst>
                                    </p:anim>
                                    <p:animEffect transition="in" filter="fade">
                                      <p:cBhvr>
                                        <p:cTn id="44" dur="500"/>
                                        <p:tgtEl>
                                          <p:spTgt spid="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9" presetClass="entr" presetSubtype="0" decel="10000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 calcmode="lin" valueType="num">
                                      <p:cBhvr>
                                        <p:cTn id="51" dur="500" fill="hold"/>
                                        <p:tgtEl>
                                          <p:spTgt spid="8"/>
                                        </p:tgtEl>
                                        <p:attrNameLst>
                                          <p:attrName>style.rotation</p:attrName>
                                        </p:attrNameLst>
                                      </p:cBhvr>
                                      <p:tavLst>
                                        <p:tav tm="0">
                                          <p:val>
                                            <p:fltVal val="360"/>
                                          </p:val>
                                        </p:tav>
                                        <p:tav tm="100000">
                                          <p:val>
                                            <p:fltVal val="0"/>
                                          </p:val>
                                        </p:tav>
                                      </p:tavLst>
                                    </p:anim>
                                    <p:animEffect transition="in" filter="fade">
                                      <p:cBhvr>
                                        <p:cTn id="52" dur="500"/>
                                        <p:tgtEl>
                                          <p:spTgt spid="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1" presetClass="entr" presetSubtype="0" fill="hold" nodeType="clickEffect">
                                  <p:stCondLst>
                                    <p:cond delay="0"/>
                                  </p:stCondLst>
                                  <p:iterate type="lt">
                                    <p:tmPct val="0"/>
                                  </p:iterate>
                                  <p:childTnLst>
                                    <p:set>
                                      <p:cBhvr>
                                        <p:cTn id="56" dur="1" fill="hold">
                                          <p:stCondLst>
                                            <p:cond delay="0"/>
                                          </p:stCondLst>
                                        </p:cTn>
                                        <p:tgtEl>
                                          <p:spTgt spid="2"/>
                                        </p:tgtEl>
                                        <p:attrNameLst>
                                          <p:attrName>style.visibility</p:attrName>
                                        </p:attrNameLst>
                                      </p:cBhvr>
                                      <p:to>
                                        <p:strVal val="visible"/>
                                      </p:to>
                                    </p:set>
                                    <p:animEffect transition="in" filter="fade">
                                      <p:cBhvr>
                                        <p:cTn id="57" dur="770" decel="100000"/>
                                        <p:tgtEl>
                                          <p:spTgt spid="2"/>
                                        </p:tgtEl>
                                      </p:cBhvr>
                                    </p:animEffect>
                                    <p:animScale>
                                      <p:cBhvr>
                                        <p:cTn id="58" dur="770" decel="100000"/>
                                        <p:tgtEl>
                                          <p:spTgt spid="2"/>
                                        </p:tgtEl>
                                      </p:cBhvr>
                                      <p:from x="10000" y="10000"/>
                                      <p:to x="200000" y="450000"/>
                                    </p:animScale>
                                    <p:animScale>
                                      <p:cBhvr>
                                        <p:cTn id="59" dur="1230" accel="100000" fill="hold">
                                          <p:stCondLst>
                                            <p:cond delay="770"/>
                                          </p:stCondLst>
                                        </p:cTn>
                                        <p:tgtEl>
                                          <p:spTgt spid="2"/>
                                        </p:tgtEl>
                                      </p:cBhvr>
                                      <p:from x="200000" y="450000"/>
                                      <p:to x="100000" y="100000"/>
                                    </p:animScale>
                                    <p:set>
                                      <p:cBhvr>
                                        <p:cTn id="60" dur="770" fill="hold"/>
                                        <p:tgtEl>
                                          <p:spTgt spid="2"/>
                                        </p:tgtEl>
                                        <p:attrNameLst>
                                          <p:attrName>ppt_x</p:attrName>
                                        </p:attrNameLst>
                                      </p:cBhvr>
                                      <p:to>
                                        <p:strVal val="(0.5)"/>
                                      </p:to>
                                    </p:set>
                                    <p:anim from="(0.5)" to="(#ppt_x)" calcmode="lin" valueType="num">
                                      <p:cBhvr>
                                        <p:cTn id="61" dur="1230" accel="100000" fill="hold">
                                          <p:stCondLst>
                                            <p:cond delay="770"/>
                                          </p:stCondLst>
                                        </p:cTn>
                                        <p:tgtEl>
                                          <p:spTgt spid="2"/>
                                        </p:tgtEl>
                                        <p:attrNameLst>
                                          <p:attrName>ppt_x</p:attrName>
                                        </p:attrNameLst>
                                      </p:cBhvr>
                                    </p:anim>
                                    <p:set>
                                      <p:cBhvr>
                                        <p:cTn id="62" dur="770" fill="hold"/>
                                        <p:tgtEl>
                                          <p:spTgt spid="2"/>
                                        </p:tgtEl>
                                        <p:attrNameLst>
                                          <p:attrName>ppt_y</p:attrName>
                                        </p:attrNameLst>
                                      </p:cBhvr>
                                      <p:to>
                                        <p:strVal val="(#ppt_y+0.4)"/>
                                      </p:to>
                                    </p:set>
                                    <p:anim from="(#ppt_y+0.4)" to="(#ppt_y)" calcmode="lin" valueType="num">
                                      <p:cBhvr>
                                        <p:cTn id="63" dur="1230" accel="100000" fill="hold">
                                          <p:stCondLst>
                                            <p:cond delay="770"/>
                                          </p:stCondLst>
                                        </p:cTn>
                                        <p:tgtEl>
                                          <p:spTgt spid="2"/>
                                        </p:tgtEl>
                                        <p:attrNameLst>
                                          <p:attrName>ppt_y</p:attrName>
                                        </p:attrNameLst>
                                      </p:cBhvr>
                                    </p:anim>
                                  </p:childTnLst>
                                </p:cTn>
                              </p:par>
                              <p:par>
                                <p:cTn id="64" presetID="31" presetClass="entr" presetSubtype="0" fill="hold" nodeType="withEffect">
                                  <p:stCondLst>
                                    <p:cond delay="0"/>
                                  </p:stCondLst>
                                  <p:iterate type="lt">
                                    <p:tmPct val="5000"/>
                                  </p:iterate>
                                  <p:childTnLst>
                                    <p:set>
                                      <p:cBhvr>
                                        <p:cTn id="65" dur="1" fill="hold">
                                          <p:stCondLst>
                                            <p:cond delay="0"/>
                                          </p:stCondLst>
                                        </p:cTn>
                                        <p:tgtEl>
                                          <p:spTgt spid="2"/>
                                        </p:tgtEl>
                                        <p:attrNameLst>
                                          <p:attrName>style.visibility</p:attrName>
                                        </p:attrNameLst>
                                      </p:cBhvr>
                                      <p:to>
                                        <p:strVal val="visible"/>
                                      </p:to>
                                    </p:set>
                                    <p:anim calcmode="lin" valueType="num">
                                      <p:cBhvr>
                                        <p:cTn id="66" dur="1000" fill="hold"/>
                                        <p:tgtEl>
                                          <p:spTgt spid="2"/>
                                        </p:tgtEl>
                                        <p:attrNameLst>
                                          <p:attrName>ppt_w</p:attrName>
                                        </p:attrNameLst>
                                      </p:cBhvr>
                                      <p:tavLst>
                                        <p:tav tm="0">
                                          <p:val>
                                            <p:fltVal val="0"/>
                                          </p:val>
                                        </p:tav>
                                        <p:tav tm="100000">
                                          <p:val>
                                            <p:strVal val="#ppt_w"/>
                                          </p:val>
                                        </p:tav>
                                      </p:tavLst>
                                    </p:anim>
                                    <p:anim calcmode="lin" valueType="num">
                                      <p:cBhvr>
                                        <p:cTn id="67" dur="1000" fill="hold"/>
                                        <p:tgtEl>
                                          <p:spTgt spid="2"/>
                                        </p:tgtEl>
                                        <p:attrNameLst>
                                          <p:attrName>ppt_h</p:attrName>
                                        </p:attrNameLst>
                                      </p:cBhvr>
                                      <p:tavLst>
                                        <p:tav tm="0">
                                          <p:val>
                                            <p:fltVal val="0"/>
                                          </p:val>
                                        </p:tav>
                                        <p:tav tm="100000">
                                          <p:val>
                                            <p:strVal val="#ppt_h"/>
                                          </p:val>
                                        </p:tav>
                                      </p:tavLst>
                                    </p:anim>
                                    <p:anim calcmode="lin" valueType="num">
                                      <p:cBhvr>
                                        <p:cTn id="68" dur="1000" fill="hold"/>
                                        <p:tgtEl>
                                          <p:spTgt spid="2"/>
                                        </p:tgtEl>
                                        <p:attrNameLst>
                                          <p:attrName>style.rotation</p:attrName>
                                        </p:attrNameLst>
                                      </p:cBhvr>
                                      <p:tavLst>
                                        <p:tav tm="0">
                                          <p:val>
                                            <p:fltVal val="90"/>
                                          </p:val>
                                        </p:tav>
                                        <p:tav tm="100000">
                                          <p:val>
                                            <p:fltVal val="0"/>
                                          </p:val>
                                        </p:tav>
                                      </p:tavLst>
                                    </p:anim>
                                    <p:animEffect transition="in" filter="fade">
                                      <p:cBhvr>
                                        <p:cTn id="69" dur="1000"/>
                                        <p:tgtEl>
                                          <p:spTgt spid="2"/>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313"/>
                                        </p:tgtEl>
                                        <p:attrNameLst>
                                          <p:attrName>style.visibility</p:attrName>
                                        </p:attrNameLst>
                                      </p:cBhvr>
                                      <p:to>
                                        <p:strVal val="visible"/>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47" presetClass="entr" presetSubtype="0" fill="hold" nodeType="click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fade">
                                      <p:cBhvr>
                                        <p:cTn id="78" dur="1000"/>
                                        <p:tgtEl>
                                          <p:spTgt spid="12"/>
                                        </p:tgtEl>
                                      </p:cBhvr>
                                    </p:animEffect>
                                    <p:anim calcmode="lin" valueType="num">
                                      <p:cBhvr>
                                        <p:cTn id="79" dur="1000" fill="hold"/>
                                        <p:tgtEl>
                                          <p:spTgt spid="12"/>
                                        </p:tgtEl>
                                        <p:attrNameLst>
                                          <p:attrName>ppt_x</p:attrName>
                                        </p:attrNameLst>
                                      </p:cBhvr>
                                      <p:tavLst>
                                        <p:tav tm="0">
                                          <p:val>
                                            <p:strVal val="#ppt_x"/>
                                          </p:val>
                                        </p:tav>
                                        <p:tav tm="100000">
                                          <p:val>
                                            <p:strVal val="#ppt_x"/>
                                          </p:val>
                                        </p:tav>
                                      </p:tavLst>
                                    </p:anim>
                                    <p:anim calcmode="lin" valueType="num">
                                      <p:cBhvr>
                                        <p:cTn id="8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47" presetClass="entr" presetSubtype="0" fill="hold" nodeType="click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fade">
                                      <p:cBhvr>
                                        <p:cTn id="85" dur="1000"/>
                                        <p:tgtEl>
                                          <p:spTgt spid="13"/>
                                        </p:tgtEl>
                                      </p:cBhvr>
                                    </p:animEffect>
                                    <p:anim calcmode="lin" valueType="num">
                                      <p:cBhvr>
                                        <p:cTn id="86" dur="1000" fill="hold"/>
                                        <p:tgtEl>
                                          <p:spTgt spid="13"/>
                                        </p:tgtEl>
                                        <p:attrNameLst>
                                          <p:attrName>ppt_x</p:attrName>
                                        </p:attrNameLst>
                                      </p:cBhvr>
                                      <p:tavLst>
                                        <p:tav tm="0">
                                          <p:val>
                                            <p:strVal val="#ppt_x"/>
                                          </p:val>
                                        </p:tav>
                                        <p:tav tm="100000">
                                          <p:val>
                                            <p:strVal val="#ppt_x"/>
                                          </p:val>
                                        </p:tav>
                                      </p:tavLst>
                                    </p:anim>
                                    <p:anim calcmode="lin" valueType="num">
                                      <p:cBhvr>
                                        <p:cTn id="8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47" presetClass="entr" presetSubtype="0" fill="hold" nodeType="click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fade">
                                      <p:cBhvr>
                                        <p:cTn id="92" dur="1000"/>
                                        <p:tgtEl>
                                          <p:spTgt spid="14"/>
                                        </p:tgtEl>
                                      </p:cBhvr>
                                    </p:animEffect>
                                    <p:anim calcmode="lin" valueType="num">
                                      <p:cBhvr>
                                        <p:cTn id="93" dur="1000" fill="hold"/>
                                        <p:tgtEl>
                                          <p:spTgt spid="14"/>
                                        </p:tgtEl>
                                        <p:attrNameLst>
                                          <p:attrName>ppt_x</p:attrName>
                                        </p:attrNameLst>
                                      </p:cBhvr>
                                      <p:tavLst>
                                        <p:tav tm="0">
                                          <p:val>
                                            <p:strVal val="#ppt_x"/>
                                          </p:val>
                                        </p:tav>
                                        <p:tav tm="100000">
                                          <p:val>
                                            <p:strVal val="#ppt_x"/>
                                          </p:val>
                                        </p:tav>
                                      </p:tavLst>
                                    </p:anim>
                                    <p:anim calcmode="lin" valueType="num">
                                      <p:cBhvr>
                                        <p:cTn id="9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26" presetClass="emph" presetSubtype="0" fill="hold" nodeType="clickEffect">
                                  <p:stCondLst>
                                    <p:cond delay="0"/>
                                  </p:stCondLst>
                                  <p:childTnLst>
                                    <p:animEffect transition="out" filter="fade">
                                      <p:cBhvr>
                                        <p:cTn id="98" dur="500" tmFilter="0, 0; .2, .5; .8, .5; 1, 0"/>
                                        <p:tgtEl>
                                          <p:spTgt spid="15"/>
                                        </p:tgtEl>
                                      </p:cBhvr>
                                    </p:animEffect>
                                    <p:animScale>
                                      <p:cBhvr>
                                        <p:cTn id="99" dur="250" autoRev="1" fill="hold"/>
                                        <p:tgtEl>
                                          <p:spTgt spid="15"/>
                                        </p:tgtEl>
                                      </p:cBhvr>
                                      <p:by x="105000" y="105000"/>
                                    </p:animScale>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6" presetClass="emph" presetSubtype="0" fill="hold" nodeType="clickEffect">
                                  <p:stCondLst>
                                    <p:cond delay="0"/>
                                  </p:stCondLst>
                                  <p:childTnLst>
                                    <p:animEffect transition="out" filter="fade">
                                      <p:cBhvr>
                                        <p:cTn id="103" dur="500" tmFilter="0, 0; .2, .5; .8, .5; 1, 0"/>
                                        <p:tgtEl>
                                          <p:spTgt spid="16"/>
                                        </p:tgtEl>
                                      </p:cBhvr>
                                    </p:animEffect>
                                    <p:animScale>
                                      <p:cBhvr>
                                        <p:cTn id="104" dur="250" autoRev="1" fill="hold"/>
                                        <p:tgtEl>
                                          <p:spTgt spid="16"/>
                                        </p:tgtEl>
                                      </p:cBhvr>
                                      <p:by x="105000" y="105000"/>
                                    </p:animScale>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6" presetClass="emph" presetSubtype="0" fill="hold" nodeType="clickEffect">
                                  <p:stCondLst>
                                    <p:cond delay="0"/>
                                  </p:stCondLst>
                                  <p:childTnLst>
                                    <p:animEffect transition="out" filter="fade">
                                      <p:cBhvr>
                                        <p:cTn id="108" dur="500" tmFilter="0, 0; .2, .5; .8, .5; 1, 0"/>
                                        <p:tgtEl>
                                          <p:spTgt spid="17"/>
                                        </p:tgtEl>
                                      </p:cBhvr>
                                    </p:animEffect>
                                    <p:animScale>
                                      <p:cBhvr>
                                        <p:cTn id="109" dur="250" autoRev="1" fill="hold"/>
                                        <p:tgtEl>
                                          <p:spTgt spid="17"/>
                                        </p:tgtEl>
                                      </p:cBhvr>
                                      <p:by x="105000" y="105000"/>
                                    </p:animScale>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6" presetClass="emph" presetSubtype="0" fill="hold" nodeType="clickEffect">
                                  <p:stCondLst>
                                    <p:cond delay="0"/>
                                  </p:stCondLst>
                                  <p:childTnLst>
                                    <p:animEffect transition="out" filter="fade">
                                      <p:cBhvr>
                                        <p:cTn id="113" dur="500" tmFilter="0, 0; .2, .5; .8, .5; 1, 0"/>
                                        <p:tgtEl>
                                          <p:spTgt spid="18"/>
                                        </p:tgtEl>
                                      </p:cBhvr>
                                    </p:animEffect>
                                    <p:animScale>
                                      <p:cBhvr>
                                        <p:cTn id="114" dur="250" autoRev="1" fill="hold"/>
                                        <p:tgtEl>
                                          <p:spTgt spid="18"/>
                                        </p:tgtEl>
                                      </p:cBhvr>
                                      <p:by x="105000" y="105000"/>
                                    </p:animScale>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6" presetClass="emph" presetSubtype="0" fill="hold" nodeType="clickEffect">
                                  <p:stCondLst>
                                    <p:cond delay="0"/>
                                  </p:stCondLst>
                                  <p:childTnLst>
                                    <p:animEffect transition="out" filter="fade">
                                      <p:cBhvr>
                                        <p:cTn id="118" dur="500" tmFilter="0, 0; .2, .5; .8, .5; 1, 0"/>
                                        <p:tgtEl>
                                          <p:spTgt spid="19"/>
                                        </p:tgtEl>
                                      </p:cBhvr>
                                    </p:animEffect>
                                    <p:animScale>
                                      <p:cBhvr>
                                        <p:cTn id="119" dur="250" autoRev="1" fill="hold"/>
                                        <p:tgtEl>
                                          <p:spTgt spid="19"/>
                                        </p:tgtEl>
                                      </p:cBhvr>
                                      <p:by x="105000" y="105000"/>
                                    </p:animScale>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 presetClass="entr" presetSubtype="0" fill="hold" nodeType="clickEffect">
                                  <p:stCondLst>
                                    <p:cond delay="0"/>
                                  </p:stCondLst>
                                  <p:childTnLst>
                                    <p:set>
                                      <p:cBhvr>
                                        <p:cTn id="123" dur="1" fill="hold">
                                          <p:stCondLst>
                                            <p:cond delay="0"/>
                                          </p:stCondLst>
                                        </p:cTn>
                                        <p:tgtEl>
                                          <p:spTgt spid="20"/>
                                        </p:tgtEl>
                                        <p:attrNameLst>
                                          <p:attrName>style.visibility</p:attrName>
                                        </p:attrNameLst>
                                      </p:cBhvr>
                                      <p:to>
                                        <p:strVal val="visible"/>
                                      </p:to>
                                    </p:set>
                                  </p:childTnLst>
                                </p:cTn>
                              </p:par>
                              <p:par>
                                <p:cTn id="124" presetID="6" presetClass="emph" presetSubtype="0" fill="hold" nodeType="withEffect">
                                  <p:stCondLst>
                                    <p:cond delay="0"/>
                                  </p:stCondLst>
                                  <p:childTnLst>
                                    <p:animScale>
                                      <p:cBhvr>
                                        <p:cTn id="125" dur="2000" fill="hold"/>
                                        <p:tgtEl>
                                          <p:spTgt spid="2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4263" name="Rectangle 224262">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796" name="Picture 22" descr="dusty room">
            <a:extLst>
              <a:ext uri="{FF2B5EF4-FFF2-40B4-BE49-F238E27FC236}">
                <a16:creationId xmlns:a16="http://schemas.microsoft.com/office/drawing/2014/main" id="{C49344B6-2AE6-430A-BED1-B857125145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667"/>
          <a:stretch/>
        </p:blipFill>
        <p:spPr bwMode="auto">
          <a:xfrm>
            <a:off x="-3047" y="10"/>
            <a:ext cx="12191999" cy="6857990"/>
          </a:xfrm>
          <a:prstGeom prst="rect">
            <a:avLst/>
          </a:prstGeom>
          <a:solidFill>
            <a:schemeClr val="accent1"/>
          </a:solidFill>
        </p:spPr>
      </p:pic>
      <p:sp>
        <p:nvSpPr>
          <p:cNvPr id="224265" name="Rectangle 224264">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258" name="Title 1">
            <a:extLst>
              <a:ext uri="{FF2B5EF4-FFF2-40B4-BE49-F238E27FC236}">
                <a16:creationId xmlns:a16="http://schemas.microsoft.com/office/drawing/2014/main" id="{54E9FA99-5F7B-427C-85A6-DCE2511E19F7}"/>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defRPr/>
            </a:pPr>
            <a:r>
              <a:rPr lang="en-US" b="1" spc="50" dirty="0">
                <a:ln w="9525" cmpd="sng">
                  <a:solidFill>
                    <a:schemeClr val="accent1"/>
                  </a:solidFill>
                  <a:prstDash val="solid"/>
                </a:ln>
                <a:solidFill>
                  <a:srgbClr val="70AD47">
                    <a:tint val="1000"/>
                  </a:srgbClr>
                </a:solidFill>
                <a:effectLst>
                  <a:glow rad="38100">
                    <a:schemeClr val="accent1">
                      <a:alpha val="40000"/>
                    </a:schemeClr>
                  </a:glow>
                </a:effectLst>
              </a:rPr>
              <a:t>¿</a:t>
            </a:r>
            <a:r>
              <a:rPr lang="en-US" b="1" spc="50" dirty="0" err="1">
                <a:ln w="9525" cmpd="sng">
                  <a:solidFill>
                    <a:schemeClr val="accent1"/>
                  </a:solidFill>
                  <a:prstDash val="solid"/>
                </a:ln>
                <a:solidFill>
                  <a:srgbClr val="70AD47">
                    <a:tint val="1000"/>
                  </a:srgbClr>
                </a:solidFill>
                <a:effectLst>
                  <a:glow rad="38100">
                    <a:schemeClr val="accent1">
                      <a:alpha val="40000"/>
                    </a:schemeClr>
                  </a:glow>
                </a:effectLst>
              </a:rPr>
              <a:t>Quiénes</a:t>
            </a:r>
            <a:r>
              <a:rPr lang="en-US" b="1"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en-US" b="1" spc="50" dirty="0" err="1">
                <a:ln w="9525" cmpd="sng">
                  <a:solidFill>
                    <a:schemeClr val="accent1"/>
                  </a:solidFill>
                  <a:prstDash val="solid"/>
                </a:ln>
                <a:solidFill>
                  <a:srgbClr val="70AD47">
                    <a:tint val="1000"/>
                  </a:srgbClr>
                </a:solidFill>
                <a:effectLst>
                  <a:glow rad="38100">
                    <a:schemeClr val="accent1">
                      <a:alpha val="40000"/>
                    </a:schemeClr>
                  </a:glow>
                </a:effectLst>
              </a:rPr>
              <a:t>están</a:t>
            </a:r>
            <a:r>
              <a:rPr lang="en-US" b="1"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en-US" b="1" spc="50" dirty="0" err="1">
                <a:ln w="9525" cmpd="sng">
                  <a:solidFill>
                    <a:schemeClr val="accent1"/>
                  </a:solidFill>
                  <a:prstDash val="solid"/>
                </a:ln>
                <a:solidFill>
                  <a:srgbClr val="70AD47">
                    <a:tint val="1000"/>
                  </a:srgbClr>
                </a:solidFill>
                <a:effectLst>
                  <a:glow rad="38100">
                    <a:schemeClr val="accent1">
                      <a:alpha val="40000"/>
                    </a:schemeClr>
                  </a:glow>
                </a:effectLst>
              </a:rPr>
              <a:t>en</a:t>
            </a:r>
            <a:r>
              <a:rPr lang="en-US" b="1"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en-US" b="1" spc="50" dirty="0" err="1">
                <a:ln w="9525" cmpd="sng">
                  <a:solidFill>
                    <a:schemeClr val="accent1"/>
                  </a:solidFill>
                  <a:prstDash val="solid"/>
                </a:ln>
                <a:solidFill>
                  <a:srgbClr val="70AD47">
                    <a:tint val="1000"/>
                  </a:srgbClr>
                </a:solidFill>
                <a:effectLst>
                  <a:glow rad="38100">
                    <a:schemeClr val="accent1">
                      <a:alpha val="40000"/>
                    </a:schemeClr>
                  </a:glow>
                </a:effectLst>
              </a:rPr>
              <a:t>Riesgo</a:t>
            </a:r>
            <a:r>
              <a:rPr lang="en-US" b="1" spc="50" dirty="0">
                <a:ln w="9525" cmpd="sng">
                  <a:solidFill>
                    <a:schemeClr val="accent1"/>
                  </a:solidFill>
                  <a:prstDash val="solid"/>
                </a:ln>
                <a:solidFill>
                  <a:srgbClr val="70AD47">
                    <a:tint val="1000"/>
                  </a:srgbClr>
                </a:solidFill>
                <a:effectLst>
                  <a:glow rad="38100">
                    <a:schemeClr val="accent1">
                      <a:alpha val="40000"/>
                    </a:schemeClr>
                  </a:glow>
                </a:effectLst>
              </a:rPr>
              <a:t>?</a:t>
            </a:r>
          </a:p>
        </p:txBody>
      </p:sp>
      <p:sp>
        <p:nvSpPr>
          <p:cNvPr id="33795" name="Text Placeholder 3">
            <a:extLst>
              <a:ext uri="{FF2B5EF4-FFF2-40B4-BE49-F238E27FC236}">
                <a16:creationId xmlns:a16="http://schemas.microsoft.com/office/drawing/2014/main" id="{75F8B6A8-717D-426A-B218-271BECA644F4}"/>
              </a:ext>
            </a:extLst>
          </p:cNvPr>
          <p:cNvSpPr>
            <a:spLocks noGrp="1"/>
          </p:cNvSpPr>
          <p:nvPr>
            <p:ph type="body" idx="1"/>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ormAutofit/>
          </a:bodyPr>
          <a:lstStyle/>
          <a:p>
            <a:pPr algn="ctr"/>
            <a:r>
              <a:rPr lang="en-US" altLang="es-CL" sz="4000" dirty="0" err="1">
                <a:solidFill>
                  <a:srgbClr val="FFFFFF"/>
                </a:solidFill>
              </a:rPr>
              <a:t>Industrias</a:t>
            </a:r>
            <a:r>
              <a:rPr lang="en-US" altLang="es-CL" sz="4000" dirty="0">
                <a:solidFill>
                  <a:srgbClr val="FFFFFF"/>
                </a:solidFill>
              </a:rPr>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9F92C595-2221-483C-8037-707B092947B9}"/>
              </a:ext>
            </a:extLst>
          </p:cNvPr>
          <p:cNvSpPr>
            <a:spLocks noGrp="1" noChangeArrowheads="1"/>
          </p:cNvSpPr>
          <p:nvPr>
            <p:ph type="title" idx="4294967295"/>
          </p:nvPr>
        </p:nvSpPr>
        <p:spPr>
          <a:xfrm>
            <a:off x="694267" y="968966"/>
            <a:ext cx="7010400" cy="1104372"/>
          </a:xfrm>
        </p:spPr>
        <p:txBody>
          <a:bodyPr vert="horz" lIns="91440" tIns="45720" rIns="91440" bIns="45720" rtlCol="0" anchor="ctr">
            <a:noAutofit/>
          </a:bodyPr>
          <a:lstStyle/>
          <a:p>
            <a:r>
              <a:rPr lang="es-PR" b="1" dirty="0">
                <a:solidFill>
                  <a:srgbClr val="C00000"/>
                </a:solidFill>
              </a:rPr>
              <a:t>Industrias que Generan o </a:t>
            </a:r>
            <a:br>
              <a:rPr lang="es-PR" b="1" dirty="0">
                <a:solidFill>
                  <a:srgbClr val="C00000"/>
                </a:solidFill>
              </a:rPr>
            </a:br>
            <a:r>
              <a:rPr lang="es-PR" b="1" dirty="0">
                <a:solidFill>
                  <a:srgbClr val="C00000"/>
                </a:solidFill>
              </a:rPr>
              <a:t>Manejan Polvo Combustible</a:t>
            </a:r>
          </a:p>
        </p:txBody>
      </p:sp>
      <p:sp>
        <p:nvSpPr>
          <p:cNvPr id="34819" name="Rectangle 3">
            <a:extLst>
              <a:ext uri="{FF2B5EF4-FFF2-40B4-BE49-F238E27FC236}">
                <a16:creationId xmlns:a16="http://schemas.microsoft.com/office/drawing/2014/main" id="{710A312E-D229-422A-9E13-472D1D73E0AB}"/>
              </a:ext>
            </a:extLst>
          </p:cNvPr>
          <p:cNvSpPr>
            <a:spLocks noGrp="1" noChangeArrowheads="1"/>
          </p:cNvSpPr>
          <p:nvPr>
            <p:ph sz="half" idx="4294967295"/>
          </p:nvPr>
        </p:nvSpPr>
        <p:spPr>
          <a:xfrm>
            <a:off x="5849471" y="2819400"/>
            <a:ext cx="5816600" cy="2650067"/>
          </a:xfrm>
          <a:solidFill>
            <a:schemeClr val="bg1"/>
          </a:solidFill>
        </p:spPr>
        <p:txBody>
          <a:bodyPr>
            <a:normAutofit/>
          </a:bodyPr>
          <a:lstStyle/>
          <a:p>
            <a:pPr marL="228600" lvl="1">
              <a:spcBef>
                <a:spcPts val="1000"/>
              </a:spcBef>
            </a:pPr>
            <a:r>
              <a:rPr lang="es-PR" altLang="es-CL" dirty="0"/>
              <a:t>Textiles</a:t>
            </a:r>
          </a:p>
          <a:p>
            <a:pPr marL="228600" lvl="1">
              <a:spcBef>
                <a:spcPts val="1000"/>
              </a:spcBef>
            </a:pPr>
            <a:r>
              <a:rPr lang="es-PR" altLang="es-CL" dirty="0"/>
              <a:t>Productos Forestales</a:t>
            </a:r>
          </a:p>
          <a:p>
            <a:pPr marL="228600" lvl="1">
              <a:spcBef>
                <a:spcPts val="1000"/>
              </a:spcBef>
            </a:pPr>
            <a:r>
              <a:rPr lang="es-PR" altLang="es-CL" dirty="0"/>
              <a:t>Tratamiento de Aguas Residuales (usadas) </a:t>
            </a:r>
          </a:p>
          <a:p>
            <a:pPr marL="228600" lvl="1">
              <a:spcBef>
                <a:spcPts val="1000"/>
              </a:spcBef>
            </a:pPr>
            <a:r>
              <a:rPr lang="es-PR" altLang="es-CL" dirty="0"/>
              <a:t>Reciclaje de metal, papel, plástico</a:t>
            </a:r>
          </a:p>
          <a:p>
            <a:pPr marL="228600" lvl="1">
              <a:spcBef>
                <a:spcPts val="1000"/>
              </a:spcBef>
            </a:pPr>
            <a:r>
              <a:rPr lang="es-PR" altLang="es-CL" dirty="0"/>
              <a:t>Carbón</a:t>
            </a:r>
          </a:p>
        </p:txBody>
      </p:sp>
      <p:sp>
        <p:nvSpPr>
          <p:cNvPr id="34820" name="Content Placeholder 5">
            <a:extLst>
              <a:ext uri="{FF2B5EF4-FFF2-40B4-BE49-F238E27FC236}">
                <a16:creationId xmlns:a16="http://schemas.microsoft.com/office/drawing/2014/main" id="{E4DD25EC-B3C7-4C06-8035-42C8431C29CF}"/>
              </a:ext>
            </a:extLst>
          </p:cNvPr>
          <p:cNvSpPr>
            <a:spLocks noGrp="1"/>
          </p:cNvSpPr>
          <p:nvPr>
            <p:ph sz="half" idx="4294967295"/>
          </p:nvPr>
        </p:nvSpPr>
        <p:spPr>
          <a:xfrm>
            <a:off x="873561" y="2504639"/>
            <a:ext cx="5325533" cy="3835400"/>
          </a:xfrm>
          <a:noFill/>
        </p:spPr>
        <p:txBody>
          <a:bodyPr>
            <a:normAutofit/>
          </a:bodyPr>
          <a:lstStyle/>
          <a:p>
            <a:pPr eaLnBrk="1" hangingPunct="1"/>
            <a:r>
              <a:rPr lang="es-PR" altLang="es-CL" sz="2400" dirty="0"/>
              <a:t>Procesamiento de metales</a:t>
            </a:r>
          </a:p>
          <a:p>
            <a:pPr eaLnBrk="1" hangingPunct="1"/>
            <a:r>
              <a:rPr lang="es-PR" altLang="es-CL" sz="2400" dirty="0"/>
              <a:t>Productos Farmacéuticos</a:t>
            </a:r>
          </a:p>
          <a:p>
            <a:pPr eaLnBrk="1" hangingPunct="1"/>
            <a:r>
              <a:rPr lang="es-PR" altLang="es-CL" sz="2400" dirty="0"/>
              <a:t>Alimentos</a:t>
            </a:r>
            <a:endParaRPr lang="es-PR" altLang="es-CL" sz="2000" dirty="0"/>
          </a:p>
          <a:p>
            <a:pPr eaLnBrk="1" hangingPunct="1"/>
            <a:r>
              <a:rPr lang="es-PR" altLang="es-CL" sz="2400" dirty="0"/>
              <a:t>Productos de papel</a:t>
            </a:r>
          </a:p>
          <a:p>
            <a:pPr eaLnBrk="1" hangingPunct="1"/>
            <a:r>
              <a:rPr lang="es-PR" altLang="es-CL" sz="2400" dirty="0"/>
              <a:t>Productos de Madera</a:t>
            </a:r>
          </a:p>
          <a:p>
            <a:pPr eaLnBrk="1" hangingPunct="1"/>
            <a:r>
              <a:rPr lang="es-PR" altLang="es-CL" sz="2400" dirty="0"/>
              <a:t>Agricultura</a:t>
            </a:r>
            <a:endParaRPr lang="es-PR" altLang="es-CL" sz="2000" dirty="0"/>
          </a:p>
          <a:p>
            <a:pPr eaLnBrk="1" hangingPunct="1"/>
            <a:r>
              <a:rPr lang="es-PR" altLang="es-CL" sz="2400" dirty="0"/>
              <a:t>Manufactura Química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itle 6">
            <a:extLst>
              <a:ext uri="{FF2B5EF4-FFF2-40B4-BE49-F238E27FC236}">
                <a16:creationId xmlns:a16="http://schemas.microsoft.com/office/drawing/2014/main" id="{86844D8F-FB1D-4570-987A-E8DFC1268F1C}"/>
              </a:ext>
            </a:extLst>
          </p:cNvPr>
          <p:cNvSpPr>
            <a:spLocks noGrp="1"/>
          </p:cNvSpPr>
          <p:nvPr>
            <p:ph type="title" idx="4294967295"/>
          </p:nvPr>
        </p:nvSpPr>
        <p:spPr>
          <a:xfrm>
            <a:off x="618067" y="922867"/>
            <a:ext cx="4588933" cy="838200"/>
          </a:xfrm>
        </p:spPr>
        <p:txBody>
          <a:bodyPr vert="horz" lIns="91440" tIns="45720" rIns="91440" bIns="45720" rtlCol="0" anchor="ctr">
            <a:noAutofit/>
          </a:bodyPr>
          <a:lstStyle/>
          <a:p>
            <a:r>
              <a:rPr lang="es-PR" b="1" dirty="0">
                <a:solidFill>
                  <a:srgbClr val="C00000"/>
                </a:solidFill>
              </a:rPr>
              <a:t>Polvos de metales</a:t>
            </a:r>
            <a:endParaRPr lang="en-US" b="1" dirty="0">
              <a:solidFill>
                <a:srgbClr val="C00000"/>
              </a:solidFill>
            </a:endParaRPr>
          </a:p>
        </p:txBody>
      </p:sp>
      <p:sp>
        <p:nvSpPr>
          <p:cNvPr id="35843" name="Content Placeholder 7">
            <a:extLst>
              <a:ext uri="{FF2B5EF4-FFF2-40B4-BE49-F238E27FC236}">
                <a16:creationId xmlns:a16="http://schemas.microsoft.com/office/drawing/2014/main" id="{15466E8B-259F-4C80-B622-EA13042FF06B}"/>
              </a:ext>
            </a:extLst>
          </p:cNvPr>
          <p:cNvSpPr>
            <a:spLocks noGrp="1"/>
          </p:cNvSpPr>
          <p:nvPr>
            <p:ph sz="half" idx="4294967295"/>
          </p:nvPr>
        </p:nvSpPr>
        <p:spPr>
          <a:xfrm>
            <a:off x="1159933" y="2394573"/>
            <a:ext cx="3505200" cy="2578631"/>
          </a:xfrm>
          <a:noFill/>
        </p:spPr>
        <p:txBody>
          <a:bodyPr>
            <a:normAutofit/>
          </a:bodyPr>
          <a:lstStyle/>
          <a:p>
            <a:pPr eaLnBrk="1" hangingPunct="1"/>
            <a:r>
              <a:rPr lang="es-PR" altLang="es-CL" sz="2400" dirty="0"/>
              <a:t>Aluminio</a:t>
            </a:r>
          </a:p>
          <a:p>
            <a:pPr eaLnBrk="1" hangingPunct="1"/>
            <a:r>
              <a:rPr lang="es-PR" altLang="es-CL" sz="2400" dirty="0"/>
              <a:t>Carbonilo de Hierro </a:t>
            </a:r>
          </a:p>
          <a:p>
            <a:pPr eaLnBrk="1" hangingPunct="1"/>
            <a:r>
              <a:rPr lang="es-PR" altLang="es-CL" sz="2400" dirty="0"/>
              <a:t>Zinc</a:t>
            </a:r>
          </a:p>
          <a:p>
            <a:pPr eaLnBrk="1" hangingPunct="1"/>
            <a:r>
              <a:rPr lang="es-PR" altLang="es-CL" sz="2400" dirty="0"/>
              <a:t>Bronce</a:t>
            </a:r>
          </a:p>
          <a:p>
            <a:pPr eaLnBrk="1" hangingPunct="1"/>
            <a:r>
              <a:rPr lang="es-PR" altLang="es-CL" sz="2400" dirty="0"/>
              <a:t>Magnesio</a:t>
            </a:r>
          </a:p>
          <a:p>
            <a:pPr eaLnBrk="1" hangingPunct="1"/>
            <a:endParaRPr lang="es-PR" altLang="es-CL" sz="2400" dirty="0"/>
          </a:p>
          <a:p>
            <a:pPr eaLnBrk="1" hangingPunct="1"/>
            <a:endParaRPr lang="en-US" altLang="es-CL" sz="2400" dirty="0"/>
          </a:p>
        </p:txBody>
      </p:sp>
      <p:pic>
        <p:nvPicPr>
          <p:cNvPr id="35844" name="Picture 5" descr="http://img.alibaba.com/photo/11236312/Metal_Scrap.jpg">
            <a:extLst>
              <a:ext uri="{FF2B5EF4-FFF2-40B4-BE49-F238E27FC236}">
                <a16:creationId xmlns:a16="http://schemas.microsoft.com/office/drawing/2014/main" id="{BF30092B-FD0D-48C5-B692-F1BCFBAD01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3704" y="2065867"/>
            <a:ext cx="4678363"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itle 1">
            <a:extLst>
              <a:ext uri="{FF2B5EF4-FFF2-40B4-BE49-F238E27FC236}">
                <a16:creationId xmlns:a16="http://schemas.microsoft.com/office/drawing/2014/main" id="{F182548E-0068-4410-806B-68951B9E7AB7}"/>
              </a:ext>
            </a:extLst>
          </p:cNvPr>
          <p:cNvSpPr>
            <a:spLocks noGrp="1"/>
          </p:cNvSpPr>
          <p:nvPr>
            <p:ph type="title" idx="4294967295"/>
          </p:nvPr>
        </p:nvSpPr>
        <p:spPr>
          <a:xfrm>
            <a:off x="194733" y="946811"/>
            <a:ext cx="6231467" cy="776288"/>
          </a:xfrm>
        </p:spPr>
        <p:txBody>
          <a:bodyPr vert="horz" lIns="91440" tIns="45720" rIns="91440" bIns="45720" rtlCol="0" anchor="ctr">
            <a:noAutofit/>
          </a:bodyPr>
          <a:lstStyle/>
          <a:p>
            <a:r>
              <a:rPr lang="es-PR" b="1" dirty="0">
                <a:solidFill>
                  <a:srgbClr val="C00000"/>
                </a:solidFill>
              </a:rPr>
              <a:t>Polvos de plástico/ goma</a:t>
            </a:r>
            <a:endParaRPr lang="en-US" b="1" dirty="0">
              <a:solidFill>
                <a:srgbClr val="C00000"/>
              </a:solidFill>
            </a:endParaRPr>
          </a:p>
        </p:txBody>
      </p:sp>
      <p:sp>
        <p:nvSpPr>
          <p:cNvPr id="36867" name="Content Placeholder 2">
            <a:extLst>
              <a:ext uri="{FF2B5EF4-FFF2-40B4-BE49-F238E27FC236}">
                <a16:creationId xmlns:a16="http://schemas.microsoft.com/office/drawing/2014/main" id="{AA691BD1-94C5-4C60-A01F-E2709076A656}"/>
              </a:ext>
            </a:extLst>
          </p:cNvPr>
          <p:cNvSpPr>
            <a:spLocks noGrp="1"/>
          </p:cNvSpPr>
          <p:nvPr>
            <p:ph sz="half" idx="4294967295"/>
          </p:nvPr>
        </p:nvSpPr>
        <p:spPr>
          <a:xfrm>
            <a:off x="990600" y="2286000"/>
            <a:ext cx="3886200" cy="3810000"/>
          </a:xfrm>
          <a:noFill/>
        </p:spPr>
        <p:txBody>
          <a:bodyPr/>
          <a:lstStyle/>
          <a:p>
            <a:pPr eaLnBrk="1" hangingPunct="1"/>
            <a:r>
              <a:rPr lang="es-PR" altLang="es-CL" dirty="0"/>
              <a:t>Celulosa moldeada</a:t>
            </a:r>
          </a:p>
          <a:p>
            <a:pPr eaLnBrk="1" hangingPunct="1"/>
            <a:r>
              <a:rPr lang="es-PR" altLang="es-CL" dirty="0"/>
              <a:t>Polietileno </a:t>
            </a:r>
          </a:p>
          <a:p>
            <a:pPr eaLnBrk="1" hangingPunct="1"/>
            <a:r>
              <a:rPr lang="es-PR" altLang="es-CL" dirty="0"/>
              <a:t>Melamina y su resina</a:t>
            </a:r>
          </a:p>
          <a:p>
            <a:pPr eaLnBrk="1" hangingPunct="1"/>
            <a:r>
              <a:rPr lang="es-PR" altLang="es-CL" dirty="0"/>
              <a:t>Polipropileno </a:t>
            </a:r>
          </a:p>
          <a:p>
            <a:pPr eaLnBrk="1" hangingPunct="1"/>
            <a:r>
              <a:rPr lang="es-PR" altLang="es-CL" dirty="0"/>
              <a:t>Poliacrilamida  </a:t>
            </a:r>
          </a:p>
          <a:p>
            <a:pPr eaLnBrk="1" hangingPunct="1"/>
            <a:r>
              <a:rPr lang="es-PR" altLang="es-CL" dirty="0"/>
              <a:t>Resina epoxi o </a:t>
            </a:r>
            <a:r>
              <a:rPr lang="es-PR" altLang="es-CL" dirty="0" err="1"/>
              <a:t>fenolica</a:t>
            </a:r>
            <a:endParaRPr lang="es-PR" altLang="es-CL" dirty="0"/>
          </a:p>
        </p:txBody>
      </p:sp>
      <p:pic>
        <p:nvPicPr>
          <p:cNvPr id="36868" name="Picture 5" descr="http://t0.gstatic.com/images?q=tbn:9aZkycIyJ9J1jM:http://www.allthingsgreen.net/marketplace/images/traders/167/8583-1-litre-hdpe-wide-mouthed-bottle-blue-by-nalgene-image4.jpg">
            <a:hlinkClick r:id="rId3"/>
            <a:extLst>
              <a:ext uri="{FF2B5EF4-FFF2-40B4-BE49-F238E27FC236}">
                <a16:creationId xmlns:a16="http://schemas.microsoft.com/office/drawing/2014/main" id="{449D68AA-E4DC-4837-9DA9-1F23B0E08A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4424364"/>
            <a:ext cx="1479550" cy="243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7" descr="http://t0.gstatic.com/images?q=tbn:2yTI9sJUd22n6M:http://www.simplysmartliving.com/assets/images/gt_melamine_comp_plates(1).jpg">
            <a:hlinkClick r:id="rId5"/>
            <a:extLst>
              <a:ext uri="{FF2B5EF4-FFF2-40B4-BE49-F238E27FC236}">
                <a16:creationId xmlns:a16="http://schemas.microsoft.com/office/drawing/2014/main" id="{A2E00272-B81C-4270-A114-085F0524EB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66200" y="3549915"/>
            <a:ext cx="20955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a:extLst>
              <a:ext uri="{FF2B5EF4-FFF2-40B4-BE49-F238E27FC236}">
                <a16:creationId xmlns:a16="http://schemas.microsoft.com/office/drawing/2014/main" id="{63734A71-15B5-41F0-92F2-967B98CD00FB}"/>
              </a:ext>
            </a:extLst>
          </p:cNvPr>
          <p:cNvCxnSpPr>
            <a:cxnSpLocks noChangeShapeType="1"/>
          </p:cNvCxnSpPr>
          <p:nvPr/>
        </p:nvCxnSpPr>
        <p:spPr bwMode="auto">
          <a:xfrm>
            <a:off x="4419600" y="3549915"/>
            <a:ext cx="4114800" cy="336285"/>
          </a:xfrm>
          <a:prstGeom prst="straightConnector1">
            <a:avLst/>
          </a:prstGeom>
          <a:noFill/>
          <a:ln w="25400" algn="ctr">
            <a:solidFill>
              <a:schemeClr val="accent1"/>
            </a:solidFill>
            <a:round/>
            <a:headEnd/>
            <a:tailEnd type="arrow" w="med" len="med"/>
          </a:ln>
          <a:effectLst>
            <a:outerShdw dist="20000" dir="5400000" rotWithShape="0">
              <a:srgbClr val="000000">
                <a:alpha val="37999"/>
              </a:srgbClr>
            </a:outerShdw>
          </a:effectLst>
        </p:spPr>
      </p:cxnSp>
      <p:cxnSp>
        <p:nvCxnSpPr>
          <p:cNvPr id="9" name="Straight Arrow Connector 8">
            <a:extLst>
              <a:ext uri="{FF2B5EF4-FFF2-40B4-BE49-F238E27FC236}">
                <a16:creationId xmlns:a16="http://schemas.microsoft.com/office/drawing/2014/main" id="{6E2CCB57-457D-46CD-B1A0-C42B8F7EFAD0}"/>
              </a:ext>
            </a:extLst>
          </p:cNvPr>
          <p:cNvCxnSpPr>
            <a:cxnSpLocks/>
          </p:cNvCxnSpPr>
          <p:nvPr/>
        </p:nvCxnSpPr>
        <p:spPr>
          <a:xfrm>
            <a:off x="3310467" y="4114800"/>
            <a:ext cx="3699933" cy="762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36872" name="Picture 10" descr="200px-Polyethylene">
            <a:hlinkClick r:id="rId7"/>
            <a:extLst>
              <a:ext uri="{FF2B5EF4-FFF2-40B4-BE49-F238E27FC236}">
                <a16:creationId xmlns:a16="http://schemas.microsoft.com/office/drawing/2014/main" id="{B835CCBA-9634-4BDB-825F-879C4F98E43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94500" y="1371600"/>
            <a:ext cx="15113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a:extLst>
              <a:ext uri="{FF2B5EF4-FFF2-40B4-BE49-F238E27FC236}">
                <a16:creationId xmlns:a16="http://schemas.microsoft.com/office/drawing/2014/main" id="{2AD35E6B-E78C-49B9-AFC2-619F2C473694}"/>
              </a:ext>
            </a:extLst>
          </p:cNvPr>
          <p:cNvCxnSpPr>
            <a:cxnSpLocks noChangeShapeType="1"/>
          </p:cNvCxnSpPr>
          <p:nvPr/>
        </p:nvCxnSpPr>
        <p:spPr bwMode="auto">
          <a:xfrm flipV="1">
            <a:off x="3090333" y="2516188"/>
            <a:ext cx="3539067" cy="495563"/>
          </a:xfrm>
          <a:prstGeom prst="straightConnector1">
            <a:avLst/>
          </a:prstGeom>
          <a:noFill/>
          <a:ln w="25400" algn="ctr">
            <a:solidFill>
              <a:schemeClr val="accent3">
                <a:lumMod val="50000"/>
              </a:schemeClr>
            </a:solidFill>
            <a:round/>
            <a:headEnd/>
            <a:tailEnd type="arrow" w="med" len="med"/>
          </a:ln>
          <a:effectLst>
            <a:outerShdw dist="20000" dir="5400000" rotWithShape="0">
              <a:srgbClr val="000000">
                <a:alpha val="37999"/>
              </a:srgbClr>
            </a:outerShdw>
          </a:effectLst>
        </p:spPr>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itle 1">
            <a:extLst>
              <a:ext uri="{FF2B5EF4-FFF2-40B4-BE49-F238E27FC236}">
                <a16:creationId xmlns:a16="http://schemas.microsoft.com/office/drawing/2014/main" id="{0A808987-5D13-4931-A380-C617A0D61E57}"/>
              </a:ext>
            </a:extLst>
          </p:cNvPr>
          <p:cNvSpPr>
            <a:spLocks noGrp="1"/>
          </p:cNvSpPr>
          <p:nvPr>
            <p:ph type="title" idx="4294967295"/>
          </p:nvPr>
        </p:nvSpPr>
        <p:spPr>
          <a:xfrm>
            <a:off x="863600" y="1261533"/>
            <a:ext cx="3598333" cy="855133"/>
          </a:xfrm>
        </p:spPr>
        <p:txBody>
          <a:bodyPr vert="horz" lIns="91440" tIns="45720" rIns="91440" bIns="45720" rtlCol="0" anchor="ctr">
            <a:noAutofit/>
          </a:bodyPr>
          <a:lstStyle/>
          <a:p>
            <a:r>
              <a:rPr lang="es-PR" b="1">
                <a:solidFill>
                  <a:srgbClr val="C00000"/>
                </a:solidFill>
              </a:rPr>
              <a:t>Alimentos</a:t>
            </a:r>
            <a:endParaRPr lang="en-US" b="1" dirty="0">
              <a:solidFill>
                <a:srgbClr val="C00000"/>
              </a:solidFill>
            </a:endParaRPr>
          </a:p>
        </p:txBody>
      </p:sp>
      <p:sp>
        <p:nvSpPr>
          <p:cNvPr id="37891" name="Content Placeholder 2">
            <a:extLst>
              <a:ext uri="{FF2B5EF4-FFF2-40B4-BE49-F238E27FC236}">
                <a16:creationId xmlns:a16="http://schemas.microsoft.com/office/drawing/2014/main" id="{3378D985-3101-471D-8E00-E3483F0CF6D4}"/>
              </a:ext>
            </a:extLst>
          </p:cNvPr>
          <p:cNvSpPr>
            <a:spLocks noGrp="1"/>
          </p:cNvSpPr>
          <p:nvPr>
            <p:ph sz="half" idx="4294967295"/>
          </p:nvPr>
        </p:nvSpPr>
        <p:spPr>
          <a:xfrm>
            <a:off x="1032933" y="2497667"/>
            <a:ext cx="5367867" cy="3857097"/>
          </a:xfrm>
          <a:solidFill>
            <a:schemeClr val="bg1"/>
          </a:solidFill>
        </p:spPr>
        <p:txBody>
          <a:bodyPr>
            <a:normAutofit/>
          </a:bodyPr>
          <a:lstStyle/>
          <a:p>
            <a:pPr eaLnBrk="1" hangingPunct="1"/>
            <a:r>
              <a:rPr lang="es-PR" altLang="es-CL" sz="2000" dirty="0"/>
              <a:t>Algodón</a:t>
            </a:r>
          </a:p>
          <a:p>
            <a:pPr eaLnBrk="1" hangingPunct="1"/>
            <a:r>
              <a:rPr lang="es-PR" altLang="es-CL" sz="2000" dirty="0"/>
              <a:t>Almidón de arroz, de maíz, de trigo</a:t>
            </a:r>
          </a:p>
          <a:p>
            <a:pPr eaLnBrk="1" hangingPunct="1"/>
            <a:r>
              <a:rPr lang="es-PR" altLang="es-CL" sz="2000" dirty="0"/>
              <a:t>Azúcar</a:t>
            </a:r>
          </a:p>
          <a:p>
            <a:pPr eaLnBrk="1" hangingPunct="1"/>
            <a:r>
              <a:rPr lang="es-PR" altLang="es-CL" sz="2000" dirty="0"/>
              <a:t>Café</a:t>
            </a:r>
          </a:p>
          <a:p>
            <a:pPr eaLnBrk="1" hangingPunct="1"/>
            <a:r>
              <a:rPr lang="es-PR" altLang="es-CL" sz="2000" dirty="0"/>
              <a:t>Cacao en polvo</a:t>
            </a:r>
          </a:p>
          <a:p>
            <a:pPr eaLnBrk="1" hangingPunct="1"/>
            <a:r>
              <a:rPr lang="es-PR" altLang="es-CL" sz="2000" dirty="0"/>
              <a:t>Cáscara de coco</a:t>
            </a:r>
          </a:p>
          <a:p>
            <a:pPr eaLnBrk="1" hangingPunct="1"/>
            <a:r>
              <a:rPr lang="es-PR" altLang="es-CL" sz="2000" dirty="0"/>
              <a:t>Especias en polvo</a:t>
            </a:r>
          </a:p>
          <a:p>
            <a:pPr eaLnBrk="1" hangingPunct="1"/>
            <a:r>
              <a:rPr lang="es-PR" altLang="es-CL" sz="2000" dirty="0"/>
              <a:t>Fécula de patata</a:t>
            </a:r>
          </a:p>
          <a:p>
            <a:pPr eaLnBrk="1" hangingPunct="1"/>
            <a:endParaRPr lang="es-PR" altLang="es-CL" sz="2000" dirty="0"/>
          </a:p>
          <a:p>
            <a:pPr eaLnBrk="1" hangingPunct="1"/>
            <a:endParaRPr lang="en-US" altLang="es-CL" sz="2000" dirty="0"/>
          </a:p>
        </p:txBody>
      </p:sp>
      <p:pic>
        <p:nvPicPr>
          <p:cNvPr id="37892" name="Picture 8">
            <a:extLst>
              <a:ext uri="{FF2B5EF4-FFF2-40B4-BE49-F238E27FC236}">
                <a16:creationId xmlns:a16="http://schemas.microsoft.com/office/drawing/2014/main" id="{64ACD83E-4D6F-49D2-A9E3-F9E3B05E1B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168915"/>
            <a:ext cx="36004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a:extLst>
              <a:ext uri="{FF2B5EF4-FFF2-40B4-BE49-F238E27FC236}">
                <a16:creationId xmlns:a16="http://schemas.microsoft.com/office/drawing/2014/main" id="{25BFDFEC-EF55-4B97-883A-3F4297647CDC}"/>
              </a:ext>
            </a:extLst>
          </p:cNvPr>
          <p:cNvSpPr>
            <a:spLocks noGrp="1"/>
          </p:cNvSpPr>
          <p:nvPr>
            <p:ph sz="half" idx="4294967295"/>
          </p:nvPr>
        </p:nvSpPr>
        <p:spPr>
          <a:xfrm>
            <a:off x="6019799" y="2997200"/>
            <a:ext cx="5545667" cy="3281364"/>
          </a:xfrm>
          <a:solidFill>
            <a:schemeClr val="bg1"/>
          </a:solidFill>
        </p:spPr>
        <p:txBody>
          <a:bodyPr vert="horz" lIns="91440" tIns="45720" rIns="91440" bIns="45720" rtlCol="0">
            <a:normAutofit/>
          </a:bodyPr>
          <a:lstStyle/>
          <a:p>
            <a:r>
              <a:rPr lang="es-PR" altLang="es-CL" sz="2000" dirty="0"/>
              <a:t>Harina de arroz, de avena, maíz, papa, trigo</a:t>
            </a:r>
          </a:p>
          <a:p>
            <a:r>
              <a:rPr lang="es-PR" altLang="es-CL" sz="2000" dirty="0"/>
              <a:t>Limón</a:t>
            </a:r>
          </a:p>
          <a:p>
            <a:r>
              <a:rPr lang="es-PR" altLang="es-CL" sz="2000" dirty="0"/>
              <a:t>Polvo de nuez</a:t>
            </a:r>
          </a:p>
          <a:p>
            <a:r>
              <a:rPr lang="es-PR" altLang="es-CL" sz="2000" dirty="0"/>
              <a:t>Polvo de soja</a:t>
            </a:r>
          </a:p>
          <a:p>
            <a:r>
              <a:rPr lang="es-PR" altLang="es-CL" sz="2000" dirty="0"/>
              <a:t>Semillas de yuca cruda</a:t>
            </a:r>
          </a:p>
          <a:p>
            <a:r>
              <a:rPr lang="es-PR" altLang="es-CL" sz="2000" dirty="0"/>
              <a:t>Semillas de girasol</a:t>
            </a:r>
          </a:p>
          <a:p>
            <a:r>
              <a:rPr lang="es-PR" altLang="es-CL" sz="2000" dirty="0"/>
              <a:t>Tomate</a:t>
            </a:r>
          </a:p>
          <a:p>
            <a:r>
              <a:rPr lang="es-PR" altLang="es-CL" sz="2000" dirty="0"/>
              <a:t>Zanahoria</a:t>
            </a:r>
          </a:p>
          <a:p>
            <a:endParaRPr lang="en-US" altLang="es-CL" sz="2000" dirty="0"/>
          </a:p>
        </p:txBody>
      </p:sp>
      <p:pic>
        <p:nvPicPr>
          <p:cNvPr id="38916" name="Picture 10">
            <a:extLst>
              <a:ext uri="{FF2B5EF4-FFF2-40B4-BE49-F238E27FC236}">
                <a16:creationId xmlns:a16="http://schemas.microsoft.com/office/drawing/2014/main" id="{E9A6970C-BDB0-4CB5-BB0A-D93B65F8E2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8733" y="2633133"/>
            <a:ext cx="2617602"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7A0E0B1E-C403-409C-884B-12293E598048}"/>
              </a:ext>
            </a:extLst>
          </p:cNvPr>
          <p:cNvSpPr txBox="1">
            <a:spLocks/>
          </p:cNvSpPr>
          <p:nvPr/>
        </p:nvSpPr>
        <p:spPr>
          <a:xfrm>
            <a:off x="863600" y="1261533"/>
            <a:ext cx="3598333" cy="855133"/>
          </a:xfrm>
          <a:prstGeom prst="rect">
            <a:avLst/>
          </a:prstGeom>
        </p:spPr>
        <p:txBody>
          <a:bodyPr vert="horz" lIns="91440" tIns="45720" rIns="91440" bIns="45720" rtlCol="0" anchor="ctr">
            <a:noAutofit/>
          </a:bodyPr>
          <a:lstStyle>
            <a:lvl1pPr>
              <a:lnSpc>
                <a:spcPct val="90000"/>
              </a:lnSpc>
              <a:spcBef>
                <a:spcPct val="0"/>
              </a:spcBef>
              <a:buNone/>
              <a:defRPr sz="4400" b="1">
                <a:solidFill>
                  <a:srgbClr val="C00000"/>
                </a:solidFill>
                <a:latin typeface="+mj-lt"/>
                <a:ea typeface="+mj-ea"/>
                <a:cs typeface="+mj-cs"/>
              </a:defRPr>
            </a:lvl1pPr>
          </a:lstStyle>
          <a:p>
            <a:r>
              <a:rPr lang="es-PR"/>
              <a:t>Alimentos</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Title 1">
            <a:extLst>
              <a:ext uri="{FF2B5EF4-FFF2-40B4-BE49-F238E27FC236}">
                <a16:creationId xmlns:a16="http://schemas.microsoft.com/office/drawing/2014/main" id="{6097A9AA-5E3B-4154-9344-AAD5C7490594}"/>
              </a:ext>
            </a:extLst>
          </p:cNvPr>
          <p:cNvSpPr>
            <a:spLocks noGrp="1"/>
          </p:cNvSpPr>
          <p:nvPr>
            <p:ph type="title" idx="4294967295"/>
          </p:nvPr>
        </p:nvSpPr>
        <p:spPr>
          <a:xfrm>
            <a:off x="668866" y="1218407"/>
            <a:ext cx="4902200" cy="779726"/>
          </a:xfrm>
        </p:spPr>
        <p:txBody>
          <a:bodyPr vert="horz" lIns="91440" tIns="45720" rIns="91440" bIns="45720" rtlCol="0" anchor="ctr">
            <a:noAutofit/>
          </a:bodyPr>
          <a:lstStyle/>
          <a:p>
            <a:r>
              <a:rPr lang="es-PR" b="1">
                <a:solidFill>
                  <a:srgbClr val="C00000"/>
                </a:solidFill>
              </a:rPr>
              <a:t>Productos químicos</a:t>
            </a:r>
            <a:endParaRPr lang="en-US" b="1" dirty="0">
              <a:solidFill>
                <a:srgbClr val="C00000"/>
              </a:solidFill>
            </a:endParaRPr>
          </a:p>
        </p:txBody>
      </p:sp>
      <p:sp>
        <p:nvSpPr>
          <p:cNvPr id="39939" name="Content Placeholder 2">
            <a:extLst>
              <a:ext uri="{FF2B5EF4-FFF2-40B4-BE49-F238E27FC236}">
                <a16:creationId xmlns:a16="http://schemas.microsoft.com/office/drawing/2014/main" id="{CF0F6FDB-47E5-443D-BEEC-C60596103B7A}"/>
              </a:ext>
            </a:extLst>
          </p:cNvPr>
          <p:cNvSpPr>
            <a:spLocks noGrp="1"/>
          </p:cNvSpPr>
          <p:nvPr>
            <p:ph sz="half" idx="4294967295"/>
          </p:nvPr>
        </p:nvSpPr>
        <p:spPr>
          <a:xfrm>
            <a:off x="1193800" y="2700866"/>
            <a:ext cx="4902200" cy="3318933"/>
          </a:xfrm>
          <a:solidFill>
            <a:schemeClr val="bg1"/>
          </a:solidFill>
        </p:spPr>
        <p:txBody>
          <a:bodyPr vert="horz" lIns="91440" tIns="45720" rIns="91440" bIns="45720" rtlCol="0">
            <a:normAutofit/>
          </a:bodyPr>
          <a:lstStyle/>
          <a:p>
            <a:r>
              <a:rPr lang="es-PR" altLang="es-CL" sz="2000" dirty="0"/>
              <a:t>Estearato sódico</a:t>
            </a:r>
          </a:p>
          <a:p>
            <a:r>
              <a:rPr lang="es-PR" altLang="es-CL" sz="2000" dirty="0"/>
              <a:t>Ácido ascórbico</a:t>
            </a:r>
          </a:p>
          <a:p>
            <a:r>
              <a:rPr lang="es-PR" altLang="es-CL" sz="2000" dirty="0"/>
              <a:t>Carboximetilcelulosa</a:t>
            </a:r>
          </a:p>
          <a:p>
            <a:r>
              <a:rPr lang="es-PR" altLang="es-CL" sz="2000" dirty="0"/>
              <a:t>Lactosa</a:t>
            </a:r>
          </a:p>
          <a:p>
            <a:r>
              <a:rPr lang="es-PR" altLang="es-CL" sz="2000" dirty="0"/>
              <a:t>Acetato de calcio</a:t>
            </a:r>
          </a:p>
          <a:p>
            <a:r>
              <a:rPr lang="es-PR" altLang="es-CL" sz="2000" dirty="0"/>
              <a:t>Metilcelulosa</a:t>
            </a:r>
          </a:p>
          <a:p>
            <a:r>
              <a:rPr lang="es-PR" altLang="es-CL" sz="2000" dirty="0"/>
              <a:t>Dextrina</a:t>
            </a:r>
          </a:p>
        </p:txBody>
      </p:sp>
      <p:pic>
        <p:nvPicPr>
          <p:cNvPr id="39940" name="Picture 13" descr="http://t1.gstatic.com/images?q=tbn:o07J5d-ewEB0dM:http://www.clker.com/cliparts/e/5/5/2/1195434073128740637liftarn_Paint_can_with_brush.svg.hi.png">
            <a:hlinkClick r:id="rId3"/>
            <a:extLst>
              <a:ext uri="{FF2B5EF4-FFF2-40B4-BE49-F238E27FC236}">
                <a16:creationId xmlns:a16="http://schemas.microsoft.com/office/drawing/2014/main" id="{6006EE56-9FA9-4A32-BC37-22FF373D05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02801" y="3922712"/>
            <a:ext cx="1743075"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15" descr="http://t2.gstatic.com/images?q=tbn:QpaOeb2CbXYdGM:http://www.iconarchive.com/icons/rokey/fantastic-dream/128/toothpaste-monster-icon.png">
            <a:hlinkClick r:id="rId5"/>
            <a:extLst>
              <a:ext uri="{FF2B5EF4-FFF2-40B4-BE49-F238E27FC236}">
                <a16:creationId xmlns:a16="http://schemas.microsoft.com/office/drawing/2014/main" id="{D87A0798-7A4A-40D2-B4F6-844B14CFD8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3267" y="3215745"/>
            <a:ext cx="1981200" cy="1981200"/>
          </a:xfrm>
          <a:prstGeom prst="rect">
            <a:avLst/>
          </a:prstGeom>
          <a:solidFill>
            <a:schemeClr val="bg1"/>
          </a:solidFill>
          <a:extLst>
            <a:ext uri="{91240B29-F687-4F45-9708-019B960494DF}">
              <a14:hiddenLine xmlns:a14="http://schemas.microsoft.com/office/drawing/2010/main" w="9525">
                <a:solidFill>
                  <a:srgbClr val="000000"/>
                </a:solidFill>
                <a:miter lim="800000"/>
                <a:headEnd/>
                <a:tailEnd/>
              </a14:hiddenLine>
            </a:ext>
          </a:extLst>
        </p:spPr>
      </p:pic>
      <p:pic>
        <p:nvPicPr>
          <p:cNvPr id="39942" name="Picture 7">
            <a:extLst>
              <a:ext uri="{FF2B5EF4-FFF2-40B4-BE49-F238E27FC236}">
                <a16:creationId xmlns:a16="http://schemas.microsoft.com/office/drawing/2014/main" id="{E3F91C11-202C-4D57-BE40-9D0BC50793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4201" y="2835538"/>
            <a:ext cx="1898650" cy="304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itle 1">
            <a:extLst>
              <a:ext uri="{FF2B5EF4-FFF2-40B4-BE49-F238E27FC236}">
                <a16:creationId xmlns:a16="http://schemas.microsoft.com/office/drawing/2014/main" id="{8E8A1784-7C11-4FDB-B72D-9C0CC5ADAFA2}"/>
              </a:ext>
            </a:extLst>
          </p:cNvPr>
          <p:cNvSpPr>
            <a:spLocks noGrp="1"/>
          </p:cNvSpPr>
          <p:nvPr>
            <p:ph type="title" idx="4294967295"/>
          </p:nvPr>
        </p:nvSpPr>
        <p:spPr>
          <a:xfrm>
            <a:off x="587686" y="1268412"/>
            <a:ext cx="10358220" cy="677333"/>
          </a:xfrm>
        </p:spPr>
        <p:txBody>
          <a:bodyPr vert="horz" lIns="91440" tIns="45720" rIns="91440" bIns="45720" rtlCol="0" anchor="ctr">
            <a:noAutofit/>
          </a:bodyPr>
          <a:lstStyle/>
          <a:p>
            <a:r>
              <a:rPr lang="es-PR" sz="3600" b="1" dirty="0">
                <a:solidFill>
                  <a:srgbClr val="C00000"/>
                </a:solidFill>
              </a:rPr>
              <a:t>Polvos Que Contienen Carbono (Polvos Carbonosos)</a:t>
            </a:r>
            <a:endParaRPr lang="en-US" sz="3600" b="1" dirty="0">
              <a:solidFill>
                <a:srgbClr val="C00000"/>
              </a:solidFill>
            </a:endParaRPr>
          </a:p>
        </p:txBody>
      </p:sp>
      <p:sp>
        <p:nvSpPr>
          <p:cNvPr id="40963" name="Content Placeholder 3">
            <a:extLst>
              <a:ext uri="{FF2B5EF4-FFF2-40B4-BE49-F238E27FC236}">
                <a16:creationId xmlns:a16="http://schemas.microsoft.com/office/drawing/2014/main" id="{6EB183F7-58D9-41D4-ADF8-456781EC7954}"/>
              </a:ext>
            </a:extLst>
          </p:cNvPr>
          <p:cNvSpPr>
            <a:spLocks noGrp="1"/>
          </p:cNvSpPr>
          <p:nvPr>
            <p:ph sz="half" idx="4294967295"/>
          </p:nvPr>
        </p:nvSpPr>
        <p:spPr>
          <a:xfrm>
            <a:off x="995365" y="2717800"/>
            <a:ext cx="3352800" cy="3113087"/>
          </a:xfrm>
          <a:solidFill>
            <a:schemeClr val="bg1"/>
          </a:solidFill>
        </p:spPr>
        <p:txBody>
          <a:bodyPr vert="horz" lIns="91440" tIns="45720" rIns="91440" bIns="45720" rtlCol="0">
            <a:normAutofit/>
          </a:bodyPr>
          <a:lstStyle/>
          <a:p>
            <a:r>
              <a:rPr lang="es-PR" altLang="es-CL" sz="2000" dirty="0"/>
              <a:t>Pasta de celulosa</a:t>
            </a:r>
          </a:p>
          <a:p>
            <a:r>
              <a:rPr lang="es-PR" altLang="es-CL" sz="2000" dirty="0"/>
              <a:t>Carbón activado</a:t>
            </a:r>
          </a:p>
          <a:p>
            <a:r>
              <a:rPr lang="es-PR" altLang="es-CL" sz="2000" dirty="0"/>
              <a:t>Negro de carbón</a:t>
            </a:r>
          </a:p>
          <a:p>
            <a:r>
              <a:rPr lang="es-PR" altLang="es-CL" sz="2000" dirty="0"/>
              <a:t>Carbón bituminoso</a:t>
            </a:r>
          </a:p>
          <a:p>
            <a:r>
              <a:rPr lang="es-PR" altLang="es-CL" sz="2000" dirty="0"/>
              <a:t>Coque de petróleo</a:t>
            </a:r>
          </a:p>
          <a:p>
            <a:r>
              <a:rPr lang="es-PR" altLang="es-CL" sz="2000" dirty="0"/>
              <a:t>Carbón de madera</a:t>
            </a:r>
          </a:p>
          <a:p>
            <a:endParaRPr lang="en-US" altLang="es-CL" sz="2000" dirty="0"/>
          </a:p>
        </p:txBody>
      </p:sp>
      <p:sp>
        <p:nvSpPr>
          <p:cNvPr id="40964" name="Content Placeholder 5">
            <a:extLst>
              <a:ext uri="{FF2B5EF4-FFF2-40B4-BE49-F238E27FC236}">
                <a16:creationId xmlns:a16="http://schemas.microsoft.com/office/drawing/2014/main" id="{1867B1F8-502D-4BB7-8E68-9C8D6CFF9C2A}"/>
              </a:ext>
            </a:extLst>
          </p:cNvPr>
          <p:cNvSpPr>
            <a:spLocks noGrp="1"/>
          </p:cNvSpPr>
          <p:nvPr>
            <p:ph sz="quarter" idx="4294967295"/>
          </p:nvPr>
        </p:nvSpPr>
        <p:spPr>
          <a:xfrm>
            <a:off x="6477001" y="2717800"/>
            <a:ext cx="3203575" cy="3443288"/>
          </a:xfrm>
          <a:solidFill>
            <a:schemeClr val="bg1"/>
          </a:solidFill>
        </p:spPr>
        <p:txBody>
          <a:bodyPr vert="horz" lIns="91440" tIns="45720" rIns="91440" bIns="45720" rtlCol="0">
            <a:normAutofit/>
          </a:bodyPr>
          <a:lstStyle/>
          <a:p>
            <a:r>
              <a:rPr lang="es-PR" altLang="es-CL" sz="2000" dirty="0"/>
              <a:t>Hollín de pino</a:t>
            </a:r>
          </a:p>
          <a:p>
            <a:r>
              <a:rPr lang="es-PR" altLang="es-CL" sz="2000" dirty="0"/>
              <a:t>Petróleo </a:t>
            </a:r>
          </a:p>
          <a:p>
            <a:r>
              <a:rPr lang="es-PR" altLang="es-CL" sz="2000" dirty="0"/>
              <a:t>Celulosa</a:t>
            </a:r>
          </a:p>
          <a:p>
            <a:r>
              <a:rPr lang="es-PR" altLang="es-CL" sz="2000" dirty="0"/>
              <a:t>Lignina</a:t>
            </a:r>
          </a:p>
          <a:p>
            <a:r>
              <a:rPr lang="es-PR" altLang="es-CL" sz="2000" dirty="0"/>
              <a:t>Polvo Químico</a:t>
            </a:r>
          </a:p>
          <a:p>
            <a:endParaRPr lang="en-US" altLang="es-CL" sz="2000" dirty="0"/>
          </a:p>
        </p:txBody>
      </p:sp>
      <p:pic>
        <p:nvPicPr>
          <p:cNvPr id="40965" name="Picture 11">
            <a:extLst>
              <a:ext uri="{FF2B5EF4-FFF2-40B4-BE49-F238E27FC236}">
                <a16:creationId xmlns:a16="http://schemas.microsoft.com/office/drawing/2014/main" id="{FFB3F643-8B5C-44C3-9001-DE1AEA6837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4783" y="4939243"/>
            <a:ext cx="180975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12">
            <a:extLst>
              <a:ext uri="{FF2B5EF4-FFF2-40B4-BE49-F238E27FC236}">
                <a16:creationId xmlns:a16="http://schemas.microsoft.com/office/drawing/2014/main" id="{25210BDC-A8E3-40B2-8403-4F73FADD04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7310" y="3702051"/>
            <a:ext cx="1371600"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6791050C-2837-4F22-864A-5FD3EFDDF9AE}"/>
              </a:ext>
            </a:extLst>
          </p:cNvPr>
          <p:cNvSpPr/>
          <p:nvPr/>
        </p:nvSpPr>
        <p:spPr>
          <a:xfrm>
            <a:off x="1" y="1"/>
            <a:ext cx="12191999" cy="828673"/>
          </a:xfrm>
          <a:prstGeom prst="rect">
            <a:avLst/>
          </a:prstGeom>
          <a:solidFill>
            <a:srgbClr val="860000"/>
          </a:solidFill>
          <a:ln>
            <a:solidFill>
              <a:srgbClr val="00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cxnSp>
        <p:nvCxnSpPr>
          <p:cNvPr id="13" name="Conector recto 12">
            <a:extLst>
              <a:ext uri="{FF2B5EF4-FFF2-40B4-BE49-F238E27FC236}">
                <a16:creationId xmlns:a16="http://schemas.microsoft.com/office/drawing/2014/main" id="{8BCE562E-1727-4E3C-BBCA-80F156D7C7C5}"/>
              </a:ext>
            </a:extLst>
          </p:cNvPr>
          <p:cNvCxnSpPr>
            <a:cxnSpLocks/>
          </p:cNvCxnSpPr>
          <p:nvPr/>
        </p:nvCxnSpPr>
        <p:spPr>
          <a:xfrm>
            <a:off x="0" y="745148"/>
            <a:ext cx="12192000" cy="0"/>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ítulo 1">
            <a:extLst>
              <a:ext uri="{FF2B5EF4-FFF2-40B4-BE49-F238E27FC236}">
                <a16:creationId xmlns:a16="http://schemas.microsoft.com/office/drawing/2014/main" id="{9B6929FD-3A47-470D-A8FD-30ED126D5884}"/>
              </a:ext>
            </a:extLst>
          </p:cNvPr>
          <p:cNvSpPr txBox="1">
            <a:spLocks/>
          </p:cNvSpPr>
          <p:nvPr/>
        </p:nvSpPr>
        <p:spPr>
          <a:xfrm>
            <a:off x="2461526" y="137085"/>
            <a:ext cx="7268935" cy="45492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3200" dirty="0">
                <a:ln w="12700">
                  <a:noFill/>
                  <a:prstDash val="solid"/>
                </a:ln>
                <a:solidFill>
                  <a:schemeClr val="bg1"/>
                </a:solidFill>
                <a:effectLst>
                  <a:outerShdw blurRad="38100" dist="38100" dir="2700000" algn="tl">
                    <a:srgbClr val="000000">
                      <a:alpha val="43137"/>
                    </a:srgbClr>
                  </a:outerShdw>
                </a:effectLst>
                <a:latin typeface="Kannada MN"/>
                <a:cs typeface="Kannada MN"/>
              </a:rPr>
              <a:t>www.pirolisis.com</a:t>
            </a:r>
          </a:p>
        </p:txBody>
      </p:sp>
      <p:sp>
        <p:nvSpPr>
          <p:cNvPr id="8" name="Título 1">
            <a:extLst>
              <a:ext uri="{FF2B5EF4-FFF2-40B4-BE49-F238E27FC236}">
                <a16:creationId xmlns:a16="http://schemas.microsoft.com/office/drawing/2014/main" id="{804A918A-CA07-48D4-86DA-B368F5C42512}"/>
              </a:ext>
            </a:extLst>
          </p:cNvPr>
          <p:cNvSpPr txBox="1">
            <a:spLocks/>
          </p:cNvSpPr>
          <p:nvPr/>
        </p:nvSpPr>
        <p:spPr>
          <a:xfrm>
            <a:off x="457201" y="2813860"/>
            <a:ext cx="6839232" cy="172989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5400" b="1" dirty="0">
                <a:solidFill>
                  <a:srgbClr val="C00000"/>
                </a:solidFill>
                <a:effectLst>
                  <a:outerShdw blurRad="38100" dist="38100" dir="2700000" algn="tl">
                    <a:srgbClr val="000000">
                      <a:alpha val="43137"/>
                    </a:srgbClr>
                  </a:outerShdw>
                </a:effectLst>
              </a:rPr>
              <a:t>Riesgo de Explosiones</a:t>
            </a:r>
          </a:p>
          <a:p>
            <a:r>
              <a:rPr lang="es-MX" sz="8000" b="1" dirty="0">
                <a:solidFill>
                  <a:srgbClr val="C00000"/>
                </a:solidFill>
                <a:effectLst>
                  <a:outerShdw blurRad="38100" dist="38100" dir="2700000" algn="tl">
                    <a:srgbClr val="000000">
                      <a:alpha val="43137"/>
                    </a:srgbClr>
                  </a:outerShdw>
                </a:effectLst>
              </a:rPr>
              <a:t>POLVO</a:t>
            </a:r>
            <a:endParaRPr lang="es-MX" sz="5400" b="1" dirty="0">
              <a:solidFill>
                <a:srgbClr val="C00000"/>
              </a:solidFill>
              <a:effectLst>
                <a:outerShdw blurRad="38100" dist="38100" dir="2700000" algn="tl">
                  <a:srgbClr val="000000">
                    <a:alpha val="43137"/>
                  </a:srgbClr>
                </a:outerShdw>
              </a:effectLst>
            </a:endParaRPr>
          </a:p>
        </p:txBody>
      </p:sp>
      <p:sp>
        <p:nvSpPr>
          <p:cNvPr id="10" name="Título 1">
            <a:extLst>
              <a:ext uri="{FF2B5EF4-FFF2-40B4-BE49-F238E27FC236}">
                <a16:creationId xmlns:a16="http://schemas.microsoft.com/office/drawing/2014/main" id="{D75B256B-A278-441F-8E68-5C6AABE648E3}"/>
              </a:ext>
            </a:extLst>
          </p:cNvPr>
          <p:cNvSpPr txBox="1">
            <a:spLocks/>
          </p:cNvSpPr>
          <p:nvPr/>
        </p:nvSpPr>
        <p:spPr>
          <a:xfrm>
            <a:off x="1857728" y="3978895"/>
            <a:ext cx="8476545" cy="2637721"/>
          </a:xfrm>
          <a:prstGeom prst="rect">
            <a:avLst/>
          </a:prstGeom>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s-EC" b="1" dirty="0">
              <a:solidFill>
                <a:schemeClr val="bg2">
                  <a:lumMod val="75000"/>
                </a:schemeClr>
              </a:solidFill>
              <a:cs typeface="DecoType Naskh" pitchFamily="2" charset="-78"/>
            </a:endParaRPr>
          </a:p>
        </p:txBody>
      </p:sp>
      <p:pic>
        <p:nvPicPr>
          <p:cNvPr id="11" name="Imagen 10" descr="Logotipo, Icono&#10;&#10;Descripción generada automáticamente">
            <a:extLst>
              <a:ext uri="{FF2B5EF4-FFF2-40B4-BE49-F238E27FC236}">
                <a16:creationId xmlns:a16="http://schemas.microsoft.com/office/drawing/2014/main" id="{817D1F63-E7BD-4B56-993C-AEB1577DAA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9872" y="2260677"/>
            <a:ext cx="3037841" cy="2836256"/>
          </a:xfrm>
          <a:prstGeom prst="rect">
            <a:avLst/>
          </a:prstGeom>
        </p:spPr>
      </p:pic>
    </p:spTree>
    <p:extLst>
      <p:ext uri="{BB962C8B-B14F-4D97-AF65-F5344CB8AC3E}">
        <p14:creationId xmlns:p14="http://schemas.microsoft.com/office/powerpoint/2010/main" val="8216692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a:extLst>
              <a:ext uri="{FF2B5EF4-FFF2-40B4-BE49-F238E27FC236}">
                <a16:creationId xmlns:a16="http://schemas.microsoft.com/office/drawing/2014/main" id="{CD64A689-7C31-445B-99B6-418D04962DCD}"/>
              </a:ext>
            </a:extLst>
          </p:cNvPr>
          <p:cNvSpPr>
            <a:spLocks noGrp="1" noChangeArrowheads="1"/>
          </p:cNvSpPr>
          <p:nvPr>
            <p:ph type="title" idx="4294967295"/>
          </p:nvPr>
        </p:nvSpPr>
        <p:spPr>
          <a:xfrm>
            <a:off x="660400" y="1155063"/>
            <a:ext cx="5345695" cy="704615"/>
          </a:xfrm>
        </p:spPr>
        <p:txBody>
          <a:bodyPr vert="horz" lIns="91440" tIns="45720" rIns="91440" bIns="45720" rtlCol="0" anchor="ctr">
            <a:noAutofit/>
          </a:bodyPr>
          <a:lstStyle/>
          <a:p>
            <a:r>
              <a:rPr lang="es-PR" b="1" dirty="0">
                <a:solidFill>
                  <a:srgbClr val="C00000"/>
                </a:solidFill>
              </a:rPr>
              <a:t>Productos Agrícolas</a:t>
            </a:r>
          </a:p>
        </p:txBody>
      </p:sp>
      <p:sp>
        <p:nvSpPr>
          <p:cNvPr id="41987" name="Content Placeholder 5">
            <a:extLst>
              <a:ext uri="{FF2B5EF4-FFF2-40B4-BE49-F238E27FC236}">
                <a16:creationId xmlns:a16="http://schemas.microsoft.com/office/drawing/2014/main" id="{6F11396A-995B-4CB8-9D39-A7A6119B5B9E}"/>
              </a:ext>
            </a:extLst>
          </p:cNvPr>
          <p:cNvSpPr>
            <a:spLocks noGrp="1"/>
          </p:cNvSpPr>
          <p:nvPr>
            <p:ph sz="half" idx="4294967295"/>
          </p:nvPr>
        </p:nvSpPr>
        <p:spPr>
          <a:xfrm>
            <a:off x="1708732" y="2534720"/>
            <a:ext cx="4038600" cy="3382964"/>
          </a:xfrm>
          <a:solidFill>
            <a:schemeClr val="bg1"/>
          </a:solidFill>
        </p:spPr>
        <p:txBody>
          <a:bodyPr vert="horz" lIns="91440" tIns="45720" rIns="91440" bIns="45720" rtlCol="0">
            <a:normAutofit/>
          </a:bodyPr>
          <a:lstStyle/>
          <a:p>
            <a:r>
              <a:rPr lang="es-PR" altLang="es-CL" sz="2000" dirty="0"/>
              <a:t>Almidón de arroz</a:t>
            </a:r>
          </a:p>
          <a:p>
            <a:r>
              <a:rPr lang="es-PR" altLang="es-CL" sz="2000" dirty="0"/>
              <a:t>Celulosa</a:t>
            </a:r>
          </a:p>
          <a:p>
            <a:r>
              <a:rPr lang="es-PR" altLang="es-CL" sz="2000" dirty="0"/>
              <a:t>Leche en polvo seca</a:t>
            </a:r>
          </a:p>
          <a:p>
            <a:r>
              <a:rPr lang="es-PR" altLang="es-CL" sz="2000" dirty="0"/>
              <a:t>Almidón de trigo</a:t>
            </a:r>
          </a:p>
          <a:p>
            <a:r>
              <a:rPr lang="es-PR" altLang="es-CL" sz="2000" dirty="0"/>
              <a:t>Clara de huevo</a:t>
            </a:r>
          </a:p>
          <a:p>
            <a:r>
              <a:rPr lang="es-PR" altLang="es-CL" sz="2000" dirty="0"/>
              <a:t>Cebada</a:t>
            </a:r>
          </a:p>
          <a:p>
            <a:r>
              <a:rPr lang="es-PR" altLang="es-CL" sz="2000" dirty="0"/>
              <a:t>Lactosa</a:t>
            </a:r>
            <a:endParaRPr lang="en-US" altLang="es-CL" sz="2000" dirty="0"/>
          </a:p>
          <a:p>
            <a:endParaRPr lang="en-US" altLang="es-CL" sz="2000" dirty="0"/>
          </a:p>
        </p:txBody>
      </p:sp>
      <p:sp>
        <p:nvSpPr>
          <p:cNvPr id="41988" name="Rectangle 238">
            <a:extLst>
              <a:ext uri="{FF2B5EF4-FFF2-40B4-BE49-F238E27FC236}">
                <a16:creationId xmlns:a16="http://schemas.microsoft.com/office/drawing/2014/main" id="{D29DD1BA-6CE1-4B7A-A563-36C551E12612}"/>
              </a:ext>
            </a:extLst>
          </p:cNvPr>
          <p:cNvSpPr>
            <a:spLocks noChangeArrowheads="1"/>
          </p:cNvSpPr>
          <p:nvPr/>
        </p:nvSpPr>
        <p:spPr bwMode="auto">
          <a:xfrm>
            <a:off x="1524001" y="59176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PR" altLang="es-CL"/>
          </a:p>
        </p:txBody>
      </p:sp>
      <p:pic>
        <p:nvPicPr>
          <p:cNvPr id="41989" name="Picture 6" descr="grains.wmf">
            <a:extLst>
              <a:ext uri="{FF2B5EF4-FFF2-40B4-BE49-F238E27FC236}">
                <a16:creationId xmlns:a16="http://schemas.microsoft.com/office/drawing/2014/main" id="{B1ABF17D-82F2-4B83-8632-1FDB2AC353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54335" y="3198296"/>
            <a:ext cx="2951163"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97E67DE2-ACBC-EFB3-16E2-3FA5C1DA8F43}"/>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 y="0"/>
            <a:ext cx="12310947" cy="7010400"/>
          </a:xfrm>
          <a:prstGeom prst="rect">
            <a:avLst/>
          </a:prstGeom>
        </p:spPr>
      </p:pic>
      <p:sp>
        <p:nvSpPr>
          <p:cNvPr id="4" name="CuadroTexto 3">
            <a:extLst>
              <a:ext uri="{FF2B5EF4-FFF2-40B4-BE49-F238E27FC236}">
                <a16:creationId xmlns:a16="http://schemas.microsoft.com/office/drawing/2014/main" id="{1A67ACAA-B8DE-586B-9D89-30657ED51066}"/>
              </a:ext>
            </a:extLst>
          </p:cNvPr>
          <p:cNvSpPr txBox="1"/>
          <p:nvPr/>
        </p:nvSpPr>
        <p:spPr>
          <a:xfrm>
            <a:off x="3048000" y="2837814"/>
            <a:ext cx="6096000" cy="923330"/>
          </a:xfrm>
          <a:prstGeom prst="rect">
            <a:avLst/>
          </a:prstGeom>
          <a:noFill/>
        </p:spPr>
        <p:txBody>
          <a:bodyPr wrap="square">
            <a:spAutoFit/>
          </a:bodyPr>
          <a:lstStyle/>
          <a:p>
            <a:pPr algn="ctr">
              <a:lnSpc>
                <a:spcPct val="90000"/>
              </a:lnSpc>
              <a:spcBef>
                <a:spcPct val="0"/>
              </a:spcBef>
              <a:defRPr/>
            </a:pPr>
            <a:r>
              <a:rPr lang="es-PR" sz="6000" b="1" spc="50" dirty="0">
                <a:ln w="9525" cmpd="sng">
                  <a:solidFill>
                    <a:schemeClr val="accent1"/>
                  </a:solidFill>
                  <a:prstDash val="solid"/>
                </a:ln>
                <a:solidFill>
                  <a:srgbClr val="70AD47">
                    <a:tint val="1000"/>
                  </a:srgbClr>
                </a:solidFill>
                <a:effectLst>
                  <a:glow rad="38100">
                    <a:schemeClr val="accent1">
                      <a:alpha val="40000"/>
                    </a:schemeClr>
                  </a:glow>
                </a:effectLst>
                <a:latin typeface="+mj-lt"/>
                <a:ea typeface="+mj-ea"/>
                <a:cs typeface="+mj-cs"/>
              </a:rPr>
              <a:t>Análisis de Riesgo</a:t>
            </a:r>
          </a:p>
        </p:txBody>
      </p:sp>
      <p:sp>
        <p:nvSpPr>
          <p:cNvPr id="6" name="CuadroTexto 5">
            <a:extLst>
              <a:ext uri="{FF2B5EF4-FFF2-40B4-BE49-F238E27FC236}">
                <a16:creationId xmlns:a16="http://schemas.microsoft.com/office/drawing/2014/main" id="{3EB8C46E-6EEC-3A23-5853-B5BEC4E17827}"/>
              </a:ext>
            </a:extLst>
          </p:cNvPr>
          <p:cNvSpPr txBox="1"/>
          <p:nvPr/>
        </p:nvSpPr>
        <p:spPr>
          <a:xfrm>
            <a:off x="3107472" y="4003993"/>
            <a:ext cx="6096000" cy="646331"/>
          </a:xfrm>
          <a:prstGeom prst="rect">
            <a:avLst/>
          </a:prstGeom>
          <a:effectLst>
            <a:outerShdw blurRad="50800" dist="38100" dir="2700000" algn="tl" rotWithShape="0">
              <a:prstClr val="black">
                <a:alpha val="40000"/>
              </a:prstClr>
            </a:outerShdw>
          </a:effectLst>
        </p:spPr>
        <p:txBody>
          <a:bodyPr vert="horz" lIns="91440" tIns="45720" rIns="91440" bIns="45720" rtlCol="0">
            <a:normAutofit/>
          </a:bodyPr>
          <a:lstStyle>
            <a:lvl1pPr indent="0" algn="ctr">
              <a:lnSpc>
                <a:spcPct val="90000"/>
              </a:lnSpc>
              <a:spcBef>
                <a:spcPts val="1000"/>
              </a:spcBef>
              <a:buFont typeface="Arial" panose="020B0604020202020204" pitchFamily="34" charset="0"/>
              <a:buNone/>
              <a:defRPr sz="4000">
                <a:solidFill>
                  <a:srgbClr val="FFFFFF"/>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r>
              <a:rPr lang="es-PR" altLang="es-CL" dirty="0"/>
              <a:t>Evaluación del área</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4DC3A80B-919B-4DAB-B740-7F939249FF55}"/>
              </a:ext>
            </a:extLst>
          </p:cNvPr>
          <p:cNvSpPr>
            <a:spLocks noGrp="1"/>
          </p:cNvSpPr>
          <p:nvPr>
            <p:ph type="title"/>
          </p:nvPr>
        </p:nvSpPr>
        <p:spPr>
          <a:xfrm>
            <a:off x="458528" y="851162"/>
            <a:ext cx="10515600" cy="1325563"/>
          </a:xfrm>
        </p:spPr>
        <p:txBody>
          <a:bodyPr vert="horz" lIns="91440" tIns="45720" rIns="91440" bIns="45720" rtlCol="0" anchor="ctr">
            <a:noAutofit/>
          </a:bodyPr>
          <a:lstStyle/>
          <a:p>
            <a:r>
              <a:rPr lang="es-PR" b="1" dirty="0">
                <a:solidFill>
                  <a:srgbClr val="C00000"/>
                </a:solidFill>
              </a:rPr>
              <a:t>Factores de Riesgo</a:t>
            </a:r>
            <a:endParaRPr lang="en-US" b="1" dirty="0">
              <a:solidFill>
                <a:srgbClr val="C00000"/>
              </a:solidFill>
            </a:endParaRPr>
          </a:p>
        </p:txBody>
      </p:sp>
      <p:sp>
        <p:nvSpPr>
          <p:cNvPr id="44035" name="Content Placeholder 2">
            <a:extLst>
              <a:ext uri="{FF2B5EF4-FFF2-40B4-BE49-F238E27FC236}">
                <a16:creationId xmlns:a16="http://schemas.microsoft.com/office/drawing/2014/main" id="{3726FB21-62BF-4F36-B0FB-8DD87235ABA8}"/>
              </a:ext>
            </a:extLst>
          </p:cNvPr>
          <p:cNvSpPr>
            <a:spLocks noGrp="1"/>
          </p:cNvSpPr>
          <p:nvPr>
            <p:ph idx="1"/>
          </p:nvPr>
        </p:nvSpPr>
        <p:spPr>
          <a:xfrm>
            <a:off x="533399" y="2243667"/>
            <a:ext cx="9660467" cy="3882498"/>
          </a:xfrm>
        </p:spPr>
        <p:txBody>
          <a:bodyPr/>
          <a:lstStyle/>
          <a:p>
            <a:pPr algn="ctr">
              <a:buFont typeface="Arial" panose="020B0604020202020204" pitchFamily="34" charset="0"/>
              <a:buNone/>
            </a:pPr>
            <a:r>
              <a:rPr lang="es-PR" altLang="es-CL" b="1" dirty="0"/>
              <a:t>¿Qué factores debo considerar para prevenir una explosión?</a:t>
            </a:r>
          </a:p>
          <a:p>
            <a:pPr>
              <a:buFont typeface="Arial" panose="020B0604020202020204" pitchFamily="34" charset="0"/>
              <a:buNone/>
            </a:pPr>
            <a:endParaRPr lang="en-US" altLang="es-CL" dirty="0"/>
          </a:p>
          <a:p>
            <a:pPr>
              <a:buFont typeface="Arial" panose="020B0604020202020204" pitchFamily="34" charset="0"/>
              <a:buNone/>
            </a:pPr>
            <a:r>
              <a:rPr lang="es-PR" altLang="es-CL" sz="2400" dirty="0"/>
              <a:t>Factores principales:</a:t>
            </a:r>
          </a:p>
          <a:p>
            <a:r>
              <a:rPr lang="es-PR" altLang="es-CL" sz="2400" dirty="0"/>
              <a:t>Combustibilidad del polvo.</a:t>
            </a:r>
            <a:endParaRPr lang="en-US" altLang="es-CL" sz="2400" dirty="0"/>
          </a:p>
          <a:p>
            <a:r>
              <a:rPr lang="es-PR" altLang="es-CL" sz="2400" dirty="0"/>
              <a:t>La acumulación de polvo en las áreas y superficies de trabajo. </a:t>
            </a:r>
            <a:endParaRPr lang="en-US" altLang="es-CL" sz="2400" dirty="0"/>
          </a:p>
          <a:p>
            <a:r>
              <a:rPr lang="es-PR" altLang="es-CL" sz="2400" dirty="0"/>
              <a:t>La presencia de fuentes de ignición.  </a:t>
            </a:r>
            <a:endParaRPr lang="en-US" altLang="es-CL" sz="2400" dirty="0"/>
          </a:p>
        </p:txBody>
      </p:sp>
      <p:pic>
        <p:nvPicPr>
          <p:cNvPr id="44036" name="Picture 5" descr="http://t2.gstatic.com/images?q=tbn:ZrhC6Wra7cmiQM:http://www.istockphoto.com/file_thumbview_approve/6085667/2/istockphoto_6085667-explosion.jpg">
            <a:hlinkClick r:id="rId3"/>
            <a:extLst>
              <a:ext uri="{FF2B5EF4-FFF2-40B4-BE49-F238E27FC236}">
                <a16:creationId xmlns:a16="http://schemas.microsoft.com/office/drawing/2014/main" id="{E5D691A2-F1CB-45FA-82A8-D825CC5FD6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61056" y="4396977"/>
            <a:ext cx="1826144" cy="212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a:extLst>
              <a:ext uri="{FF2B5EF4-FFF2-40B4-BE49-F238E27FC236}">
                <a16:creationId xmlns:a16="http://schemas.microsoft.com/office/drawing/2014/main" id="{04B97CBD-E9E4-4A18-9D2E-C30DE9B264FA}"/>
              </a:ext>
            </a:extLst>
          </p:cNvPr>
          <p:cNvSpPr>
            <a:spLocks noGrp="1" noChangeArrowheads="1"/>
          </p:cNvSpPr>
          <p:nvPr>
            <p:ph type="title"/>
          </p:nvPr>
        </p:nvSpPr>
        <p:spPr>
          <a:xfrm>
            <a:off x="643965" y="959349"/>
            <a:ext cx="8229600" cy="1143000"/>
          </a:xfrm>
        </p:spPr>
        <p:txBody>
          <a:bodyPr>
            <a:noAutofit/>
          </a:bodyPr>
          <a:lstStyle/>
          <a:p>
            <a:pPr algn="l" eaLnBrk="1" hangingPunct="1">
              <a:defRPr/>
            </a:pPr>
            <a:r>
              <a:rPr lang="es-PR" b="1" dirty="0">
                <a:solidFill>
                  <a:srgbClr val="C00000"/>
                </a:solidFill>
              </a:rPr>
              <a:t>Determinación de Combustibilidad</a:t>
            </a:r>
            <a:endParaRPr lang="es-PR" sz="3200" b="1" dirty="0">
              <a:solidFill>
                <a:srgbClr val="C00000"/>
              </a:solidFill>
            </a:endParaRPr>
          </a:p>
        </p:txBody>
      </p:sp>
      <p:sp>
        <p:nvSpPr>
          <p:cNvPr id="45059" name="Rectangle 4">
            <a:extLst>
              <a:ext uri="{FF2B5EF4-FFF2-40B4-BE49-F238E27FC236}">
                <a16:creationId xmlns:a16="http://schemas.microsoft.com/office/drawing/2014/main" id="{B3D7E602-29C8-4BC5-ABC0-63B1CA5BFBAD}"/>
              </a:ext>
            </a:extLst>
          </p:cNvPr>
          <p:cNvSpPr>
            <a:spLocks noGrp="1" noChangeArrowheads="1"/>
          </p:cNvSpPr>
          <p:nvPr>
            <p:ph idx="1"/>
          </p:nvPr>
        </p:nvSpPr>
        <p:spPr>
          <a:xfrm>
            <a:off x="787400" y="2797485"/>
            <a:ext cx="5066553" cy="1608667"/>
          </a:xfrm>
        </p:spPr>
        <p:txBody>
          <a:bodyPr>
            <a:normAutofit/>
          </a:bodyPr>
          <a:lstStyle/>
          <a:p>
            <a:pPr marL="0" indent="0" algn="just">
              <a:lnSpc>
                <a:spcPct val="100000"/>
              </a:lnSpc>
              <a:buNone/>
            </a:pPr>
            <a:r>
              <a:rPr lang="es-PR" altLang="es-CL" sz="2200" dirty="0">
                <a:latin typeface="Arial" panose="020B0604020202020204" pitchFamily="34" charset="0"/>
                <a:cs typeface="Arial" panose="020B0604020202020204" pitchFamily="34" charset="0"/>
              </a:rPr>
              <a:t>El </a:t>
            </a:r>
            <a:r>
              <a:rPr lang="es-PR" altLang="es-CL" sz="2200" b="1" dirty="0">
                <a:latin typeface="Arial" panose="020B0604020202020204" pitchFamily="34" charset="0"/>
                <a:cs typeface="Arial" panose="020B0604020202020204" pitchFamily="34" charset="0"/>
              </a:rPr>
              <a:t>primer paso </a:t>
            </a:r>
            <a:r>
              <a:rPr lang="es-PR" altLang="es-CL" sz="2200" dirty="0">
                <a:latin typeface="Arial" panose="020B0604020202020204" pitchFamily="34" charset="0"/>
                <a:cs typeface="Arial" panose="020B0604020202020204" pitchFamily="34" charset="0"/>
              </a:rPr>
              <a:t>en el análisis de riesgo deber ser la </a:t>
            </a:r>
            <a:r>
              <a:rPr lang="es-PR" altLang="es-CL" sz="2200" b="1" dirty="0">
                <a:latin typeface="Arial" panose="020B0604020202020204" pitchFamily="34" charset="0"/>
                <a:cs typeface="Arial" panose="020B0604020202020204" pitchFamily="34" charset="0"/>
              </a:rPr>
              <a:t>determinación</a:t>
            </a:r>
            <a:r>
              <a:rPr lang="es-PR" altLang="es-CL" sz="2200" dirty="0">
                <a:latin typeface="Arial" panose="020B0604020202020204" pitchFamily="34" charset="0"/>
                <a:cs typeface="Arial" panose="020B0604020202020204" pitchFamily="34" charset="0"/>
              </a:rPr>
              <a:t> </a:t>
            </a:r>
            <a:r>
              <a:rPr lang="es-PR" altLang="es-CL" sz="2200" b="1" dirty="0">
                <a:latin typeface="Arial" panose="020B0604020202020204" pitchFamily="34" charset="0"/>
                <a:cs typeface="Arial" panose="020B0604020202020204" pitchFamily="34" charset="0"/>
              </a:rPr>
              <a:t>si </a:t>
            </a:r>
            <a:r>
              <a:rPr lang="es-PR" altLang="es-CL" sz="2200" dirty="0">
                <a:latin typeface="Arial" panose="020B0604020202020204" pitchFamily="34" charset="0"/>
                <a:cs typeface="Arial" panose="020B0604020202020204" pitchFamily="34" charset="0"/>
              </a:rPr>
              <a:t>el polvo presente </a:t>
            </a:r>
            <a:r>
              <a:rPr lang="es-PR" altLang="es-CL" sz="2200" b="1" u="sng" dirty="0">
                <a:latin typeface="Arial" panose="020B0604020202020204" pitchFamily="34" charset="0"/>
                <a:cs typeface="Arial" panose="020B0604020202020204" pitchFamily="34" charset="0"/>
              </a:rPr>
              <a:t>es combustible.</a:t>
            </a:r>
          </a:p>
          <a:p>
            <a:pPr marL="0" indent="0" algn="just">
              <a:lnSpc>
                <a:spcPct val="100000"/>
              </a:lnSpc>
              <a:buNone/>
            </a:pPr>
            <a:endParaRPr lang="es-PR" altLang="es-CL" sz="2200" b="1" dirty="0"/>
          </a:p>
          <a:p>
            <a:pPr marL="0" indent="0" algn="just">
              <a:lnSpc>
                <a:spcPct val="100000"/>
              </a:lnSpc>
              <a:buNone/>
            </a:pPr>
            <a:endParaRPr lang="es-PR" altLang="es-CL" sz="2200" b="1" dirty="0"/>
          </a:p>
          <a:p>
            <a:pPr marL="0" indent="0" algn="just">
              <a:lnSpc>
                <a:spcPct val="100000"/>
              </a:lnSpc>
              <a:buNone/>
            </a:pPr>
            <a:endParaRPr lang="es-PR" altLang="es-CL" sz="2200" b="1" dirty="0"/>
          </a:p>
          <a:p>
            <a:pPr marL="0" indent="0" algn="just">
              <a:lnSpc>
                <a:spcPct val="100000"/>
              </a:lnSpc>
              <a:buNone/>
            </a:pPr>
            <a:endParaRPr lang="es-PR" altLang="es-CL" sz="2200" b="1" dirty="0"/>
          </a:p>
        </p:txBody>
      </p:sp>
      <p:pic>
        <p:nvPicPr>
          <p:cNvPr id="45061" name="Picture 6">
            <a:extLst>
              <a:ext uri="{FF2B5EF4-FFF2-40B4-BE49-F238E27FC236}">
                <a16:creationId xmlns:a16="http://schemas.microsoft.com/office/drawing/2014/main" id="{8E811098-1902-445C-98FA-C2A981C56A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9590" y="2628774"/>
            <a:ext cx="42275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A76E6623-20E5-48B5-8043-28309EB649B8}"/>
              </a:ext>
            </a:extLst>
          </p:cNvPr>
          <p:cNvSpPr>
            <a:spLocks noGrp="1" noChangeArrowheads="1"/>
          </p:cNvSpPr>
          <p:nvPr>
            <p:ph type="title" idx="4294967295"/>
          </p:nvPr>
        </p:nvSpPr>
        <p:spPr>
          <a:xfrm>
            <a:off x="508000" y="1121086"/>
            <a:ext cx="7103533" cy="835555"/>
          </a:xfrm>
        </p:spPr>
        <p:txBody>
          <a:bodyPr vert="horz" lIns="91440" tIns="45720" rIns="91440" bIns="45720" rtlCol="0" anchor="ctr">
            <a:noAutofit/>
          </a:bodyPr>
          <a:lstStyle/>
          <a:p>
            <a:r>
              <a:rPr lang="es-PR" b="1" dirty="0">
                <a:solidFill>
                  <a:srgbClr val="C00000"/>
                </a:solidFill>
              </a:rPr>
              <a:t>Combustibilidad del Polvo</a:t>
            </a:r>
          </a:p>
        </p:txBody>
      </p:sp>
      <p:sp>
        <p:nvSpPr>
          <p:cNvPr id="46083" name="Rectangle 3">
            <a:extLst>
              <a:ext uri="{FF2B5EF4-FFF2-40B4-BE49-F238E27FC236}">
                <a16:creationId xmlns:a16="http://schemas.microsoft.com/office/drawing/2014/main" id="{82C52DC4-AA12-472A-B5FA-FCF472545A51}"/>
              </a:ext>
            </a:extLst>
          </p:cNvPr>
          <p:cNvSpPr>
            <a:spLocks noGrp="1" noChangeArrowheads="1"/>
          </p:cNvSpPr>
          <p:nvPr>
            <p:ph idx="4294967295"/>
          </p:nvPr>
        </p:nvSpPr>
        <p:spPr>
          <a:xfrm>
            <a:off x="770965" y="2457326"/>
            <a:ext cx="10489701" cy="3073400"/>
          </a:xfrm>
        </p:spPr>
        <p:txBody>
          <a:bodyPr>
            <a:normAutofit/>
          </a:bodyPr>
          <a:lstStyle/>
          <a:p>
            <a:pPr marL="0" indent="0" algn="just">
              <a:buNone/>
            </a:pPr>
            <a:r>
              <a:rPr lang="es-PR" altLang="es-CL" sz="2400" dirty="0"/>
              <a:t>Verifique si la presencia de polvo aumenta el riesgo de un incendio, una deflagración y /o una detonación dentro del área de trabajo.  En algunos casos será necesario determinar mediante pruebas especificas su inflamabilidad.</a:t>
            </a:r>
          </a:p>
          <a:p>
            <a:endParaRPr lang="es-PR" altLang="es-CL" sz="2400" dirty="0"/>
          </a:p>
          <a:p>
            <a:pPr marL="0" indent="0">
              <a:buNone/>
            </a:pPr>
            <a:r>
              <a:rPr lang="es-PR" altLang="es-CL" sz="2000" dirty="0"/>
              <a:t>Considere:</a:t>
            </a:r>
          </a:p>
          <a:p>
            <a:pPr lvl="1"/>
            <a:r>
              <a:rPr lang="es-PR" altLang="es-CL" sz="2000" dirty="0"/>
              <a:t>El tamaño y forma de la partícula.</a:t>
            </a:r>
          </a:p>
          <a:p>
            <a:pPr lvl="1"/>
            <a:r>
              <a:rPr lang="es-PR" altLang="es-CL" sz="2000" dirty="0"/>
              <a:t>La humedad y oxigeno presentes en el ambiente. </a:t>
            </a:r>
          </a:p>
          <a:p>
            <a:pPr lvl="1"/>
            <a:r>
              <a:rPr lang="es-PR" altLang="es-CL" sz="2000" dirty="0"/>
              <a:t>La concentración mínima explosiva del polvo (</a:t>
            </a:r>
            <a:r>
              <a:rPr lang="es-ES" altLang="es-CL" sz="2000" dirty="0"/>
              <a:t>“MEC”).</a:t>
            </a:r>
            <a:endParaRPr lang="en-US" altLang="es-CL" sz="20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5512E2EC-3ED4-47AA-91DF-5D8EE1020878}"/>
              </a:ext>
            </a:extLst>
          </p:cNvPr>
          <p:cNvSpPr>
            <a:spLocks noGrp="1"/>
          </p:cNvSpPr>
          <p:nvPr>
            <p:ph type="title"/>
          </p:nvPr>
        </p:nvSpPr>
        <p:spPr>
          <a:xfrm>
            <a:off x="491067" y="808036"/>
            <a:ext cx="4216400" cy="657755"/>
          </a:xfrm>
        </p:spPr>
        <p:txBody>
          <a:bodyPr vert="horz" lIns="91440" tIns="45720" rIns="91440" bIns="45720" rtlCol="0" anchor="ctr">
            <a:noAutofit/>
          </a:bodyPr>
          <a:lstStyle/>
          <a:p>
            <a:r>
              <a:rPr lang="es-PR" b="1" dirty="0">
                <a:solidFill>
                  <a:srgbClr val="C00000"/>
                </a:solidFill>
              </a:rPr>
              <a:t>Acumulación</a:t>
            </a:r>
            <a:r>
              <a:rPr lang="en-US" b="1" dirty="0">
                <a:solidFill>
                  <a:srgbClr val="C00000"/>
                </a:solidFill>
              </a:rPr>
              <a:t> </a:t>
            </a:r>
          </a:p>
        </p:txBody>
      </p:sp>
      <p:graphicFrame>
        <p:nvGraphicFramePr>
          <p:cNvPr id="5" name="Content Placeholder 4">
            <a:extLst>
              <a:ext uri="{FF2B5EF4-FFF2-40B4-BE49-F238E27FC236}">
                <a16:creationId xmlns:a16="http://schemas.microsoft.com/office/drawing/2014/main" id="{5103625A-187F-4FB6-A489-C0B1B81357C1}"/>
              </a:ext>
            </a:extLst>
          </p:cNvPr>
          <p:cNvGraphicFramePr>
            <a:graphicFrameLocks noGrp="1"/>
          </p:cNvGraphicFramePr>
          <p:nvPr>
            <p:ph idx="1"/>
            <p:extLst>
              <p:ext uri="{D42A27DB-BD31-4B8C-83A1-F6EECF244321}">
                <p14:modId xmlns:p14="http://schemas.microsoft.com/office/powerpoint/2010/main" val="2603554786"/>
              </p:ext>
            </p:extLst>
          </p:nvPr>
        </p:nvGraphicFramePr>
        <p:xfrm>
          <a:off x="1426633" y="1879601"/>
          <a:ext cx="9338733"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837889C8-262A-4CCC-8DD4-1B193A1F7A54}"/>
              </a:ext>
            </a:extLst>
          </p:cNvPr>
          <p:cNvSpPr>
            <a:spLocks noGrp="1"/>
          </p:cNvSpPr>
          <p:nvPr>
            <p:ph type="title"/>
          </p:nvPr>
        </p:nvSpPr>
        <p:spPr>
          <a:xfrm>
            <a:off x="431800" y="839259"/>
            <a:ext cx="5833533" cy="769408"/>
          </a:xfrm>
        </p:spPr>
        <p:txBody>
          <a:bodyPr vert="horz" lIns="91440" tIns="45720" rIns="91440" bIns="45720" rtlCol="0" anchor="ctr">
            <a:noAutofit/>
          </a:bodyPr>
          <a:lstStyle/>
          <a:p>
            <a:r>
              <a:rPr lang="en-US" b="1" dirty="0">
                <a:solidFill>
                  <a:srgbClr val="C00000"/>
                </a:solidFill>
              </a:rPr>
              <a:t>Fuentes de </a:t>
            </a:r>
            <a:r>
              <a:rPr lang="es-PR" b="1" dirty="0">
                <a:solidFill>
                  <a:srgbClr val="C00000"/>
                </a:solidFill>
              </a:rPr>
              <a:t>Ignición</a:t>
            </a:r>
            <a:r>
              <a:rPr lang="en-US" b="1" dirty="0">
                <a:solidFill>
                  <a:srgbClr val="C00000"/>
                </a:solidFill>
              </a:rPr>
              <a:t> </a:t>
            </a:r>
          </a:p>
        </p:txBody>
      </p:sp>
      <p:graphicFrame>
        <p:nvGraphicFramePr>
          <p:cNvPr id="5" name="Content Placeholder 4">
            <a:extLst>
              <a:ext uri="{FF2B5EF4-FFF2-40B4-BE49-F238E27FC236}">
                <a16:creationId xmlns:a16="http://schemas.microsoft.com/office/drawing/2014/main" id="{393E7673-3ACC-4609-A49C-8086A41CB854}"/>
              </a:ext>
            </a:extLst>
          </p:cNvPr>
          <p:cNvGraphicFramePr>
            <a:graphicFrameLocks noGrp="1"/>
          </p:cNvGraphicFramePr>
          <p:nvPr>
            <p:ph idx="1"/>
            <p:extLst>
              <p:ext uri="{D42A27DB-BD31-4B8C-83A1-F6EECF244321}">
                <p14:modId xmlns:p14="http://schemas.microsoft.com/office/powerpoint/2010/main" val="642058737"/>
              </p:ext>
            </p:extLst>
          </p:nvPr>
        </p:nvGraphicFramePr>
        <p:xfrm>
          <a:off x="1333500" y="1935879"/>
          <a:ext cx="9525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567A4-92F6-48DE-8EBF-FE62511F6C57}"/>
              </a:ext>
            </a:extLst>
          </p:cNvPr>
          <p:cNvSpPr>
            <a:spLocks noGrp="1"/>
          </p:cNvSpPr>
          <p:nvPr>
            <p:ph type="title"/>
          </p:nvPr>
        </p:nvSpPr>
        <p:spPr>
          <a:xfrm>
            <a:off x="841189" y="677117"/>
            <a:ext cx="5587999" cy="625977"/>
          </a:xfrm>
        </p:spPr>
        <p:txBody>
          <a:bodyPr vert="horz" lIns="91440" tIns="45720" rIns="91440" bIns="45720" rtlCol="0" anchor="ctr">
            <a:noAutofit/>
          </a:bodyPr>
          <a:lstStyle/>
          <a:p>
            <a:r>
              <a:rPr lang="es-PR" sz="3600" b="1" dirty="0">
                <a:solidFill>
                  <a:srgbClr val="C00000"/>
                </a:solidFill>
              </a:rPr>
              <a:t>Factores contribuyentes</a:t>
            </a:r>
          </a:p>
        </p:txBody>
      </p:sp>
      <p:graphicFrame>
        <p:nvGraphicFramePr>
          <p:cNvPr id="4" name="Content Placeholder 3">
            <a:extLst>
              <a:ext uri="{FF2B5EF4-FFF2-40B4-BE49-F238E27FC236}">
                <a16:creationId xmlns:a16="http://schemas.microsoft.com/office/drawing/2014/main" id="{B8EDAA59-EDC7-4CDA-980C-22052C6B2490}"/>
              </a:ext>
            </a:extLst>
          </p:cNvPr>
          <p:cNvGraphicFramePr>
            <a:graphicFrameLocks noGrp="1"/>
          </p:cNvGraphicFramePr>
          <p:nvPr>
            <p:ph idx="1"/>
            <p:extLst>
              <p:ext uri="{D42A27DB-BD31-4B8C-83A1-F6EECF244321}">
                <p14:modId xmlns:p14="http://schemas.microsoft.com/office/powerpoint/2010/main" val="2606870538"/>
              </p:ext>
            </p:extLst>
          </p:nvPr>
        </p:nvGraphicFramePr>
        <p:xfrm>
          <a:off x="1614641" y="1483660"/>
          <a:ext cx="9160935"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9156" name="Group 6">
            <a:extLst>
              <a:ext uri="{FF2B5EF4-FFF2-40B4-BE49-F238E27FC236}">
                <a16:creationId xmlns:a16="http://schemas.microsoft.com/office/drawing/2014/main" id="{B72E2434-2CF3-4588-9C0A-0BC6DDE990AB}"/>
              </a:ext>
            </a:extLst>
          </p:cNvPr>
          <p:cNvGrpSpPr>
            <a:grpSpLocks/>
          </p:cNvGrpSpPr>
          <p:nvPr/>
        </p:nvGrpSpPr>
        <p:grpSpPr bwMode="auto">
          <a:xfrm>
            <a:off x="5399242" y="5238651"/>
            <a:ext cx="1866116" cy="1083396"/>
            <a:chOff x="4157620" y="5355192"/>
            <a:chExt cx="1676400" cy="1083396"/>
          </a:xfrm>
        </p:grpSpPr>
        <p:pic>
          <p:nvPicPr>
            <p:cNvPr id="49157" name="Picture 5" descr="http://t2.gstatic.com/images?q=tbn:ZrhC6Wra7cmiQM:http://www.istockphoto.com/file_thumbview_approve/6085667/2/istockphoto_6085667-explosion.jpg">
              <a:hlinkClick r:id="rId8"/>
              <a:extLst>
                <a:ext uri="{FF2B5EF4-FFF2-40B4-BE49-F238E27FC236}">
                  <a16:creationId xmlns:a16="http://schemas.microsoft.com/office/drawing/2014/main" id="{A58BDAE8-9602-4FDA-848E-FAAAB3D6122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45730" y="5716324"/>
              <a:ext cx="746541" cy="72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TextBox 8">
              <a:extLst>
                <a:ext uri="{FF2B5EF4-FFF2-40B4-BE49-F238E27FC236}">
                  <a16:creationId xmlns:a16="http://schemas.microsoft.com/office/drawing/2014/main" id="{2E1EF34B-C16B-4BC3-92B5-33284F852299}"/>
                </a:ext>
              </a:extLst>
            </p:cNvPr>
            <p:cNvSpPr txBox="1">
              <a:spLocks noChangeArrowheads="1"/>
            </p:cNvSpPr>
            <p:nvPr/>
          </p:nvSpPr>
          <p:spPr bwMode="auto">
            <a:xfrm>
              <a:off x="4157620" y="5355192"/>
              <a:ext cx="167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s-CL" b="1" dirty="0"/>
                <a:t>EXPLOSION</a:t>
              </a: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3E072BF1-F71E-4790-8AA0-C3B0D16AB334}"/>
              </a:ext>
            </a:extLst>
          </p:cNvPr>
          <p:cNvSpPr>
            <a:spLocks noGrp="1" noChangeArrowheads="1"/>
          </p:cNvSpPr>
          <p:nvPr>
            <p:ph type="title"/>
          </p:nvPr>
        </p:nvSpPr>
        <p:spPr>
          <a:xfrm>
            <a:off x="745066" y="1243012"/>
            <a:ext cx="10701868" cy="625475"/>
          </a:xfrm>
        </p:spPr>
        <p:txBody>
          <a:bodyPr vert="horz" lIns="91440" tIns="45720" rIns="91440" bIns="45720" rtlCol="0" anchor="ctr">
            <a:noAutofit/>
          </a:bodyPr>
          <a:lstStyle/>
          <a:p>
            <a:r>
              <a:rPr lang="es-PR" b="1" dirty="0">
                <a:solidFill>
                  <a:srgbClr val="C00000"/>
                </a:solidFill>
              </a:rPr>
              <a:t>Otras Consideraciones en el Análisis de Riesgo </a:t>
            </a:r>
          </a:p>
        </p:txBody>
      </p:sp>
      <p:sp>
        <p:nvSpPr>
          <p:cNvPr id="50179" name="Rectangle 3">
            <a:extLst>
              <a:ext uri="{FF2B5EF4-FFF2-40B4-BE49-F238E27FC236}">
                <a16:creationId xmlns:a16="http://schemas.microsoft.com/office/drawing/2014/main" id="{170D53A2-B5F3-4A7E-9447-18AB9F29E100}"/>
              </a:ext>
            </a:extLst>
          </p:cNvPr>
          <p:cNvSpPr>
            <a:spLocks noGrp="1" noChangeArrowheads="1"/>
          </p:cNvSpPr>
          <p:nvPr>
            <p:ph idx="1"/>
          </p:nvPr>
        </p:nvSpPr>
        <p:spPr>
          <a:xfrm>
            <a:off x="4814048" y="2634985"/>
            <a:ext cx="6212541" cy="2954867"/>
          </a:xfrm>
        </p:spPr>
        <p:txBody>
          <a:bodyPr>
            <a:normAutofit/>
          </a:bodyPr>
          <a:lstStyle/>
          <a:p>
            <a:pPr algn="just" eaLnBrk="1" hangingPunct="1"/>
            <a:r>
              <a:rPr lang="es-PR" altLang="es-CL" sz="2400" dirty="0"/>
              <a:t>Hay que evaluar las </a:t>
            </a:r>
            <a:r>
              <a:rPr lang="es-PR" altLang="es-CL" sz="2400" b="1" dirty="0"/>
              <a:t>clasificaciones eléctricas de las áreas</a:t>
            </a:r>
          </a:p>
          <a:p>
            <a:pPr algn="just" eaLnBrk="1" hangingPunct="1">
              <a:buFont typeface="Arial" panose="020B0604020202020204" pitchFamily="34" charset="0"/>
              <a:buNone/>
            </a:pPr>
            <a:endParaRPr lang="es-PR" altLang="es-CL" sz="2400" dirty="0"/>
          </a:p>
          <a:p>
            <a:pPr algn="just" eaLnBrk="1" hangingPunct="1"/>
            <a:r>
              <a:rPr lang="es-PR" altLang="es-CL" sz="2400" dirty="0"/>
              <a:t> Considere los escenarios en los cuales se puede  generar polvo como resultado de fallo en los equipos o en los procedimientos de operación </a:t>
            </a:r>
          </a:p>
        </p:txBody>
      </p:sp>
      <p:sp>
        <p:nvSpPr>
          <p:cNvPr id="79874" name="Slide Number Placeholder 5">
            <a:extLst>
              <a:ext uri="{FF2B5EF4-FFF2-40B4-BE49-F238E27FC236}">
                <a16:creationId xmlns:a16="http://schemas.microsoft.com/office/drawing/2014/main" id="{9A89249B-F6ED-4036-9447-826821D0B35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309C453-152B-4E46-B011-F81608157DA9}" type="slidenum">
              <a:rPr lang="en-US" altLang="es-CL">
                <a:solidFill>
                  <a:srgbClr val="898989"/>
                </a:solidFill>
              </a:rPr>
              <a:pPr eaLnBrk="1" hangingPunct="1"/>
              <a:t>48</a:t>
            </a:fld>
            <a:endParaRPr lang="en-US" altLang="es-CL">
              <a:solidFill>
                <a:srgbClr val="898989"/>
              </a:solidFill>
            </a:endParaRPr>
          </a:p>
        </p:txBody>
      </p:sp>
      <p:pic>
        <p:nvPicPr>
          <p:cNvPr id="50182" name="Picture 6" descr="teacher2">
            <a:extLst>
              <a:ext uri="{FF2B5EF4-FFF2-40B4-BE49-F238E27FC236}">
                <a16:creationId xmlns:a16="http://schemas.microsoft.com/office/drawing/2014/main" id="{06F77A3C-CEA0-4B27-9586-9DB73FE15D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941" y="2860411"/>
            <a:ext cx="3098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TextBox 6">
            <a:extLst>
              <a:ext uri="{FF2B5EF4-FFF2-40B4-BE49-F238E27FC236}">
                <a16:creationId xmlns:a16="http://schemas.microsoft.com/office/drawing/2014/main" id="{D0620A5A-BC01-4675-BCB3-A204CB1054EB}"/>
              </a:ext>
            </a:extLst>
          </p:cNvPr>
          <p:cNvSpPr txBox="1">
            <a:spLocks noChangeArrowheads="1"/>
          </p:cNvSpPr>
          <p:nvPr/>
        </p:nvSpPr>
        <p:spPr bwMode="auto">
          <a:xfrm>
            <a:off x="3733800" y="6581776"/>
            <a:ext cx="3962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s-CL" sz="1200"/>
              <a:t>Fuente: Curso 7120 OSHA Training Center </a:t>
            </a:r>
          </a:p>
        </p:txBody>
      </p:sp>
    </p:spTree>
  </p:cSld>
  <p:clrMapOvr>
    <a:masterClrMapping/>
  </p:clrMapOvr>
  <p:transition spd="slow">
    <p:pull/>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53F3844A-B5CD-46EE-AE04-EF7D3B3D9587}"/>
              </a:ext>
            </a:extLst>
          </p:cNvPr>
          <p:cNvSpPr>
            <a:spLocks noGrp="1" noChangeArrowheads="1"/>
          </p:cNvSpPr>
          <p:nvPr>
            <p:ph type="title"/>
          </p:nvPr>
        </p:nvSpPr>
        <p:spPr>
          <a:xfrm>
            <a:off x="961714" y="1266015"/>
            <a:ext cx="5723466" cy="708555"/>
          </a:xfrm>
        </p:spPr>
        <p:txBody>
          <a:bodyPr vert="horz" lIns="91440" tIns="45720" rIns="91440" bIns="45720" rtlCol="0" anchor="ctr">
            <a:noAutofit/>
          </a:bodyPr>
          <a:lstStyle/>
          <a:p>
            <a:r>
              <a:rPr lang="en-US" b="1" dirty="0" err="1">
                <a:solidFill>
                  <a:srgbClr val="C00000"/>
                </a:solidFill>
              </a:rPr>
              <a:t>Análisis</a:t>
            </a:r>
            <a:r>
              <a:rPr lang="en-US" b="1" dirty="0">
                <a:solidFill>
                  <a:srgbClr val="C00000"/>
                </a:solidFill>
              </a:rPr>
              <a:t> de </a:t>
            </a:r>
            <a:r>
              <a:rPr lang="en-US" b="1" dirty="0" err="1">
                <a:solidFill>
                  <a:srgbClr val="C00000"/>
                </a:solidFill>
              </a:rPr>
              <a:t>Riesgo</a:t>
            </a:r>
            <a:endParaRPr lang="en-US" b="1" dirty="0">
              <a:solidFill>
                <a:srgbClr val="C00000"/>
              </a:solidFill>
            </a:endParaRPr>
          </a:p>
        </p:txBody>
      </p:sp>
      <p:sp>
        <p:nvSpPr>
          <p:cNvPr id="51203" name="Rectangle 3">
            <a:extLst>
              <a:ext uri="{FF2B5EF4-FFF2-40B4-BE49-F238E27FC236}">
                <a16:creationId xmlns:a16="http://schemas.microsoft.com/office/drawing/2014/main" id="{9C3B1212-EC78-436E-B6C2-D2D0BD93A80B}"/>
              </a:ext>
            </a:extLst>
          </p:cNvPr>
          <p:cNvSpPr>
            <a:spLocks noGrp="1" noChangeArrowheads="1"/>
          </p:cNvSpPr>
          <p:nvPr>
            <p:ph idx="1"/>
          </p:nvPr>
        </p:nvSpPr>
        <p:spPr>
          <a:xfrm>
            <a:off x="986118" y="2302436"/>
            <a:ext cx="10285009" cy="3838388"/>
          </a:xfrm>
        </p:spPr>
        <p:txBody>
          <a:bodyPr>
            <a:normAutofit/>
          </a:bodyPr>
          <a:lstStyle/>
          <a:p>
            <a:pPr>
              <a:lnSpc>
                <a:spcPct val="100000"/>
              </a:lnSpc>
            </a:pPr>
            <a:r>
              <a:rPr lang="es-PR" altLang="es-CL" sz="2200" dirty="0"/>
              <a:t>Determinar si un polvo combustible es potencialmente peligroso en un área de trabajo</a:t>
            </a:r>
          </a:p>
          <a:p>
            <a:pPr>
              <a:lnSpc>
                <a:spcPct val="100000"/>
              </a:lnSpc>
            </a:pPr>
            <a:r>
              <a:rPr lang="es-PR" altLang="es-CL" sz="2200" dirty="0"/>
              <a:t>Buscar las acumulaciones de polvo fino</a:t>
            </a:r>
            <a:r>
              <a:rPr lang="en-US" altLang="es-CL" sz="2200" dirty="0"/>
              <a:t> </a:t>
            </a:r>
          </a:p>
          <a:p>
            <a:pPr>
              <a:lnSpc>
                <a:spcPct val="100000"/>
              </a:lnSpc>
            </a:pPr>
            <a:r>
              <a:rPr lang="es-PR" altLang="es-CL" sz="2200" dirty="0"/>
              <a:t>Buscar en que manera los polvos se dispersan en el aire</a:t>
            </a:r>
            <a:r>
              <a:rPr lang="en-US" altLang="es-CL" sz="2200" dirty="0"/>
              <a:t> </a:t>
            </a:r>
          </a:p>
          <a:p>
            <a:pPr>
              <a:lnSpc>
                <a:spcPct val="100000"/>
              </a:lnSpc>
            </a:pPr>
            <a:r>
              <a:rPr lang="es-PR" altLang="es-CL" sz="2200" dirty="0"/>
              <a:t>Buscar posibles fuentes de ignición</a:t>
            </a:r>
          </a:p>
          <a:p>
            <a:pPr>
              <a:lnSpc>
                <a:spcPct val="100000"/>
              </a:lnSpc>
            </a:pPr>
            <a:r>
              <a:rPr lang="es-PR" altLang="es-CL" sz="2200" dirty="0"/>
              <a:t>Considere la posibilidad de colectores de polvo, tolvas y otros equipos que pueden encerrar a una nube de polvo</a:t>
            </a:r>
          </a:p>
          <a:p>
            <a:pPr>
              <a:lnSpc>
                <a:spcPct val="100000"/>
              </a:lnSpc>
            </a:pPr>
            <a:r>
              <a:rPr lang="es-PR" altLang="es-CL" sz="2200" dirty="0"/>
              <a:t>Investigar la estabilidad térmica de los productos almacenados</a:t>
            </a:r>
            <a:r>
              <a:rPr lang="en-US" altLang="es-CL" sz="2200"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E65F6F0B-B8DE-4EE8-8B6C-4A4FE48C9F46}"/>
              </a:ext>
            </a:extLst>
          </p:cNvPr>
          <p:cNvSpPr>
            <a:spLocks noGrp="1" noChangeArrowheads="1"/>
          </p:cNvSpPr>
          <p:nvPr>
            <p:ph idx="1"/>
          </p:nvPr>
        </p:nvSpPr>
        <p:spPr>
          <a:xfrm>
            <a:off x="983877" y="1772520"/>
            <a:ext cx="7437967" cy="4038601"/>
          </a:xfrm>
        </p:spPr>
        <p:txBody>
          <a:bodyPr>
            <a:normAutofit/>
          </a:bodyPr>
          <a:lstStyle/>
          <a:p>
            <a:pPr marL="0" indent="0" algn="just">
              <a:buNone/>
            </a:pPr>
            <a:r>
              <a:rPr lang="es-MX" sz="2400" b="1" dirty="0">
                <a:solidFill>
                  <a:srgbClr val="333333"/>
                </a:solidFill>
                <a:latin typeface="Muli"/>
              </a:rPr>
              <a:t>NFPA 654: Estándar para la prevención de incendios y explosiones de polvo en la fabricación, procesado y manipulación de partículas sólidas combustibles (2020)</a:t>
            </a:r>
          </a:p>
          <a:p>
            <a:pPr marL="0" indent="0" algn="just">
              <a:buNone/>
            </a:pPr>
            <a:endParaRPr lang="es-MX" sz="2400" b="1" dirty="0">
              <a:solidFill>
                <a:srgbClr val="333333"/>
              </a:solidFill>
              <a:latin typeface="Muli"/>
            </a:endParaRPr>
          </a:p>
          <a:p>
            <a:pPr marL="0" indent="0" algn="just">
              <a:buNone/>
            </a:pPr>
            <a:r>
              <a:rPr lang="en-US" altLang="es-CL" sz="2400" b="1" dirty="0">
                <a:solidFill>
                  <a:srgbClr val="333333"/>
                </a:solidFill>
                <a:latin typeface="Muli"/>
              </a:rPr>
              <a:t>NFPA 654: Standard for the prevention of fire and dust explosions from the manufacturing, processing, and handling of combustible particulate solids</a:t>
            </a:r>
            <a:r>
              <a:rPr lang="es-MX" sz="2400" b="1" dirty="0">
                <a:solidFill>
                  <a:srgbClr val="333333"/>
                </a:solidFill>
                <a:latin typeface="Muli"/>
              </a:rPr>
              <a:t> (2020)</a:t>
            </a:r>
          </a:p>
          <a:p>
            <a:pPr marL="0" indent="0" algn="just">
              <a:buNone/>
            </a:pPr>
            <a:endParaRPr lang="es-PR" altLang="es-CL" sz="2400" dirty="0">
              <a:solidFill>
                <a:srgbClr val="333333"/>
              </a:solidFill>
              <a:latin typeface="Muli"/>
            </a:endParaRPr>
          </a:p>
        </p:txBody>
      </p:sp>
      <p:sp>
        <p:nvSpPr>
          <p:cNvPr id="2" name="TextBox 6">
            <a:extLst>
              <a:ext uri="{FF2B5EF4-FFF2-40B4-BE49-F238E27FC236}">
                <a16:creationId xmlns:a16="http://schemas.microsoft.com/office/drawing/2014/main" id="{BF3DF39B-04A7-2AA9-B618-BEF1D36BC878}"/>
              </a:ext>
            </a:extLst>
          </p:cNvPr>
          <p:cNvSpPr txBox="1">
            <a:spLocks noChangeArrowheads="1"/>
          </p:cNvSpPr>
          <p:nvPr/>
        </p:nvSpPr>
        <p:spPr bwMode="auto">
          <a:xfrm>
            <a:off x="983877" y="5522203"/>
            <a:ext cx="6212417" cy="757130"/>
          </a:xfrm>
          <a:prstGeom prst="rect">
            <a:avLst/>
          </a:prstGeom>
        </p:spPr>
        <p:txBody>
          <a:bodyPr vert="horz" lIns="91440" tIns="45720" rIns="91440" bIns="45720" rtlCol="0">
            <a:normAutofit/>
          </a:bodyPr>
          <a:lstStyle>
            <a:lvl1pPr indent="0" algn="just">
              <a:lnSpc>
                <a:spcPct val="90000"/>
              </a:lnSpc>
              <a:spcBef>
                <a:spcPts val="1000"/>
              </a:spcBef>
              <a:buFont typeface="Arial" panose="020B0604020202020204" pitchFamily="34" charset="0"/>
              <a:buNone/>
              <a:defRPr sz="2400" b="1">
                <a:solidFill>
                  <a:srgbClr val="333333"/>
                </a:solidFill>
                <a:latin typeface="Muli"/>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es-CL" sz="1800" b="0" dirty="0"/>
              <a:t>Fuente: </a:t>
            </a:r>
            <a:r>
              <a:rPr lang="en-US" altLang="es-CL" sz="1800" b="0" dirty="0" err="1"/>
              <a:t>Curso</a:t>
            </a:r>
            <a:r>
              <a:rPr lang="en-US" altLang="es-CL" sz="1800" b="0" dirty="0"/>
              <a:t> 7120 OSHA Training Center </a:t>
            </a:r>
          </a:p>
        </p:txBody>
      </p:sp>
      <p:pic>
        <p:nvPicPr>
          <p:cNvPr id="3" name="Imagen 2">
            <a:extLst>
              <a:ext uri="{FF2B5EF4-FFF2-40B4-BE49-F238E27FC236}">
                <a16:creationId xmlns:a16="http://schemas.microsoft.com/office/drawing/2014/main" id="{FCE08723-4800-DA6F-BD3C-2F90A1AE85B0}"/>
              </a:ext>
            </a:extLst>
          </p:cNvPr>
          <p:cNvPicPr>
            <a:picLocks noChangeAspect="1"/>
          </p:cNvPicPr>
          <p:nvPr/>
        </p:nvPicPr>
        <p:blipFill>
          <a:blip r:embed="rId3"/>
          <a:stretch>
            <a:fillRect/>
          </a:stretch>
        </p:blipFill>
        <p:spPr>
          <a:xfrm>
            <a:off x="8991600" y="1246945"/>
            <a:ext cx="2433918" cy="3151924"/>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519" name="Rectangle 6451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228" name="Picture 6" descr="j0409422">
            <a:extLst>
              <a:ext uri="{FF2B5EF4-FFF2-40B4-BE49-F238E27FC236}">
                <a16:creationId xmlns:a16="http://schemas.microsoft.com/office/drawing/2014/main" id="{FBE9BE75-DE61-4A6D-ADA9-72DCFB378174}"/>
              </a:ext>
            </a:extLst>
          </p:cNvPr>
          <p:cNvPicPr>
            <a:picLocks noChangeAspect="1" noChangeArrowheads="1"/>
          </p:cNvPicPr>
          <p:nvPr/>
        </p:nvPicPr>
        <p:blipFill rotWithShape="1">
          <a:blip r:embed="rId3">
            <a:alphaModFix amt="70000"/>
            <a:extLst>
              <a:ext uri="{28A0092B-C50C-407E-A947-70E740481C1C}">
                <a14:useLocalDpi xmlns:a14="http://schemas.microsoft.com/office/drawing/2010/main" val="0"/>
              </a:ext>
            </a:extLst>
          </a:blip>
          <a:srcRect t="15241" b="6362"/>
          <a:stretch/>
        </p:blipFill>
        <p:spPr bwMode="auto">
          <a:xfrm>
            <a:off x="-3047" y="10"/>
            <a:ext cx="12191999" cy="6857990"/>
          </a:xfrm>
          <a:prstGeom prst="rect">
            <a:avLst/>
          </a:prstGeom>
          <a:solidFill>
            <a:schemeClr val="accent1"/>
          </a:solidFill>
        </p:spPr>
      </p:pic>
      <p:sp>
        <p:nvSpPr>
          <p:cNvPr id="64521" name="Rectangle 6452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14" name="Title 3">
            <a:extLst>
              <a:ext uri="{FF2B5EF4-FFF2-40B4-BE49-F238E27FC236}">
                <a16:creationId xmlns:a16="http://schemas.microsoft.com/office/drawing/2014/main" id="{F1BA9115-3FD8-45B7-8CD6-0A8F2DD394C6}"/>
              </a:ext>
            </a:extLst>
          </p:cNvPr>
          <p:cNvSpPr>
            <a:spLocks noGrp="1"/>
          </p:cNvSpPr>
          <p:nvPr>
            <p:ph type="title"/>
          </p:nvPr>
        </p:nvSpPr>
        <p:spPr>
          <a:xfrm>
            <a:off x="1097280" y="325550"/>
            <a:ext cx="10058400" cy="3574778"/>
          </a:xfrm>
          <a:noFill/>
        </p:spPr>
        <p:txBody>
          <a:bodyPr wrap="square">
            <a:spAutoFit/>
          </a:bodyPr>
          <a:lstStyle/>
          <a:p>
            <a:pPr algn="ctr"/>
            <a:r>
              <a:rPr lang="en-US" b="1" spc="50" dirty="0" err="1">
                <a:ln w="9525" cmpd="sng">
                  <a:solidFill>
                    <a:schemeClr val="accent1"/>
                  </a:solidFill>
                  <a:prstDash val="solid"/>
                </a:ln>
                <a:solidFill>
                  <a:srgbClr val="70AD47">
                    <a:tint val="1000"/>
                  </a:srgbClr>
                </a:solidFill>
                <a:effectLst>
                  <a:glow rad="38100">
                    <a:schemeClr val="accent1">
                      <a:alpha val="40000"/>
                    </a:schemeClr>
                  </a:glow>
                </a:effectLst>
              </a:rPr>
              <a:t>Métodos</a:t>
            </a:r>
            <a:r>
              <a:rPr lang="en-US" b="1"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en-US" b="1" spc="50" dirty="0" err="1">
                <a:ln w="9525" cmpd="sng">
                  <a:solidFill>
                    <a:schemeClr val="accent1"/>
                  </a:solidFill>
                  <a:prstDash val="solid"/>
                </a:ln>
                <a:solidFill>
                  <a:srgbClr val="70AD47">
                    <a:tint val="1000"/>
                  </a:srgbClr>
                </a:solidFill>
                <a:effectLst>
                  <a:glow rad="38100">
                    <a:schemeClr val="accent1">
                      <a:alpha val="40000"/>
                    </a:schemeClr>
                  </a:glow>
                </a:effectLst>
              </a:rPr>
              <a:t>Principales</a:t>
            </a:r>
            <a:r>
              <a:rPr lang="en-US" b="1" spc="50" dirty="0">
                <a:ln w="9525" cmpd="sng">
                  <a:solidFill>
                    <a:schemeClr val="accent1"/>
                  </a:solidFill>
                  <a:prstDash val="solid"/>
                </a:ln>
                <a:solidFill>
                  <a:srgbClr val="70AD47">
                    <a:tint val="1000"/>
                  </a:srgbClr>
                </a:solidFill>
                <a:effectLst>
                  <a:glow rad="38100">
                    <a:schemeClr val="accent1">
                      <a:alpha val="40000"/>
                    </a:schemeClr>
                  </a:glow>
                </a:effectLst>
              </a:rPr>
              <a:t> de Control</a:t>
            </a:r>
          </a:p>
        </p:txBody>
      </p:sp>
      <p:sp>
        <p:nvSpPr>
          <p:cNvPr id="52227" name="Subtitle 4">
            <a:extLst>
              <a:ext uri="{FF2B5EF4-FFF2-40B4-BE49-F238E27FC236}">
                <a16:creationId xmlns:a16="http://schemas.microsoft.com/office/drawing/2014/main" id="{8A44533F-BEF6-4351-B7AB-34A75C2ACECD}"/>
              </a:ext>
            </a:extLst>
          </p:cNvPr>
          <p:cNvSpPr>
            <a:spLocks noGrp="1"/>
          </p:cNvSpPr>
          <p:nvPr>
            <p:ph type="body" idx="1"/>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ormAutofit/>
          </a:bodyPr>
          <a:lstStyle/>
          <a:p>
            <a:pPr algn="ctr"/>
            <a:r>
              <a:rPr lang="en-US" altLang="es-CL" b="1" dirty="0" err="1">
                <a:solidFill>
                  <a:srgbClr val="FFFFFF"/>
                </a:solidFill>
              </a:rPr>
              <a:t>Prevención</a:t>
            </a:r>
            <a:r>
              <a:rPr lang="en-US" altLang="es-CL" b="1" dirty="0">
                <a:solidFill>
                  <a:srgbClr val="FFFFFF"/>
                </a:solidFill>
              </a:rPr>
              <a:t> y </a:t>
            </a:r>
            <a:r>
              <a:rPr lang="en-US" altLang="es-CL" b="1" dirty="0" err="1">
                <a:solidFill>
                  <a:srgbClr val="FFFFFF"/>
                </a:solidFill>
              </a:rPr>
              <a:t>Mitigación</a:t>
            </a:r>
            <a:endParaRPr lang="en-US" altLang="es-CL" b="1" dirty="0">
              <a:solidFill>
                <a:srgbClr val="FFFFFF"/>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77CBDC6F-5A81-418E-A598-AE8165B1F53C}"/>
              </a:ext>
            </a:extLst>
          </p:cNvPr>
          <p:cNvSpPr>
            <a:spLocks noGrp="1" noChangeArrowheads="1"/>
          </p:cNvSpPr>
          <p:nvPr>
            <p:ph type="title"/>
          </p:nvPr>
        </p:nvSpPr>
        <p:spPr>
          <a:xfrm>
            <a:off x="364066" y="1634067"/>
            <a:ext cx="8424334" cy="606955"/>
          </a:xfrm>
        </p:spPr>
        <p:txBody>
          <a:bodyPr vert="horz" lIns="91440" tIns="45720" rIns="91440" bIns="45720" rtlCol="0" anchor="ctr">
            <a:noAutofit/>
          </a:bodyPr>
          <a:lstStyle/>
          <a:p>
            <a:r>
              <a:rPr lang="es-PR" b="1" dirty="0">
                <a:solidFill>
                  <a:srgbClr val="C00000"/>
                </a:solidFill>
              </a:rPr>
              <a:t>Métodos Principales de Control</a:t>
            </a:r>
          </a:p>
        </p:txBody>
      </p:sp>
      <p:sp>
        <p:nvSpPr>
          <p:cNvPr id="53251" name="Rectangle 3">
            <a:extLst>
              <a:ext uri="{FF2B5EF4-FFF2-40B4-BE49-F238E27FC236}">
                <a16:creationId xmlns:a16="http://schemas.microsoft.com/office/drawing/2014/main" id="{AF50A720-B07E-4460-B709-97E1AA322BE7}"/>
              </a:ext>
            </a:extLst>
          </p:cNvPr>
          <p:cNvSpPr>
            <a:spLocks noGrp="1" noChangeArrowheads="1"/>
          </p:cNvSpPr>
          <p:nvPr>
            <p:ph idx="1"/>
          </p:nvPr>
        </p:nvSpPr>
        <p:spPr>
          <a:xfrm>
            <a:off x="838200" y="2980267"/>
            <a:ext cx="10896600" cy="3298296"/>
          </a:xfrm>
        </p:spPr>
        <p:txBody>
          <a:bodyPr>
            <a:normAutofit/>
          </a:bodyPr>
          <a:lstStyle/>
          <a:p>
            <a:pPr marL="0" indent="0">
              <a:buNone/>
            </a:pPr>
            <a:r>
              <a:rPr lang="es-PR" altLang="es-CL" sz="2400" b="1" dirty="0"/>
              <a:t>Tanto OSHA como NFPA establecen que la mejor manera de prevenir el peligro de polvos combustibles está en controles de ingeniería tales como:</a:t>
            </a:r>
          </a:p>
          <a:p>
            <a:pPr marL="0" indent="0">
              <a:buNone/>
            </a:pPr>
            <a:r>
              <a:rPr lang="es-PR" altLang="es-CL" sz="2400" b="1" dirty="0"/>
              <a:t> </a:t>
            </a:r>
          </a:p>
          <a:p>
            <a:pPr lvl="1" eaLnBrk="1" hangingPunct="1">
              <a:lnSpc>
                <a:spcPct val="100000"/>
              </a:lnSpc>
            </a:pPr>
            <a:r>
              <a:rPr lang="es-PR" altLang="es-CL" sz="2000" dirty="0"/>
              <a:t>Diseño de conductos y equipos capaces de contener el polvo o una explosión de polvo de manera segura.</a:t>
            </a:r>
          </a:p>
          <a:p>
            <a:pPr lvl="1" eaLnBrk="1" hangingPunct="1">
              <a:lnSpc>
                <a:spcPct val="100000"/>
              </a:lnSpc>
            </a:pPr>
            <a:r>
              <a:rPr lang="es-PR" altLang="es-CL" sz="2000" dirty="0"/>
              <a:t>Reducción de las superficies de trabajo donde se pueda acumular el polvo.</a:t>
            </a:r>
          </a:p>
          <a:p>
            <a:pPr lvl="1" eaLnBrk="1" hangingPunct="1">
              <a:lnSpc>
                <a:spcPct val="100000"/>
              </a:lnSpc>
            </a:pPr>
            <a:r>
              <a:rPr lang="es-PR" altLang="es-CL" sz="2000" dirty="0"/>
              <a:t>Control de fuentes de ignición.</a:t>
            </a:r>
          </a:p>
          <a:p>
            <a:pPr eaLnBrk="1" hangingPunct="1">
              <a:buFont typeface="Arial" panose="020B0604020202020204" pitchFamily="34" charset="0"/>
              <a:buNone/>
            </a:pPr>
            <a:endParaRPr lang="es-PR" altLang="es-CL" sz="2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a:extLst>
              <a:ext uri="{FF2B5EF4-FFF2-40B4-BE49-F238E27FC236}">
                <a16:creationId xmlns:a16="http://schemas.microsoft.com/office/drawing/2014/main" id="{AE14D171-E495-4725-9C8C-8FA5687DFE4C}"/>
              </a:ext>
            </a:extLst>
          </p:cNvPr>
          <p:cNvSpPr>
            <a:spLocks noGrp="1" noChangeArrowheads="1"/>
          </p:cNvSpPr>
          <p:nvPr>
            <p:ph idx="1"/>
          </p:nvPr>
        </p:nvSpPr>
        <p:spPr>
          <a:xfrm>
            <a:off x="541866" y="2683933"/>
            <a:ext cx="11108268" cy="3747031"/>
          </a:xfrm>
        </p:spPr>
        <p:txBody>
          <a:bodyPr>
            <a:normAutofit/>
          </a:bodyPr>
          <a:lstStyle/>
          <a:p>
            <a:pPr algn="just" eaLnBrk="1" hangingPunct="1">
              <a:buFont typeface="Arial" panose="020B0604020202020204" pitchFamily="34" charset="0"/>
              <a:buNone/>
            </a:pPr>
            <a:r>
              <a:rPr lang="es-PR" altLang="es-CL" sz="2000" dirty="0"/>
              <a:t>Los métodos de control se dividen en:</a:t>
            </a:r>
          </a:p>
          <a:p>
            <a:pPr algn="just" eaLnBrk="1" hangingPunct="1">
              <a:buFont typeface="Arial" panose="020B0604020202020204" pitchFamily="34" charset="0"/>
              <a:buNone/>
            </a:pPr>
            <a:endParaRPr lang="es-PR" altLang="es-CL" sz="1800" dirty="0"/>
          </a:p>
          <a:p>
            <a:pPr algn="just" eaLnBrk="1" hangingPunct="1">
              <a:buFont typeface="Arial" panose="020B0604020202020204" pitchFamily="34" charset="0"/>
              <a:buNone/>
            </a:pPr>
            <a:r>
              <a:rPr lang="es-PR" altLang="es-CL" sz="1800" u="sng" dirty="0"/>
              <a:t>Prevención de fuego y/o explosión</a:t>
            </a:r>
            <a:r>
              <a:rPr lang="es-PR" altLang="es-CL" sz="1800" dirty="0"/>
              <a:t>, o sea, evitar que ocurra cualquiera de estas dos situaciones mediante: </a:t>
            </a:r>
          </a:p>
          <a:p>
            <a:pPr algn="just" eaLnBrk="1" hangingPunct="1">
              <a:buFont typeface="Arial" panose="020B0604020202020204" pitchFamily="34" charset="0"/>
              <a:buNone/>
            </a:pPr>
            <a:endParaRPr lang="es-PR" altLang="es-CL" sz="1800" dirty="0"/>
          </a:p>
          <a:p>
            <a:pPr lvl="1" algn="just" eaLnBrk="1" hangingPunct="1"/>
            <a:r>
              <a:rPr lang="es-PR" altLang="es-CL" sz="1800" dirty="0"/>
              <a:t>Control de acumulación de polvo.</a:t>
            </a:r>
          </a:p>
          <a:p>
            <a:pPr lvl="1" algn="just" eaLnBrk="1" hangingPunct="1"/>
            <a:r>
              <a:rPr lang="es-PR" altLang="es-CL" sz="1800" dirty="0"/>
              <a:t>Control de fuentes de ignición.</a:t>
            </a:r>
          </a:p>
          <a:p>
            <a:pPr lvl="1" algn="just" eaLnBrk="1" hangingPunct="1"/>
            <a:r>
              <a:rPr lang="es-PR" altLang="es-CL" sz="1800" dirty="0"/>
              <a:t>Reducción en la concentración de oxidante (NFPA 69 cap.7).</a:t>
            </a:r>
          </a:p>
          <a:p>
            <a:pPr algn="just" eaLnBrk="1" hangingPunct="1">
              <a:buFont typeface="Arial" panose="020B0604020202020204" pitchFamily="34" charset="0"/>
              <a:buNone/>
            </a:pPr>
            <a:endParaRPr lang="es-PR" altLang="es-CL" sz="2000" dirty="0"/>
          </a:p>
        </p:txBody>
      </p:sp>
      <p:sp>
        <p:nvSpPr>
          <p:cNvPr id="6" name="Rectangle 2">
            <a:extLst>
              <a:ext uri="{FF2B5EF4-FFF2-40B4-BE49-F238E27FC236}">
                <a16:creationId xmlns:a16="http://schemas.microsoft.com/office/drawing/2014/main" id="{0E8788FC-ED6D-42C9-8AC5-CE272DF44F58}"/>
              </a:ext>
            </a:extLst>
          </p:cNvPr>
          <p:cNvSpPr>
            <a:spLocks noGrp="1" noChangeArrowheads="1"/>
          </p:cNvSpPr>
          <p:nvPr>
            <p:ph type="title"/>
          </p:nvPr>
        </p:nvSpPr>
        <p:spPr>
          <a:xfrm>
            <a:off x="364066" y="1634067"/>
            <a:ext cx="8424334" cy="606955"/>
          </a:xfrm>
        </p:spPr>
        <p:txBody>
          <a:bodyPr vert="horz" lIns="91440" tIns="45720" rIns="91440" bIns="45720" rtlCol="0" anchor="ctr">
            <a:noAutofit/>
          </a:bodyPr>
          <a:lstStyle/>
          <a:p>
            <a:r>
              <a:rPr lang="es-PR" b="1" dirty="0">
                <a:solidFill>
                  <a:srgbClr val="C00000"/>
                </a:solidFill>
              </a:rPr>
              <a:t>Métodos Principales de Control</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3F6BC63A-127B-4CB8-9403-F08AAF8E6E58}"/>
              </a:ext>
            </a:extLst>
          </p:cNvPr>
          <p:cNvSpPr>
            <a:spLocks noGrp="1" noChangeArrowheads="1"/>
          </p:cNvSpPr>
          <p:nvPr>
            <p:ph type="title"/>
          </p:nvPr>
        </p:nvSpPr>
        <p:spPr/>
        <p:txBody>
          <a:bodyPr/>
          <a:lstStyle/>
          <a:p>
            <a:pPr eaLnBrk="1" hangingPunct="1">
              <a:defRPr/>
            </a:pPr>
            <a:r>
              <a:rPr lang="es-PR" sz="3600" dirty="0">
                <a:solidFill>
                  <a:schemeClr val="bg1"/>
                </a:solidFill>
              </a:rPr>
              <a:t>Métodos Principales de Control</a:t>
            </a:r>
          </a:p>
        </p:txBody>
      </p:sp>
      <p:sp>
        <p:nvSpPr>
          <p:cNvPr id="55299" name="Rectangle 3">
            <a:extLst>
              <a:ext uri="{FF2B5EF4-FFF2-40B4-BE49-F238E27FC236}">
                <a16:creationId xmlns:a16="http://schemas.microsoft.com/office/drawing/2014/main" id="{A495009F-599D-495B-A8D9-F1BC34F4EE32}"/>
              </a:ext>
            </a:extLst>
          </p:cNvPr>
          <p:cNvSpPr>
            <a:spLocks noGrp="1" noChangeArrowheads="1"/>
          </p:cNvSpPr>
          <p:nvPr>
            <p:ph idx="1"/>
          </p:nvPr>
        </p:nvSpPr>
        <p:spPr>
          <a:xfrm>
            <a:off x="709954" y="2895384"/>
            <a:ext cx="10755905" cy="2768600"/>
          </a:xfrm>
        </p:spPr>
        <p:txBody>
          <a:bodyPr>
            <a:normAutofit/>
          </a:bodyPr>
          <a:lstStyle/>
          <a:p>
            <a:pPr marL="0" indent="0">
              <a:lnSpc>
                <a:spcPct val="100000"/>
              </a:lnSpc>
              <a:buNone/>
            </a:pPr>
            <a:r>
              <a:rPr lang="es-PR" altLang="es-CL" sz="2400" b="1" dirty="0"/>
              <a:t>Mitigación de daños, una vez ocurre el proceso de fuego o explosión mantener los posibles daños al mínimo mediante:</a:t>
            </a:r>
          </a:p>
          <a:p>
            <a:pPr marL="0" indent="0">
              <a:lnSpc>
                <a:spcPct val="100000"/>
              </a:lnSpc>
              <a:buNone/>
            </a:pPr>
            <a:endParaRPr lang="es-PR" altLang="es-CL" sz="800" b="1" dirty="0"/>
          </a:p>
          <a:p>
            <a:pPr lvl="1">
              <a:lnSpc>
                <a:spcPct val="100000"/>
              </a:lnSpc>
            </a:pPr>
            <a:r>
              <a:rPr lang="es-PR" altLang="es-CL" sz="2000" dirty="0"/>
              <a:t>Sistemas de detección y control de ignición. </a:t>
            </a:r>
          </a:p>
          <a:p>
            <a:pPr lvl="1">
              <a:lnSpc>
                <a:spcPct val="100000"/>
              </a:lnSpc>
            </a:pPr>
            <a:r>
              <a:rPr lang="es-PR" altLang="es-CL" sz="2000" dirty="0"/>
              <a:t>Contención de la presión de deflagración. </a:t>
            </a:r>
          </a:p>
          <a:p>
            <a:pPr lvl="1">
              <a:lnSpc>
                <a:spcPct val="100000"/>
              </a:lnSpc>
            </a:pPr>
            <a:r>
              <a:rPr lang="es-PR" altLang="es-CL" sz="2000" dirty="0"/>
              <a:t>Supresión de deflagración.</a:t>
            </a:r>
          </a:p>
          <a:p>
            <a:pPr lvl="1">
              <a:lnSpc>
                <a:spcPct val="100000"/>
              </a:lnSpc>
            </a:pPr>
            <a:r>
              <a:rPr lang="es-PR" altLang="es-CL" sz="2000" dirty="0"/>
              <a:t>Aislamiento. </a:t>
            </a:r>
          </a:p>
          <a:p>
            <a:pPr lvl="1" eaLnBrk="1" hangingPunct="1">
              <a:lnSpc>
                <a:spcPct val="100000"/>
              </a:lnSpc>
            </a:pPr>
            <a:endParaRPr lang="es-PR" altLang="es-CL" sz="2000" dirty="0"/>
          </a:p>
          <a:p>
            <a:pPr eaLnBrk="1" hangingPunct="1">
              <a:lnSpc>
                <a:spcPct val="100000"/>
              </a:lnSpc>
              <a:buFont typeface="Arial" panose="020B0604020202020204" pitchFamily="34" charset="0"/>
              <a:buNone/>
            </a:pPr>
            <a:endParaRPr lang="es-PR" altLang="es-CL" sz="2000" dirty="0"/>
          </a:p>
        </p:txBody>
      </p:sp>
      <p:sp>
        <p:nvSpPr>
          <p:cNvPr id="4" name="Rectangle 2">
            <a:extLst>
              <a:ext uri="{FF2B5EF4-FFF2-40B4-BE49-F238E27FC236}">
                <a16:creationId xmlns:a16="http://schemas.microsoft.com/office/drawing/2014/main" id="{F27F3237-F1D1-4AF1-BA05-1A32EE15BB04}"/>
              </a:ext>
            </a:extLst>
          </p:cNvPr>
          <p:cNvSpPr txBox="1">
            <a:spLocks noChangeArrowheads="1"/>
          </p:cNvSpPr>
          <p:nvPr/>
        </p:nvSpPr>
        <p:spPr>
          <a:xfrm>
            <a:off x="364066" y="1634067"/>
            <a:ext cx="8424334" cy="606955"/>
          </a:xfrm>
          <a:prstGeom prst="rect">
            <a:avLst/>
          </a:prstGeom>
        </p:spPr>
        <p:txBody>
          <a:bodyPr vert="horz" lIns="91440" tIns="45720" rIns="91440" bIns="45720" rtlCol="0" anchor="ctr">
            <a:noAutofit/>
          </a:bodyPr>
          <a:lstStyle>
            <a:lvl1pPr>
              <a:lnSpc>
                <a:spcPct val="90000"/>
              </a:lnSpc>
              <a:spcBef>
                <a:spcPct val="0"/>
              </a:spcBef>
              <a:buNone/>
              <a:defRPr sz="4400" b="1">
                <a:solidFill>
                  <a:srgbClr val="C00000"/>
                </a:solidFill>
                <a:latin typeface="+mj-lt"/>
                <a:ea typeface="+mj-ea"/>
                <a:cs typeface="+mj-cs"/>
              </a:defRPr>
            </a:lvl1pPr>
          </a:lstStyle>
          <a:p>
            <a:r>
              <a:rPr lang="es-PR" dirty="0"/>
              <a:t>Métodos Principales de Control</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a:extLst>
              <a:ext uri="{FF2B5EF4-FFF2-40B4-BE49-F238E27FC236}">
                <a16:creationId xmlns:a16="http://schemas.microsoft.com/office/drawing/2014/main" id="{2C236AF9-A0DD-48DA-96AA-3D21CA9422A2}"/>
              </a:ext>
            </a:extLst>
          </p:cNvPr>
          <p:cNvSpPr>
            <a:spLocks noGrp="1" noChangeArrowheads="1"/>
          </p:cNvSpPr>
          <p:nvPr>
            <p:ph type="title" idx="4294967295"/>
          </p:nvPr>
        </p:nvSpPr>
        <p:spPr>
          <a:xfrm>
            <a:off x="567266" y="1541993"/>
            <a:ext cx="7713133" cy="786342"/>
          </a:xfrm>
        </p:spPr>
        <p:txBody>
          <a:bodyPr vert="horz" lIns="91440" tIns="45720" rIns="91440" bIns="45720" rtlCol="0" anchor="ctr">
            <a:noAutofit/>
          </a:bodyPr>
          <a:lstStyle/>
          <a:p>
            <a:r>
              <a:rPr lang="es-PR" b="1">
                <a:solidFill>
                  <a:srgbClr val="C00000"/>
                </a:solidFill>
              </a:rPr>
              <a:t>Métodos Principales de Control</a:t>
            </a:r>
          </a:p>
        </p:txBody>
      </p:sp>
      <p:sp>
        <p:nvSpPr>
          <p:cNvPr id="56323" name="Rectangle 3">
            <a:extLst>
              <a:ext uri="{FF2B5EF4-FFF2-40B4-BE49-F238E27FC236}">
                <a16:creationId xmlns:a16="http://schemas.microsoft.com/office/drawing/2014/main" id="{691D2092-BB0D-4A93-A8E7-43F5A14FD7B2}"/>
              </a:ext>
            </a:extLst>
          </p:cNvPr>
          <p:cNvSpPr>
            <a:spLocks noGrp="1" noChangeArrowheads="1"/>
          </p:cNvSpPr>
          <p:nvPr>
            <p:ph idx="4294967295"/>
          </p:nvPr>
        </p:nvSpPr>
        <p:spPr>
          <a:xfrm>
            <a:off x="897467" y="3073398"/>
            <a:ext cx="9372600" cy="2654831"/>
          </a:xfrm>
        </p:spPr>
        <p:txBody>
          <a:bodyPr>
            <a:normAutofit/>
          </a:bodyPr>
          <a:lstStyle/>
          <a:p>
            <a:pPr eaLnBrk="1" hangingPunct="1">
              <a:buFont typeface="Arial" panose="020B0604020202020204" pitchFamily="34" charset="0"/>
              <a:buNone/>
            </a:pPr>
            <a:r>
              <a:rPr lang="es-PR" altLang="es-CL" sz="2400" b="1" u="sng" dirty="0"/>
              <a:t>Administrativos</a:t>
            </a:r>
          </a:p>
          <a:p>
            <a:pPr lvl="1" eaLnBrk="1" hangingPunct="1"/>
            <a:r>
              <a:rPr lang="es-PR" altLang="es-CL" sz="2000" dirty="0"/>
              <a:t>Establecer un programa de limpieza con frecuencias regulares.</a:t>
            </a:r>
          </a:p>
          <a:p>
            <a:pPr lvl="1" eaLnBrk="1" hangingPunct="1"/>
            <a:r>
              <a:rPr lang="es-PR" altLang="es-CL" sz="2000" dirty="0"/>
              <a:t>Buenas practicas de trabajo.</a:t>
            </a:r>
          </a:p>
          <a:p>
            <a:pPr lvl="1" eaLnBrk="1" hangingPunct="1"/>
            <a:endParaRPr lang="es-PR" altLang="es-CL" sz="2000" dirty="0"/>
          </a:p>
          <a:p>
            <a:pPr eaLnBrk="1" hangingPunct="1">
              <a:buFont typeface="Arial" panose="020B0604020202020204" pitchFamily="34" charset="0"/>
              <a:buNone/>
            </a:pPr>
            <a:r>
              <a:rPr lang="es-PR" altLang="es-CL" sz="2400" b="1" u="sng" dirty="0"/>
              <a:t>Equipo de Protección Personal</a:t>
            </a:r>
          </a:p>
          <a:p>
            <a:pPr lvl="1" eaLnBrk="1" hangingPunct="1"/>
            <a:r>
              <a:rPr lang="es-PR" altLang="es-CL" sz="2000" dirty="0"/>
              <a:t>Equipo clasificado como resistente a fuego (FR).</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ADFD3499-F2A1-4C6F-9B21-53DFE7F23AAA}"/>
              </a:ext>
            </a:extLst>
          </p:cNvPr>
          <p:cNvSpPr>
            <a:spLocks noGrp="1" noChangeArrowheads="1"/>
          </p:cNvSpPr>
          <p:nvPr>
            <p:ph type="title"/>
          </p:nvPr>
        </p:nvSpPr>
        <p:spPr>
          <a:xfrm>
            <a:off x="478366" y="1373714"/>
            <a:ext cx="7903634" cy="626533"/>
          </a:xfrm>
          <a:solidFill>
            <a:schemeClr val="bg1"/>
          </a:solidFill>
        </p:spPr>
        <p:txBody>
          <a:bodyPr vert="horz" lIns="91440" tIns="45720" rIns="91440" bIns="45720" rtlCol="0" anchor="ctr">
            <a:noAutofit/>
          </a:bodyPr>
          <a:lstStyle/>
          <a:p>
            <a:r>
              <a:rPr lang="es-PR" b="1" dirty="0">
                <a:solidFill>
                  <a:srgbClr val="C00000"/>
                </a:solidFill>
              </a:rPr>
              <a:t>Prevención – Control de Polvo</a:t>
            </a:r>
          </a:p>
        </p:txBody>
      </p:sp>
      <p:sp>
        <p:nvSpPr>
          <p:cNvPr id="57347" name="Rectangle 3">
            <a:extLst>
              <a:ext uri="{FF2B5EF4-FFF2-40B4-BE49-F238E27FC236}">
                <a16:creationId xmlns:a16="http://schemas.microsoft.com/office/drawing/2014/main" id="{C462B4D6-AFCF-46FE-9E98-2F3375ED013E}"/>
              </a:ext>
            </a:extLst>
          </p:cNvPr>
          <p:cNvSpPr>
            <a:spLocks noGrp="1" noChangeArrowheads="1"/>
          </p:cNvSpPr>
          <p:nvPr>
            <p:ph type="body" sz="half" idx="1"/>
          </p:nvPr>
        </p:nvSpPr>
        <p:spPr>
          <a:xfrm>
            <a:off x="687792" y="2681443"/>
            <a:ext cx="7622490" cy="3293533"/>
          </a:xfrm>
        </p:spPr>
        <p:txBody>
          <a:bodyPr/>
          <a:lstStyle/>
          <a:p>
            <a:pPr algn="just" eaLnBrk="1" hangingPunct="1">
              <a:lnSpc>
                <a:spcPct val="100000"/>
              </a:lnSpc>
              <a:spcBef>
                <a:spcPct val="0"/>
              </a:spcBef>
              <a:buFontTx/>
              <a:buNone/>
            </a:pPr>
            <a:r>
              <a:rPr lang="es-PR" altLang="es-CL" sz="2000" dirty="0">
                <a:latin typeface="Arial" panose="020B0604020202020204" pitchFamily="34" charset="0"/>
                <a:cs typeface="Arial" panose="020B0604020202020204" pitchFamily="34" charset="0"/>
              </a:rPr>
              <a:t>El </a:t>
            </a:r>
            <a:r>
              <a:rPr lang="es-PR" altLang="es-CL" sz="2000" b="1" dirty="0">
                <a:latin typeface="Arial" panose="020B0604020202020204" pitchFamily="34" charset="0"/>
                <a:cs typeface="Arial" panose="020B0604020202020204" pitchFamily="34" charset="0"/>
              </a:rPr>
              <a:t>Código NFPA 654 </a:t>
            </a:r>
            <a:r>
              <a:rPr lang="es-PR" altLang="es-CL" sz="2000" dirty="0">
                <a:latin typeface="Arial" panose="020B0604020202020204" pitchFamily="34" charset="0"/>
                <a:cs typeface="Arial" panose="020B0604020202020204" pitchFamily="34" charset="0"/>
              </a:rPr>
              <a:t>recomienda lo siguiente:</a:t>
            </a:r>
          </a:p>
          <a:p>
            <a:pPr algn="just" eaLnBrk="1" hangingPunct="1">
              <a:lnSpc>
                <a:spcPct val="100000"/>
              </a:lnSpc>
              <a:spcBef>
                <a:spcPct val="0"/>
              </a:spcBef>
              <a:buFontTx/>
              <a:buNone/>
            </a:pPr>
            <a:endParaRPr lang="es-PR" altLang="es-CL" sz="1800" dirty="0">
              <a:latin typeface="Arial" panose="020B0604020202020204" pitchFamily="34" charset="0"/>
              <a:cs typeface="Arial" panose="020B0604020202020204" pitchFamily="34" charset="0"/>
            </a:endParaRPr>
          </a:p>
          <a:p>
            <a:pPr algn="just" eaLnBrk="1" hangingPunct="1">
              <a:lnSpc>
                <a:spcPct val="100000"/>
              </a:lnSpc>
              <a:spcBef>
                <a:spcPct val="0"/>
              </a:spcBef>
            </a:pPr>
            <a:r>
              <a:rPr lang="es-PR" altLang="es-CL" sz="1800" b="1" dirty="0">
                <a:latin typeface="Arial" panose="020B0604020202020204" pitchFamily="34" charset="0"/>
                <a:cs typeface="Arial" panose="020B0604020202020204" pitchFamily="34" charset="0"/>
              </a:rPr>
              <a:t>Minimizar el escape de polvo </a:t>
            </a:r>
            <a:r>
              <a:rPr lang="es-PR" altLang="es-CL" sz="1800" dirty="0">
                <a:latin typeface="Arial" panose="020B0604020202020204" pitchFamily="34" charset="0"/>
                <a:cs typeface="Arial" panose="020B0604020202020204" pitchFamily="34" charset="0"/>
              </a:rPr>
              <a:t>fugitivo que proviene de equipos de proceso o sistemas de ventilación.</a:t>
            </a:r>
          </a:p>
          <a:p>
            <a:pPr algn="just" eaLnBrk="1" hangingPunct="1">
              <a:lnSpc>
                <a:spcPct val="100000"/>
              </a:lnSpc>
              <a:spcBef>
                <a:spcPct val="0"/>
              </a:spcBef>
              <a:buFont typeface="Arial" panose="020B0604020202020204" pitchFamily="34" charset="0"/>
              <a:buNone/>
            </a:pPr>
            <a:endParaRPr lang="es-PR" altLang="es-CL" sz="1800" dirty="0">
              <a:latin typeface="Arial" panose="020B0604020202020204" pitchFamily="34" charset="0"/>
              <a:cs typeface="Arial" panose="020B0604020202020204" pitchFamily="34" charset="0"/>
            </a:endParaRPr>
          </a:p>
          <a:p>
            <a:pPr algn="just" eaLnBrk="1" hangingPunct="1">
              <a:lnSpc>
                <a:spcPct val="100000"/>
              </a:lnSpc>
              <a:spcBef>
                <a:spcPct val="0"/>
              </a:spcBef>
            </a:pPr>
            <a:r>
              <a:rPr lang="es-PR" altLang="es-CL" sz="1800" dirty="0">
                <a:latin typeface="Arial" panose="020B0604020202020204" pitchFamily="34" charset="0"/>
                <a:cs typeface="Arial" panose="020B0604020202020204" pitchFamily="34" charset="0"/>
              </a:rPr>
              <a:t>Utilizar  </a:t>
            </a:r>
            <a:r>
              <a:rPr lang="es-PR" altLang="es-CL" sz="1800" b="1" dirty="0">
                <a:latin typeface="Arial" panose="020B0604020202020204" pitchFamily="34" charset="0"/>
                <a:cs typeface="Arial" panose="020B0604020202020204" pitchFamily="34" charset="0"/>
              </a:rPr>
              <a:t>sistemas de colección </a:t>
            </a:r>
            <a:r>
              <a:rPr lang="es-PR" altLang="es-CL" sz="1800" dirty="0">
                <a:latin typeface="Arial" panose="020B0604020202020204" pitchFamily="34" charset="0"/>
                <a:cs typeface="Arial" panose="020B0604020202020204" pitchFamily="34" charset="0"/>
              </a:rPr>
              <a:t>de polvo.</a:t>
            </a:r>
          </a:p>
          <a:p>
            <a:pPr algn="just" eaLnBrk="1" hangingPunct="1">
              <a:lnSpc>
                <a:spcPct val="100000"/>
              </a:lnSpc>
              <a:spcBef>
                <a:spcPct val="0"/>
              </a:spcBef>
              <a:buFont typeface="Arial" panose="020B0604020202020204" pitchFamily="34" charset="0"/>
              <a:buNone/>
            </a:pPr>
            <a:endParaRPr lang="es-PR" altLang="es-CL" sz="1800" dirty="0">
              <a:latin typeface="Arial" panose="020B0604020202020204" pitchFamily="34" charset="0"/>
              <a:cs typeface="Arial" panose="020B0604020202020204" pitchFamily="34" charset="0"/>
            </a:endParaRPr>
          </a:p>
          <a:p>
            <a:pPr algn="just" eaLnBrk="1" hangingPunct="1">
              <a:lnSpc>
                <a:spcPct val="100000"/>
              </a:lnSpc>
              <a:spcBef>
                <a:spcPct val="0"/>
              </a:spcBef>
            </a:pPr>
            <a:r>
              <a:rPr lang="es-PR" altLang="es-CL" sz="1800" dirty="0">
                <a:latin typeface="Arial" panose="020B0604020202020204" pitchFamily="34" charset="0"/>
                <a:cs typeface="Arial" panose="020B0604020202020204" pitchFamily="34" charset="0"/>
              </a:rPr>
              <a:t>Utilizar  superficies de trabajo que reduzcan la acumulación de polvo y faciliten la limpieza.</a:t>
            </a:r>
          </a:p>
          <a:p>
            <a:pPr algn="just" eaLnBrk="1" hangingPunct="1">
              <a:lnSpc>
                <a:spcPct val="100000"/>
              </a:lnSpc>
              <a:spcBef>
                <a:spcPct val="0"/>
              </a:spcBef>
              <a:buFont typeface="Arial" panose="020B0604020202020204" pitchFamily="34" charset="0"/>
              <a:buNone/>
            </a:pPr>
            <a:endParaRPr lang="es-PR" altLang="es-CL" sz="2200" dirty="0">
              <a:latin typeface="Arial" panose="020B0604020202020204" pitchFamily="34" charset="0"/>
              <a:cs typeface="Arial" panose="020B0604020202020204" pitchFamily="34" charset="0"/>
            </a:endParaRPr>
          </a:p>
        </p:txBody>
      </p:sp>
      <p:pic>
        <p:nvPicPr>
          <p:cNvPr id="57349" name="Picture 6" descr="dust in air heater 2">
            <a:extLst>
              <a:ext uri="{FF2B5EF4-FFF2-40B4-BE49-F238E27FC236}">
                <a16:creationId xmlns:a16="http://schemas.microsoft.com/office/drawing/2014/main" id="{4C2EBACA-B254-4B5A-A022-44086F5D42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8164" y="1181848"/>
            <a:ext cx="2578411" cy="400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Text Box 7">
            <a:extLst>
              <a:ext uri="{FF2B5EF4-FFF2-40B4-BE49-F238E27FC236}">
                <a16:creationId xmlns:a16="http://schemas.microsoft.com/office/drawing/2014/main" id="{8274E13B-A202-49FD-AF49-6B627F2649AC}"/>
              </a:ext>
            </a:extLst>
          </p:cNvPr>
          <p:cNvSpPr txBox="1">
            <a:spLocks noChangeArrowheads="1"/>
          </p:cNvSpPr>
          <p:nvPr/>
        </p:nvSpPr>
        <p:spPr bwMode="auto">
          <a:xfrm>
            <a:off x="8848163" y="5349360"/>
            <a:ext cx="2578411" cy="830997"/>
          </a:xfrm>
          <a:prstGeom prst="rect">
            <a:avLst/>
          </a:prstGeom>
          <a:solidFill>
            <a:srgbClr val="FFCC99"/>
          </a:solidFill>
          <a:ln w="38100">
            <a:solidFill>
              <a:srgbClr val="0000FF"/>
            </a:solid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PR" altLang="es-CL" sz="2400" dirty="0"/>
              <a:t>Las manchas son rastros de polvo </a:t>
            </a:r>
            <a:endParaRPr lang="en-US" altLang="es-CL" sz="2400" dirty="0"/>
          </a:p>
        </p:txBody>
      </p:sp>
    </p:spTree>
  </p:cSld>
  <p:clrMapOvr>
    <a:masterClrMapping/>
  </p:clrMapOvr>
  <p:transition spd="slow">
    <p:pull/>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934" name="Rectangle 182">
            <a:extLst>
              <a:ext uri="{FF2B5EF4-FFF2-40B4-BE49-F238E27FC236}">
                <a16:creationId xmlns:a16="http://schemas.microsoft.com/office/drawing/2014/main" id="{9C0ED9F4-A127-4BD2-83C9-712999C2FADE}"/>
              </a:ext>
            </a:extLst>
          </p:cNvPr>
          <p:cNvSpPr>
            <a:spLocks noGrp="1" noChangeArrowheads="1"/>
          </p:cNvSpPr>
          <p:nvPr>
            <p:ph type="title"/>
          </p:nvPr>
        </p:nvSpPr>
        <p:spPr>
          <a:xfrm>
            <a:off x="397933" y="1125803"/>
            <a:ext cx="8229600" cy="1143000"/>
          </a:xfrm>
        </p:spPr>
        <p:txBody>
          <a:bodyPr vert="horz" lIns="91440" tIns="45720" rIns="91440" bIns="45720" rtlCol="0" anchor="ctr">
            <a:noAutofit/>
          </a:bodyPr>
          <a:lstStyle/>
          <a:p>
            <a:r>
              <a:rPr lang="es-PR" b="1" dirty="0">
                <a:solidFill>
                  <a:srgbClr val="C00000"/>
                </a:solidFill>
              </a:rPr>
              <a:t>Prevención – Control de Polvo</a:t>
            </a:r>
          </a:p>
        </p:txBody>
      </p:sp>
      <p:sp>
        <p:nvSpPr>
          <p:cNvPr id="58371" name="Rectangle 181">
            <a:extLst>
              <a:ext uri="{FF2B5EF4-FFF2-40B4-BE49-F238E27FC236}">
                <a16:creationId xmlns:a16="http://schemas.microsoft.com/office/drawing/2014/main" id="{9D7C1A82-8629-4068-B4D8-92295E98A675}"/>
              </a:ext>
            </a:extLst>
          </p:cNvPr>
          <p:cNvSpPr>
            <a:spLocks noGrp="1" noChangeArrowheads="1"/>
          </p:cNvSpPr>
          <p:nvPr>
            <p:ph idx="1"/>
          </p:nvPr>
        </p:nvSpPr>
        <p:spPr>
          <a:xfrm>
            <a:off x="675839" y="2460362"/>
            <a:ext cx="7020362" cy="3623733"/>
          </a:xfrm>
        </p:spPr>
        <p:txBody>
          <a:bodyPr>
            <a:normAutofit/>
          </a:bodyPr>
          <a:lstStyle/>
          <a:p>
            <a:pPr algn="just" eaLnBrk="1" hangingPunct="1">
              <a:lnSpc>
                <a:spcPct val="100000"/>
              </a:lnSpc>
              <a:buFontTx/>
              <a:buNone/>
            </a:pPr>
            <a:r>
              <a:rPr lang="es-PR" altLang="es-CL" sz="2000" b="1" dirty="0">
                <a:latin typeface="Arial" panose="020B0604020202020204" pitchFamily="34" charset="0"/>
                <a:cs typeface="Arial" panose="020B0604020202020204" pitchFamily="34" charset="0"/>
              </a:rPr>
              <a:t>Código NFPA 654</a:t>
            </a:r>
          </a:p>
          <a:p>
            <a:pPr algn="just" eaLnBrk="1" hangingPunct="1">
              <a:lnSpc>
                <a:spcPct val="100000"/>
              </a:lnSpc>
              <a:buFontTx/>
              <a:buNone/>
            </a:pPr>
            <a:endParaRPr lang="es-PR" altLang="es-CL" sz="800" dirty="0">
              <a:latin typeface="Arial" panose="020B0604020202020204" pitchFamily="34" charset="0"/>
              <a:cs typeface="Arial" panose="020B0604020202020204" pitchFamily="34" charset="0"/>
            </a:endParaRPr>
          </a:p>
          <a:p>
            <a:pPr algn="just" eaLnBrk="1" hangingPunct="1">
              <a:lnSpc>
                <a:spcPct val="100000"/>
              </a:lnSpc>
            </a:pPr>
            <a:r>
              <a:rPr lang="es-PR" altLang="es-CL" sz="1800" b="1" dirty="0">
                <a:latin typeface="Arial" panose="020B0604020202020204" pitchFamily="34" charset="0"/>
                <a:cs typeface="Arial" panose="020B0604020202020204" pitchFamily="34" charset="0"/>
              </a:rPr>
              <a:t>Inspeccionar  y limpiar </a:t>
            </a:r>
            <a:r>
              <a:rPr lang="es-PR" altLang="es-CL" sz="1800" dirty="0">
                <a:latin typeface="Arial" panose="020B0604020202020204" pitchFamily="34" charset="0"/>
                <a:cs typeface="Arial" panose="020B0604020202020204" pitchFamily="34" charset="0"/>
              </a:rPr>
              <a:t>los residuos de polvo  a intervalos regulares en áreas abiertas y en las zonas ocultas. </a:t>
            </a:r>
          </a:p>
          <a:p>
            <a:pPr algn="just" eaLnBrk="1" hangingPunct="1">
              <a:lnSpc>
                <a:spcPct val="100000"/>
              </a:lnSpc>
            </a:pPr>
            <a:endParaRPr lang="es-PR" altLang="es-CL" sz="1800" dirty="0">
              <a:latin typeface="Arial" panose="020B0604020202020204" pitchFamily="34" charset="0"/>
              <a:cs typeface="Arial" panose="020B0604020202020204" pitchFamily="34" charset="0"/>
            </a:endParaRPr>
          </a:p>
          <a:p>
            <a:pPr algn="just" eaLnBrk="1" hangingPunct="1">
              <a:lnSpc>
                <a:spcPct val="100000"/>
              </a:lnSpc>
            </a:pPr>
            <a:r>
              <a:rPr lang="es-PR" altLang="es-CL" sz="1800" dirty="0">
                <a:latin typeface="Arial" panose="020B0604020202020204" pitchFamily="34" charset="0"/>
                <a:cs typeface="Arial" panose="020B0604020202020204" pitchFamily="34" charset="0"/>
              </a:rPr>
              <a:t>Las </a:t>
            </a:r>
            <a:r>
              <a:rPr lang="es-PR" altLang="es-CL" sz="1800" b="1" dirty="0">
                <a:latin typeface="Arial" panose="020B0604020202020204" pitchFamily="34" charset="0"/>
                <a:cs typeface="Arial" panose="020B0604020202020204" pitchFamily="34" charset="0"/>
              </a:rPr>
              <a:t>zonas ocultas </a:t>
            </a:r>
            <a:r>
              <a:rPr lang="es-PR" altLang="es-CL" sz="1800" dirty="0">
                <a:latin typeface="Arial" panose="020B0604020202020204" pitchFamily="34" charset="0"/>
                <a:cs typeface="Arial" panose="020B0604020202020204" pitchFamily="34" charset="0"/>
              </a:rPr>
              <a:t>deben tener un acceso para la inspección, o de lo contrario estar selladas.</a:t>
            </a:r>
          </a:p>
          <a:p>
            <a:pPr algn="just" eaLnBrk="1" hangingPunct="1">
              <a:lnSpc>
                <a:spcPct val="100000"/>
              </a:lnSpc>
            </a:pPr>
            <a:endParaRPr lang="es-PR" altLang="es-CL" sz="2000" dirty="0">
              <a:latin typeface="Arial" panose="020B0604020202020204" pitchFamily="34" charset="0"/>
              <a:cs typeface="Arial" panose="020B0604020202020204" pitchFamily="34" charset="0"/>
            </a:endParaRPr>
          </a:p>
        </p:txBody>
      </p:sp>
      <p:sp>
        <p:nvSpPr>
          <p:cNvPr id="84994" name="Slide Number Placeholder 5">
            <a:extLst>
              <a:ext uri="{FF2B5EF4-FFF2-40B4-BE49-F238E27FC236}">
                <a16:creationId xmlns:a16="http://schemas.microsoft.com/office/drawing/2014/main" id="{D612F521-232A-42FD-967E-2DDF59FF4F4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84C9806-5302-47E5-AD01-1D8C790FDA40}" type="slidenum">
              <a:rPr lang="en-US" altLang="es-CL">
                <a:solidFill>
                  <a:srgbClr val="898989"/>
                </a:solidFill>
              </a:rPr>
              <a:pPr eaLnBrk="1" hangingPunct="1"/>
              <a:t>56</a:t>
            </a:fld>
            <a:endParaRPr lang="en-US" altLang="es-CL">
              <a:solidFill>
                <a:srgbClr val="898989"/>
              </a:solidFill>
            </a:endParaRPr>
          </a:p>
        </p:txBody>
      </p:sp>
      <p:pic>
        <p:nvPicPr>
          <p:cNvPr id="58373" name="Picture 184">
            <a:extLst>
              <a:ext uri="{FF2B5EF4-FFF2-40B4-BE49-F238E27FC236}">
                <a16:creationId xmlns:a16="http://schemas.microsoft.com/office/drawing/2014/main" id="{8CCAF3D3-97E2-4BF6-8F21-F3BDBF2C2A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9086" y="2036997"/>
            <a:ext cx="3267075" cy="3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a:extLst>
              <a:ext uri="{FF2B5EF4-FFF2-40B4-BE49-F238E27FC236}">
                <a16:creationId xmlns:a16="http://schemas.microsoft.com/office/drawing/2014/main" id="{8F39B4CA-D94E-4793-B00A-F35BAFAC6D9E}"/>
              </a:ext>
            </a:extLst>
          </p:cNvPr>
          <p:cNvSpPr>
            <a:spLocks noGrp="1" noChangeArrowheads="1"/>
          </p:cNvSpPr>
          <p:nvPr>
            <p:ph type="title"/>
          </p:nvPr>
        </p:nvSpPr>
        <p:spPr>
          <a:xfrm>
            <a:off x="1981200" y="228600"/>
            <a:ext cx="8229600" cy="1143000"/>
          </a:xfrm>
        </p:spPr>
        <p:txBody>
          <a:bodyPr>
            <a:normAutofit/>
          </a:bodyPr>
          <a:lstStyle/>
          <a:p>
            <a:pPr algn="l" eaLnBrk="1" hangingPunct="1">
              <a:defRPr/>
            </a:pPr>
            <a:r>
              <a:rPr lang="es-PR" dirty="0">
                <a:solidFill>
                  <a:schemeClr val="bg1"/>
                </a:solidFill>
              </a:rPr>
              <a:t>Prevención – Control de Polvo</a:t>
            </a:r>
            <a:endParaRPr lang="en-US" dirty="0">
              <a:solidFill>
                <a:schemeClr val="bg1"/>
              </a:solidFill>
            </a:endParaRPr>
          </a:p>
        </p:txBody>
      </p:sp>
      <p:sp>
        <p:nvSpPr>
          <p:cNvPr id="59395" name="Rectangle 3">
            <a:extLst>
              <a:ext uri="{FF2B5EF4-FFF2-40B4-BE49-F238E27FC236}">
                <a16:creationId xmlns:a16="http://schemas.microsoft.com/office/drawing/2014/main" id="{48AD0A8E-92B9-45BE-AE9D-6566B8D1E557}"/>
              </a:ext>
            </a:extLst>
          </p:cNvPr>
          <p:cNvSpPr>
            <a:spLocks noGrp="1" noChangeArrowheads="1"/>
          </p:cNvSpPr>
          <p:nvPr>
            <p:ph idx="1"/>
          </p:nvPr>
        </p:nvSpPr>
        <p:spPr>
          <a:xfrm>
            <a:off x="681318" y="1847850"/>
            <a:ext cx="8068235" cy="3810000"/>
          </a:xfrm>
        </p:spPr>
        <p:txBody>
          <a:bodyPr/>
          <a:lstStyle/>
          <a:p>
            <a:pPr eaLnBrk="1" hangingPunct="1">
              <a:lnSpc>
                <a:spcPct val="100000"/>
              </a:lnSpc>
              <a:buFontTx/>
              <a:buNone/>
            </a:pPr>
            <a:r>
              <a:rPr lang="es-PR" altLang="es-CL" b="1" dirty="0">
                <a:latin typeface="Arial" panose="020B0604020202020204" pitchFamily="34" charset="0"/>
                <a:cs typeface="Arial" panose="020B0604020202020204" pitchFamily="34" charset="0"/>
              </a:rPr>
              <a:t>Código</a:t>
            </a:r>
            <a:r>
              <a:rPr lang="en-US" altLang="es-CL" b="1" dirty="0">
                <a:latin typeface="Arial" panose="020B0604020202020204" pitchFamily="34" charset="0"/>
                <a:cs typeface="Arial" panose="020B0604020202020204" pitchFamily="34" charset="0"/>
              </a:rPr>
              <a:t> NFPA 654</a:t>
            </a:r>
          </a:p>
          <a:p>
            <a:pPr eaLnBrk="1" hangingPunct="1">
              <a:lnSpc>
                <a:spcPct val="100000"/>
              </a:lnSpc>
              <a:buFontTx/>
              <a:buNone/>
            </a:pPr>
            <a:endParaRPr lang="en-US" altLang="es-CL" sz="800" b="1" dirty="0">
              <a:latin typeface="Arial" panose="020B0604020202020204" pitchFamily="34" charset="0"/>
              <a:cs typeface="Arial" panose="020B0604020202020204" pitchFamily="34" charset="0"/>
            </a:endParaRPr>
          </a:p>
          <a:p>
            <a:pPr eaLnBrk="1" hangingPunct="1">
              <a:lnSpc>
                <a:spcPct val="100000"/>
              </a:lnSpc>
            </a:pPr>
            <a:r>
              <a:rPr lang="es-PR" altLang="es-CL" sz="2400" dirty="0">
                <a:latin typeface="Arial" panose="020B0604020202020204" pitchFamily="34" charset="0"/>
                <a:cs typeface="Arial" panose="020B0604020202020204" pitchFamily="34" charset="0"/>
              </a:rPr>
              <a:t>Use métodos de limpieza que no generan nubes de polvo;</a:t>
            </a:r>
          </a:p>
          <a:p>
            <a:pPr eaLnBrk="1" hangingPunct="1">
              <a:lnSpc>
                <a:spcPct val="100000"/>
              </a:lnSpc>
              <a:buFont typeface="Arial" panose="020B0604020202020204" pitchFamily="34" charset="0"/>
              <a:buNone/>
            </a:pPr>
            <a:endParaRPr lang="es-PR" altLang="es-CL" sz="2400" dirty="0">
              <a:latin typeface="Arial" panose="020B0604020202020204" pitchFamily="34" charset="0"/>
              <a:cs typeface="Arial" panose="020B0604020202020204" pitchFamily="34" charset="0"/>
            </a:endParaRPr>
          </a:p>
          <a:p>
            <a:pPr eaLnBrk="1" hangingPunct="1">
              <a:lnSpc>
                <a:spcPct val="100000"/>
              </a:lnSpc>
            </a:pPr>
            <a:r>
              <a:rPr lang="es-PR" altLang="es-CL" sz="2400" dirty="0">
                <a:latin typeface="Arial" panose="020B0604020202020204" pitchFamily="34" charset="0"/>
                <a:cs typeface="Arial" panose="020B0604020202020204" pitchFamily="34" charset="0"/>
              </a:rPr>
              <a:t>Sólo use las aspiradoras aprobados para recolección de polvo combustible.</a:t>
            </a:r>
            <a:endParaRPr lang="en-US" altLang="es-CL" sz="2400" b="1" dirty="0">
              <a:latin typeface="Arial" panose="020B0604020202020204" pitchFamily="34" charset="0"/>
              <a:cs typeface="Arial" panose="020B0604020202020204" pitchFamily="34" charset="0"/>
            </a:endParaRPr>
          </a:p>
        </p:txBody>
      </p:sp>
      <p:pic>
        <p:nvPicPr>
          <p:cNvPr id="59396" name="Picture 34" descr="http://www.nilfiskcfm.com/images/product_images/A15EXP%20large/A15EXP%20large.jpg">
            <a:extLst>
              <a:ext uri="{FF2B5EF4-FFF2-40B4-BE49-F238E27FC236}">
                <a16:creationId xmlns:a16="http://schemas.microsoft.com/office/drawing/2014/main" id="{CB7BA054-B941-4B61-B876-C554924A46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9553" y="1371600"/>
            <a:ext cx="25908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Rectangle 3">
            <a:extLst>
              <a:ext uri="{FF2B5EF4-FFF2-40B4-BE49-F238E27FC236}">
                <a16:creationId xmlns:a16="http://schemas.microsoft.com/office/drawing/2014/main" id="{9CAED5AE-3F78-40D8-9B16-3CED61AFF18F}"/>
              </a:ext>
            </a:extLst>
          </p:cNvPr>
          <p:cNvSpPr>
            <a:spLocks noGrp="1" noChangeArrowheads="1"/>
          </p:cNvSpPr>
          <p:nvPr>
            <p:ph type="title"/>
          </p:nvPr>
        </p:nvSpPr>
        <p:spPr>
          <a:xfrm>
            <a:off x="381000" y="1159934"/>
            <a:ext cx="8229600" cy="884238"/>
          </a:xfrm>
        </p:spPr>
        <p:txBody>
          <a:bodyPr vert="horz" lIns="91440" tIns="45720" rIns="91440" bIns="45720" rtlCol="0" anchor="ctr">
            <a:noAutofit/>
          </a:bodyPr>
          <a:lstStyle/>
          <a:p>
            <a:r>
              <a:rPr lang="en-US" b="1" dirty="0" err="1">
                <a:solidFill>
                  <a:srgbClr val="C00000"/>
                </a:solidFill>
              </a:rPr>
              <a:t>Prevención</a:t>
            </a:r>
            <a:r>
              <a:rPr lang="en-US" b="1" dirty="0">
                <a:solidFill>
                  <a:srgbClr val="C00000"/>
                </a:solidFill>
              </a:rPr>
              <a:t> – Control de </a:t>
            </a:r>
            <a:r>
              <a:rPr lang="en-US" b="1" dirty="0" err="1">
                <a:solidFill>
                  <a:srgbClr val="C00000"/>
                </a:solidFill>
              </a:rPr>
              <a:t>Ignición</a:t>
            </a:r>
            <a:endParaRPr lang="en-US" b="1" dirty="0">
              <a:solidFill>
                <a:srgbClr val="C00000"/>
              </a:solidFill>
            </a:endParaRPr>
          </a:p>
        </p:txBody>
      </p:sp>
      <p:sp>
        <p:nvSpPr>
          <p:cNvPr id="60419" name="Rectangle 4">
            <a:extLst>
              <a:ext uri="{FF2B5EF4-FFF2-40B4-BE49-F238E27FC236}">
                <a16:creationId xmlns:a16="http://schemas.microsoft.com/office/drawing/2014/main" id="{50887DEC-A1EB-43B2-9001-6AAE068FC352}"/>
              </a:ext>
            </a:extLst>
          </p:cNvPr>
          <p:cNvSpPr>
            <a:spLocks noGrp="1" noChangeArrowheads="1"/>
          </p:cNvSpPr>
          <p:nvPr>
            <p:ph idx="1"/>
          </p:nvPr>
        </p:nvSpPr>
        <p:spPr>
          <a:xfrm>
            <a:off x="564776" y="2497666"/>
            <a:ext cx="7458636" cy="4131733"/>
          </a:xfrm>
        </p:spPr>
        <p:txBody>
          <a:bodyPr>
            <a:normAutofit/>
          </a:bodyPr>
          <a:lstStyle/>
          <a:p>
            <a:pPr marL="0" indent="0">
              <a:lnSpc>
                <a:spcPct val="100000"/>
              </a:lnSpc>
              <a:spcBef>
                <a:spcPct val="0"/>
              </a:spcBef>
              <a:buNone/>
            </a:pPr>
            <a:r>
              <a:rPr lang="es-PR" altLang="es-CL" sz="2400" b="1" dirty="0">
                <a:latin typeface="Arial" panose="020B0604020202020204" pitchFamily="34" charset="0"/>
                <a:cs typeface="Arial" panose="020B0604020202020204" pitchFamily="34" charset="0"/>
              </a:rPr>
              <a:t>Código NFPA 654</a:t>
            </a:r>
            <a:r>
              <a:rPr lang="es-PR" altLang="es-CL" sz="1600" b="1" dirty="0">
                <a:latin typeface="Arial" panose="020B0604020202020204" pitchFamily="34" charset="0"/>
                <a:cs typeface="Arial" panose="020B0604020202020204" pitchFamily="34" charset="0"/>
              </a:rPr>
              <a:t> </a:t>
            </a:r>
          </a:p>
          <a:p>
            <a:pPr marL="0" indent="0">
              <a:lnSpc>
                <a:spcPct val="100000"/>
              </a:lnSpc>
              <a:spcBef>
                <a:spcPct val="0"/>
              </a:spcBef>
              <a:buNone/>
            </a:pPr>
            <a:endParaRPr lang="es-PR" altLang="es-CL" sz="1600" b="1" dirty="0">
              <a:latin typeface="Arial" panose="020B0604020202020204" pitchFamily="34" charset="0"/>
              <a:cs typeface="Arial" panose="020B0604020202020204" pitchFamily="34" charset="0"/>
            </a:endParaRPr>
          </a:p>
          <a:p>
            <a:pPr marL="0" indent="0">
              <a:lnSpc>
                <a:spcPct val="100000"/>
              </a:lnSpc>
              <a:spcBef>
                <a:spcPct val="0"/>
              </a:spcBef>
              <a:buNone/>
            </a:pPr>
            <a:r>
              <a:rPr lang="es-PR" altLang="es-CL" sz="2000" dirty="0"/>
              <a:t>Considera todas las fuentes de ignición provenientes de:</a:t>
            </a:r>
          </a:p>
          <a:p>
            <a:pPr eaLnBrk="1" hangingPunct="1">
              <a:lnSpc>
                <a:spcPct val="100000"/>
              </a:lnSpc>
              <a:spcBef>
                <a:spcPct val="0"/>
              </a:spcBef>
              <a:buFont typeface="Arial" panose="020B0604020202020204" pitchFamily="34" charset="0"/>
              <a:buNone/>
            </a:pPr>
            <a:endParaRPr lang="es-PR" altLang="es-CL" sz="800" dirty="0"/>
          </a:p>
          <a:p>
            <a:pPr eaLnBrk="1" hangingPunct="1">
              <a:lnSpc>
                <a:spcPct val="100000"/>
              </a:lnSpc>
              <a:spcBef>
                <a:spcPct val="0"/>
              </a:spcBef>
            </a:pPr>
            <a:r>
              <a:rPr lang="es-PR" altLang="es-CL" sz="2000" dirty="0"/>
              <a:t>Sistemas  eléctricos de equipos  y luminarias; </a:t>
            </a:r>
          </a:p>
          <a:p>
            <a:pPr eaLnBrk="1" hangingPunct="1">
              <a:lnSpc>
                <a:spcPct val="100000"/>
              </a:lnSpc>
              <a:spcBef>
                <a:spcPct val="0"/>
              </a:spcBef>
            </a:pPr>
            <a:r>
              <a:rPr lang="es-PR" altLang="es-CL" sz="2000" dirty="0"/>
              <a:t>Electricidad estática, incluyendo la conexión de los equipos a tierra;</a:t>
            </a:r>
          </a:p>
          <a:p>
            <a:pPr eaLnBrk="1" hangingPunct="1">
              <a:lnSpc>
                <a:spcPct val="100000"/>
              </a:lnSpc>
              <a:spcBef>
                <a:spcPct val="0"/>
              </a:spcBef>
            </a:pPr>
            <a:r>
              <a:rPr lang="es-PR" altLang="es-CL" sz="2000" dirty="0"/>
              <a:t>Control de llamas y chispas</a:t>
            </a:r>
            <a:r>
              <a:rPr lang="es-PR" altLang="es-CL" sz="2000" dirty="0">
                <a:solidFill>
                  <a:srgbClr val="0000FF"/>
                </a:solidFill>
              </a:rPr>
              <a:t>.</a:t>
            </a:r>
          </a:p>
        </p:txBody>
      </p:sp>
      <p:pic>
        <p:nvPicPr>
          <p:cNvPr id="60421" name="Picture 5" descr="electrical light bulb">
            <a:extLst>
              <a:ext uri="{FF2B5EF4-FFF2-40B4-BE49-F238E27FC236}">
                <a16:creationId xmlns:a16="http://schemas.microsoft.com/office/drawing/2014/main" id="{23A7825C-E637-4F76-A6C8-3815A2CC19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9024" y="2596278"/>
            <a:ext cx="3378200" cy="3171371"/>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60422" name="Text Box 6">
            <a:extLst>
              <a:ext uri="{FF2B5EF4-FFF2-40B4-BE49-F238E27FC236}">
                <a16:creationId xmlns:a16="http://schemas.microsoft.com/office/drawing/2014/main" id="{700135B5-2075-4908-9149-A12A9394D45E}"/>
              </a:ext>
            </a:extLst>
          </p:cNvPr>
          <p:cNvSpPr txBox="1">
            <a:spLocks noChangeArrowheads="1"/>
          </p:cNvSpPr>
          <p:nvPr/>
        </p:nvSpPr>
        <p:spPr bwMode="auto">
          <a:xfrm>
            <a:off x="10292136" y="2727325"/>
            <a:ext cx="1335088"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s-CL" sz="4000" dirty="0">
                <a:latin typeface="Arial Black" panose="020B0A04020102020204" pitchFamily="34" charset="0"/>
              </a:rPr>
              <a:t>No!</a:t>
            </a:r>
          </a:p>
        </p:txBody>
      </p:sp>
    </p:spTree>
  </p:cSld>
  <p:clrMapOvr>
    <a:masterClrMapping/>
  </p:clrMapOvr>
  <p:transition spd="slow">
    <p:pull/>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a:extLst>
              <a:ext uri="{FF2B5EF4-FFF2-40B4-BE49-F238E27FC236}">
                <a16:creationId xmlns:a16="http://schemas.microsoft.com/office/drawing/2014/main" id="{A2E5FE6D-C1A6-4A49-A56D-D119DA279719}"/>
              </a:ext>
            </a:extLst>
          </p:cNvPr>
          <p:cNvSpPr>
            <a:spLocks noGrp="1" noChangeArrowheads="1"/>
          </p:cNvSpPr>
          <p:nvPr>
            <p:ph type="title"/>
          </p:nvPr>
        </p:nvSpPr>
        <p:spPr>
          <a:xfrm>
            <a:off x="457200" y="1363133"/>
            <a:ext cx="8229600" cy="1143000"/>
          </a:xfrm>
          <a:solidFill>
            <a:schemeClr val="bg1"/>
          </a:solidFill>
        </p:spPr>
        <p:txBody>
          <a:bodyPr vert="horz" lIns="91440" tIns="45720" rIns="91440" bIns="45720" rtlCol="0" anchor="ctr">
            <a:noAutofit/>
          </a:bodyPr>
          <a:lstStyle/>
          <a:p>
            <a:r>
              <a:rPr lang="es-PR" b="1" dirty="0">
                <a:solidFill>
                  <a:srgbClr val="C00000"/>
                </a:solidFill>
              </a:rPr>
              <a:t>Prevención – Control de Ignición</a:t>
            </a:r>
          </a:p>
        </p:txBody>
      </p:sp>
      <p:sp>
        <p:nvSpPr>
          <p:cNvPr id="61443" name="Rectangle 3">
            <a:extLst>
              <a:ext uri="{FF2B5EF4-FFF2-40B4-BE49-F238E27FC236}">
                <a16:creationId xmlns:a16="http://schemas.microsoft.com/office/drawing/2014/main" id="{F6138C99-8FD8-4627-AB48-5CB4B2294FCB}"/>
              </a:ext>
            </a:extLst>
          </p:cNvPr>
          <p:cNvSpPr>
            <a:spLocks noGrp="1" noChangeArrowheads="1"/>
          </p:cNvSpPr>
          <p:nvPr>
            <p:ph idx="1"/>
          </p:nvPr>
        </p:nvSpPr>
        <p:spPr>
          <a:xfrm>
            <a:off x="792504" y="2702363"/>
            <a:ext cx="10606991" cy="3047999"/>
          </a:xfrm>
        </p:spPr>
        <p:txBody>
          <a:bodyPr>
            <a:normAutofit/>
          </a:bodyPr>
          <a:lstStyle/>
          <a:p>
            <a:pPr algn="just" eaLnBrk="1" hangingPunct="1">
              <a:lnSpc>
                <a:spcPct val="100000"/>
              </a:lnSpc>
              <a:buFontTx/>
              <a:buNone/>
            </a:pPr>
            <a:r>
              <a:rPr lang="es-PR" altLang="es-CL" sz="2400" b="1" dirty="0">
                <a:latin typeface="Arial" panose="020B0604020202020204" pitchFamily="34" charset="0"/>
                <a:cs typeface="Arial" panose="020B0604020202020204" pitchFamily="34" charset="0"/>
              </a:rPr>
              <a:t>Código NFPA 654 </a:t>
            </a:r>
          </a:p>
          <a:p>
            <a:pPr algn="just" eaLnBrk="1" hangingPunct="1">
              <a:lnSpc>
                <a:spcPct val="100000"/>
              </a:lnSpc>
              <a:buFontTx/>
              <a:buNone/>
            </a:pPr>
            <a:endParaRPr lang="es-PR" altLang="es-CL" sz="2400" b="1" dirty="0">
              <a:latin typeface="Arial" panose="020B0604020202020204" pitchFamily="34" charset="0"/>
              <a:cs typeface="Arial" panose="020B0604020202020204" pitchFamily="34" charset="0"/>
            </a:endParaRPr>
          </a:p>
          <a:p>
            <a:pPr algn="just" eaLnBrk="1" hangingPunct="1">
              <a:lnSpc>
                <a:spcPct val="100000"/>
              </a:lnSpc>
            </a:pPr>
            <a:r>
              <a:rPr lang="es-PR" altLang="es-CL" sz="1800" b="1" dirty="0">
                <a:latin typeface="Arial" panose="020B0604020202020204" pitchFamily="34" charset="0"/>
                <a:cs typeface="Arial" panose="020B0604020202020204" pitchFamily="34" charset="0"/>
              </a:rPr>
              <a:t>Control mecánico de chispas y fricción</a:t>
            </a:r>
            <a:r>
              <a:rPr lang="es-PR" altLang="es-CL" sz="1800" dirty="0">
                <a:latin typeface="Arial" panose="020B0604020202020204" pitchFamily="34" charset="0"/>
                <a:cs typeface="Arial" panose="020B0604020202020204" pitchFamily="34" charset="0"/>
              </a:rPr>
              <a:t>; mediante  dispositivos de separación para remover materiales extraños capaces de provocar incendios en los materiales combustibles de proceso;</a:t>
            </a:r>
          </a:p>
          <a:p>
            <a:pPr algn="just" eaLnBrk="1" hangingPunct="1">
              <a:lnSpc>
                <a:spcPct val="100000"/>
              </a:lnSpc>
            </a:pPr>
            <a:r>
              <a:rPr lang="es-PR" altLang="es-CL" sz="1800" dirty="0">
                <a:latin typeface="Arial" panose="020B0604020202020204" pitchFamily="34" charset="0"/>
                <a:cs typeface="Arial" panose="020B0604020202020204" pitchFamily="34" charset="0"/>
              </a:rPr>
              <a:t>Separar el  polvo combustible de las superficies calientes y de equipos que generan calor.</a:t>
            </a:r>
          </a:p>
          <a:p>
            <a:pPr algn="just" eaLnBrk="1" hangingPunct="1">
              <a:lnSpc>
                <a:spcPct val="100000"/>
              </a:lnSpc>
            </a:pPr>
            <a:r>
              <a:rPr lang="es-PR" altLang="es-CL" sz="1800" dirty="0">
                <a:latin typeface="Arial" panose="020B0604020202020204" pitchFamily="34" charset="0"/>
                <a:cs typeface="Arial" panose="020B0604020202020204" pitchFamily="34" charset="0"/>
              </a:rPr>
              <a:t>Tener permisos para trabajos en caliente.</a:t>
            </a:r>
          </a:p>
        </p:txBody>
      </p:sp>
    </p:spTree>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0D7EB96C-92EA-484B-9E9A-2E2F32DCE365}"/>
              </a:ext>
            </a:extLst>
          </p:cNvPr>
          <p:cNvSpPr>
            <a:spLocks noGrp="1"/>
          </p:cNvSpPr>
          <p:nvPr>
            <p:ph type="title"/>
          </p:nvPr>
        </p:nvSpPr>
        <p:spPr>
          <a:xfrm>
            <a:off x="381000" y="905933"/>
            <a:ext cx="10515600" cy="1084791"/>
          </a:xfrm>
        </p:spPr>
        <p:txBody>
          <a:bodyPr/>
          <a:lstStyle/>
          <a:p>
            <a:pPr eaLnBrk="1" hangingPunct="1">
              <a:defRPr/>
            </a:pPr>
            <a:r>
              <a:rPr lang="es-PR" b="1" dirty="0">
                <a:solidFill>
                  <a:srgbClr val="C00000"/>
                </a:solidFill>
              </a:rPr>
              <a:t>Propósito</a:t>
            </a:r>
          </a:p>
        </p:txBody>
      </p:sp>
      <p:sp>
        <p:nvSpPr>
          <p:cNvPr id="7171" name="Content Placeholder 2">
            <a:extLst>
              <a:ext uri="{FF2B5EF4-FFF2-40B4-BE49-F238E27FC236}">
                <a16:creationId xmlns:a16="http://schemas.microsoft.com/office/drawing/2014/main" id="{B72B1804-78FF-4830-A53F-79F824D29F95}"/>
              </a:ext>
            </a:extLst>
          </p:cNvPr>
          <p:cNvSpPr>
            <a:spLocks noGrp="1"/>
          </p:cNvSpPr>
          <p:nvPr>
            <p:ph idx="1"/>
          </p:nvPr>
        </p:nvSpPr>
        <p:spPr>
          <a:xfrm>
            <a:off x="876549" y="1990724"/>
            <a:ext cx="10438902" cy="4316942"/>
          </a:xfrm>
        </p:spPr>
        <p:txBody>
          <a:bodyPr>
            <a:normAutofit/>
          </a:bodyPr>
          <a:lstStyle/>
          <a:p>
            <a:pPr marL="0" indent="0" algn="just" eaLnBrk="1" hangingPunct="1">
              <a:buFont typeface="Arial" panose="020B0604020202020204" pitchFamily="34" charset="0"/>
              <a:buNone/>
            </a:pPr>
            <a:r>
              <a:rPr lang="es-PR" altLang="es-CL" sz="2400" dirty="0"/>
              <a:t>El propósito de esta presentación es agrupar en un documento el peligro que representa el manejo de polvo combustible en los procesos industriales. </a:t>
            </a:r>
          </a:p>
          <a:p>
            <a:pPr eaLnBrk="1" hangingPunct="1">
              <a:buFont typeface="Arial" panose="020B0604020202020204" pitchFamily="34" charset="0"/>
              <a:buNone/>
            </a:pPr>
            <a:endParaRPr lang="es-PR" altLang="es-CL" sz="2400" dirty="0"/>
          </a:p>
          <a:p>
            <a:pPr eaLnBrk="1" hangingPunct="1">
              <a:buFont typeface="Arial" panose="020B0604020202020204" pitchFamily="34" charset="0"/>
              <a:buNone/>
            </a:pPr>
            <a:r>
              <a:rPr lang="es-PR" altLang="es-CL" sz="2400" dirty="0"/>
              <a:t>Se discutirá:</a:t>
            </a:r>
          </a:p>
          <a:p>
            <a:pPr eaLnBrk="1" hangingPunct="1"/>
            <a:r>
              <a:rPr lang="es-PR" altLang="es-CL" sz="2400" dirty="0"/>
              <a:t>Las  características peligrosas del polvo combustible y su comportamiento.  </a:t>
            </a:r>
          </a:p>
          <a:p>
            <a:pPr eaLnBrk="1" hangingPunct="1"/>
            <a:r>
              <a:rPr lang="es-PR" altLang="es-CL" sz="2400" dirty="0"/>
              <a:t>Como  realizar análisis de riesgo para reconocer los peligros asociados al polvo combustible.</a:t>
            </a:r>
          </a:p>
          <a:p>
            <a:pPr eaLnBrk="1" hangingPunct="1"/>
            <a:r>
              <a:rPr lang="es-PR" altLang="es-CL" sz="2400" dirty="0"/>
              <a:t>Métodos de control sugeridos.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7" name="Picture 5">
            <a:extLst>
              <a:ext uri="{FF2B5EF4-FFF2-40B4-BE49-F238E27FC236}">
                <a16:creationId xmlns:a16="http://schemas.microsoft.com/office/drawing/2014/main" id="{A2FD95F9-6373-4AAE-B984-2A82448A24A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97000" y="16935"/>
            <a:ext cx="6477000" cy="650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8EFA5D1B-EDA2-46BD-B955-901E579FDF2A}"/>
              </a:ext>
            </a:extLst>
          </p:cNvPr>
          <p:cNvSpPr/>
          <p:nvPr/>
        </p:nvSpPr>
        <p:spPr>
          <a:xfrm>
            <a:off x="1498600" y="135467"/>
            <a:ext cx="3429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R" sz="2400" b="1" dirty="0"/>
              <a:t>Separador Magnético</a:t>
            </a:r>
          </a:p>
        </p:txBody>
      </p:sp>
      <p:sp>
        <p:nvSpPr>
          <p:cNvPr id="5" name="Rectangle 4">
            <a:extLst>
              <a:ext uri="{FF2B5EF4-FFF2-40B4-BE49-F238E27FC236}">
                <a16:creationId xmlns:a16="http://schemas.microsoft.com/office/drawing/2014/main" id="{350F2604-197D-4F5C-96ED-22748839B45B}"/>
              </a:ext>
            </a:extLst>
          </p:cNvPr>
          <p:cNvSpPr/>
          <p:nvPr/>
        </p:nvSpPr>
        <p:spPr>
          <a:xfrm>
            <a:off x="5689600" y="1202267"/>
            <a:ext cx="1752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R" b="1" dirty="0"/>
              <a:t>tolva de alimentación</a:t>
            </a:r>
          </a:p>
        </p:txBody>
      </p:sp>
      <p:sp>
        <p:nvSpPr>
          <p:cNvPr id="6" name="Rectangle 5">
            <a:extLst>
              <a:ext uri="{FF2B5EF4-FFF2-40B4-BE49-F238E27FC236}">
                <a16:creationId xmlns:a16="http://schemas.microsoft.com/office/drawing/2014/main" id="{41F65CDB-23CB-4674-871B-655EB218D09F}"/>
              </a:ext>
            </a:extLst>
          </p:cNvPr>
          <p:cNvSpPr/>
          <p:nvPr/>
        </p:nvSpPr>
        <p:spPr>
          <a:xfrm>
            <a:off x="5613400" y="2421467"/>
            <a:ext cx="21336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R" b="1" dirty="0"/>
              <a:t>posición de funcionamiento de los imanes</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a:extLst>
              <a:ext uri="{FF2B5EF4-FFF2-40B4-BE49-F238E27FC236}">
                <a16:creationId xmlns:a16="http://schemas.microsoft.com/office/drawing/2014/main" id="{60828FB8-0574-475D-8482-EE3E1BB73BCA}"/>
              </a:ext>
            </a:extLst>
          </p:cNvPr>
          <p:cNvSpPr>
            <a:spLocks noGrp="1" noChangeArrowheads="1"/>
          </p:cNvSpPr>
          <p:nvPr>
            <p:ph type="title"/>
          </p:nvPr>
        </p:nvSpPr>
        <p:spPr>
          <a:xfrm>
            <a:off x="457200" y="1176867"/>
            <a:ext cx="8229600" cy="960438"/>
          </a:xfrm>
          <a:solidFill>
            <a:schemeClr val="bg1"/>
          </a:solidFill>
        </p:spPr>
        <p:txBody>
          <a:bodyPr vert="horz" lIns="91440" tIns="45720" rIns="91440" bIns="45720" rtlCol="0" anchor="ctr">
            <a:noAutofit/>
          </a:bodyPr>
          <a:lstStyle/>
          <a:p>
            <a:r>
              <a:rPr lang="es-PR" b="1" dirty="0">
                <a:solidFill>
                  <a:srgbClr val="C00000"/>
                </a:solidFill>
              </a:rPr>
              <a:t>Prevención – Control de Ignición</a:t>
            </a:r>
          </a:p>
        </p:txBody>
      </p:sp>
      <p:sp>
        <p:nvSpPr>
          <p:cNvPr id="63491" name="Rectangle 3">
            <a:extLst>
              <a:ext uri="{FF2B5EF4-FFF2-40B4-BE49-F238E27FC236}">
                <a16:creationId xmlns:a16="http://schemas.microsoft.com/office/drawing/2014/main" id="{59300396-C737-41DD-8A5A-868677CEE88E}"/>
              </a:ext>
            </a:extLst>
          </p:cNvPr>
          <p:cNvSpPr>
            <a:spLocks noGrp="1" noChangeArrowheads="1"/>
          </p:cNvSpPr>
          <p:nvPr>
            <p:ph idx="1"/>
          </p:nvPr>
        </p:nvSpPr>
        <p:spPr>
          <a:xfrm>
            <a:off x="523435" y="2664884"/>
            <a:ext cx="7499977" cy="3691466"/>
          </a:xfrm>
        </p:spPr>
        <p:txBody>
          <a:bodyPr>
            <a:normAutofit/>
          </a:bodyPr>
          <a:lstStyle/>
          <a:p>
            <a:pPr algn="just" eaLnBrk="1" hangingPunct="1">
              <a:lnSpc>
                <a:spcPct val="80000"/>
              </a:lnSpc>
              <a:buFontTx/>
              <a:buNone/>
            </a:pPr>
            <a:r>
              <a:rPr lang="es-PR" altLang="es-CL" sz="2300" dirty="0">
                <a:latin typeface="Arial Black" panose="020B0A04020102020204" pitchFamily="34" charset="0"/>
              </a:rPr>
              <a:t>Otras fuentes de ignición</a:t>
            </a:r>
          </a:p>
          <a:p>
            <a:pPr algn="just" eaLnBrk="1" hangingPunct="1">
              <a:lnSpc>
                <a:spcPct val="80000"/>
              </a:lnSpc>
              <a:buFontTx/>
              <a:buNone/>
            </a:pPr>
            <a:endParaRPr lang="es-PR" altLang="es-CL" sz="2300" dirty="0">
              <a:latin typeface="Arial Black" panose="020B0A04020102020204" pitchFamily="34" charset="0"/>
            </a:endParaRPr>
          </a:p>
          <a:p>
            <a:pPr algn="just" eaLnBrk="1" hangingPunct="1">
              <a:lnSpc>
                <a:spcPct val="80000"/>
              </a:lnSpc>
            </a:pPr>
            <a:r>
              <a:rPr lang="es-PR" altLang="es-CL" sz="2300" dirty="0"/>
              <a:t>OSHA 29 CFR 1910.178 (c) regula los camiones industriales motorizados en las zonas de polvo.</a:t>
            </a:r>
          </a:p>
          <a:p>
            <a:pPr algn="just" eaLnBrk="1" hangingPunct="1">
              <a:lnSpc>
                <a:spcPct val="80000"/>
              </a:lnSpc>
            </a:pPr>
            <a:r>
              <a:rPr lang="es-PR" altLang="es-CL" sz="2300" dirty="0"/>
              <a:t>Las operaciones de manipulación de carbón deben cumplir con los requisitos eléctricos estipulados en OSHA 29 CFR 1910.269</a:t>
            </a:r>
          </a:p>
        </p:txBody>
      </p:sp>
      <p:sp>
        <p:nvSpPr>
          <p:cNvPr id="97282" name="Slide Number Placeholder 5">
            <a:extLst>
              <a:ext uri="{FF2B5EF4-FFF2-40B4-BE49-F238E27FC236}">
                <a16:creationId xmlns:a16="http://schemas.microsoft.com/office/drawing/2014/main" id="{32E89086-6B85-4E87-967C-2175DD47915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B612984-CE8B-43B1-940F-9A5EA36C7769}" type="slidenum">
              <a:rPr lang="en-US" altLang="es-CL">
                <a:solidFill>
                  <a:srgbClr val="898989"/>
                </a:solidFill>
              </a:rPr>
              <a:pPr eaLnBrk="1" hangingPunct="1"/>
              <a:t>61</a:t>
            </a:fld>
            <a:endParaRPr lang="en-US" altLang="es-CL">
              <a:solidFill>
                <a:srgbClr val="898989"/>
              </a:solidFill>
            </a:endParaRPr>
          </a:p>
        </p:txBody>
      </p:sp>
      <p:pic>
        <p:nvPicPr>
          <p:cNvPr id="63493" name="Picture 4" descr="lift truck hazloc 4">
            <a:extLst>
              <a:ext uri="{FF2B5EF4-FFF2-40B4-BE49-F238E27FC236}">
                <a16:creationId xmlns:a16="http://schemas.microsoft.com/office/drawing/2014/main" id="{60E9E3CD-6601-482C-8F39-1A60D9625E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9737" y="2137305"/>
            <a:ext cx="3034063" cy="345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Text Box 5">
            <a:extLst>
              <a:ext uri="{FF2B5EF4-FFF2-40B4-BE49-F238E27FC236}">
                <a16:creationId xmlns:a16="http://schemas.microsoft.com/office/drawing/2014/main" id="{A06CF4DF-48D8-4FD7-BE7A-ABCFCD677CA2}"/>
              </a:ext>
            </a:extLst>
          </p:cNvPr>
          <p:cNvSpPr txBox="1">
            <a:spLocks noChangeArrowheads="1"/>
          </p:cNvSpPr>
          <p:nvPr/>
        </p:nvSpPr>
        <p:spPr bwMode="auto">
          <a:xfrm>
            <a:off x="9067800" y="5526087"/>
            <a:ext cx="2286000" cy="8302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s-CL" sz="2400" dirty="0" err="1">
                <a:latin typeface="Arial Black" panose="020B0A04020102020204" pitchFamily="34" charset="0"/>
              </a:rPr>
              <a:t>Clase</a:t>
            </a:r>
            <a:r>
              <a:rPr lang="en-US" altLang="es-CL" sz="2400" dirty="0">
                <a:latin typeface="Arial Black" panose="020B0A04020102020204" pitchFamily="34" charset="0"/>
              </a:rPr>
              <a:t> II</a:t>
            </a:r>
          </a:p>
          <a:p>
            <a:pPr eaLnBrk="1" hangingPunct="1"/>
            <a:r>
              <a:rPr lang="en-US" altLang="es-CL" sz="2400" dirty="0">
                <a:latin typeface="Arial Black" panose="020B0A04020102020204" pitchFamily="34" charset="0"/>
              </a:rPr>
              <a:t>Grupo D &amp; G</a:t>
            </a:r>
          </a:p>
        </p:txBody>
      </p:sp>
    </p:spTree>
  </p:cSld>
  <p:clrMapOvr>
    <a:masterClrMapping/>
  </p:clrMapOvr>
  <p:transition spd="slow">
    <p:pull/>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a:extLst>
              <a:ext uri="{FF2B5EF4-FFF2-40B4-BE49-F238E27FC236}">
                <a16:creationId xmlns:a16="http://schemas.microsoft.com/office/drawing/2014/main" id="{2C9E51D4-AED7-4F36-B2FB-E79D583B0504}"/>
              </a:ext>
            </a:extLst>
          </p:cNvPr>
          <p:cNvSpPr>
            <a:spLocks noGrp="1" noChangeArrowheads="1"/>
          </p:cNvSpPr>
          <p:nvPr>
            <p:ph type="title"/>
          </p:nvPr>
        </p:nvSpPr>
        <p:spPr>
          <a:xfrm>
            <a:off x="395697" y="1050572"/>
            <a:ext cx="8001000" cy="914400"/>
          </a:xfrm>
          <a:solidFill>
            <a:schemeClr val="bg1"/>
          </a:solidFill>
        </p:spPr>
        <p:txBody>
          <a:bodyPr vert="horz" lIns="91440" tIns="45720" rIns="91440" bIns="45720" rtlCol="0" anchor="ctr">
            <a:noAutofit/>
          </a:bodyPr>
          <a:lstStyle/>
          <a:p>
            <a:r>
              <a:rPr lang="es-PR" b="1" dirty="0">
                <a:solidFill>
                  <a:srgbClr val="C00000"/>
                </a:solidFill>
              </a:rPr>
              <a:t>Prevención – Control de Ignición</a:t>
            </a:r>
          </a:p>
        </p:txBody>
      </p:sp>
      <p:sp>
        <p:nvSpPr>
          <p:cNvPr id="64515" name="Rectangle 3">
            <a:extLst>
              <a:ext uri="{FF2B5EF4-FFF2-40B4-BE49-F238E27FC236}">
                <a16:creationId xmlns:a16="http://schemas.microsoft.com/office/drawing/2014/main" id="{2C494886-76E3-4C93-975A-D2690DB0E7B9}"/>
              </a:ext>
            </a:extLst>
          </p:cNvPr>
          <p:cNvSpPr>
            <a:spLocks noGrp="1" noChangeArrowheads="1"/>
          </p:cNvSpPr>
          <p:nvPr>
            <p:ph idx="1"/>
          </p:nvPr>
        </p:nvSpPr>
        <p:spPr>
          <a:xfrm>
            <a:off x="518903" y="2508244"/>
            <a:ext cx="5655733" cy="3672378"/>
          </a:xfrm>
        </p:spPr>
        <p:txBody>
          <a:bodyPr>
            <a:normAutofit/>
          </a:bodyPr>
          <a:lstStyle/>
          <a:p>
            <a:pPr marL="114300" indent="-114300">
              <a:spcBef>
                <a:spcPct val="0"/>
              </a:spcBef>
              <a:buNone/>
            </a:pPr>
            <a:r>
              <a:rPr lang="es-PR" altLang="es-CL" sz="2400" b="1" dirty="0">
                <a:latin typeface="Arial" panose="020B0604020202020204" pitchFamily="34" charset="0"/>
                <a:cs typeface="Arial" panose="020B0604020202020204" pitchFamily="34" charset="0"/>
              </a:rPr>
              <a:t>Código NFPA 654</a:t>
            </a:r>
          </a:p>
          <a:p>
            <a:pPr marL="114300" indent="-114300">
              <a:spcBef>
                <a:spcPct val="0"/>
              </a:spcBef>
              <a:buNone/>
            </a:pPr>
            <a:endParaRPr lang="es-PR" altLang="es-CL" sz="2400" dirty="0"/>
          </a:p>
          <a:p>
            <a:pPr marL="0" indent="0">
              <a:spcBef>
                <a:spcPct val="0"/>
              </a:spcBef>
              <a:buNone/>
            </a:pPr>
            <a:r>
              <a:rPr lang="es-PR" altLang="es-CL" sz="2400" dirty="0"/>
              <a:t>La carga manual de material  desde recipientes intermedios a granel no esta permitido, cuando el movimiento de polvo podría causar una atmósfera inflamable.</a:t>
            </a:r>
          </a:p>
        </p:txBody>
      </p:sp>
      <p:sp>
        <p:nvSpPr>
          <p:cNvPr id="98306" name="Slide Number Placeholder 5">
            <a:extLst>
              <a:ext uri="{FF2B5EF4-FFF2-40B4-BE49-F238E27FC236}">
                <a16:creationId xmlns:a16="http://schemas.microsoft.com/office/drawing/2014/main" id="{09B56346-6104-465B-9152-1698A0EDA8A6}"/>
              </a:ext>
            </a:extLst>
          </p:cNvPr>
          <p:cNvSpPr>
            <a:spLocks noGrp="1"/>
          </p:cNvSpPr>
          <p:nvPr>
            <p:ph type="sldNum" sz="quarter" idx="12"/>
          </p:nvPr>
        </p:nvSpPr>
        <p:spPr>
          <a:xfrm>
            <a:off x="8315326" y="7346950"/>
            <a:ext cx="1401763" cy="214313"/>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6A86833-1343-472C-B605-023AFA01E6AC}" type="slidenum">
              <a:rPr lang="en-US" altLang="es-CL">
                <a:solidFill>
                  <a:srgbClr val="898989"/>
                </a:solidFill>
              </a:rPr>
              <a:pPr eaLnBrk="1" hangingPunct="1"/>
              <a:t>62</a:t>
            </a:fld>
            <a:endParaRPr lang="en-US" altLang="es-CL">
              <a:solidFill>
                <a:srgbClr val="898989"/>
              </a:solidFill>
            </a:endParaRPr>
          </a:p>
        </p:txBody>
      </p:sp>
      <p:sp>
        <p:nvSpPr>
          <p:cNvPr id="64517" name="AutoShape 4">
            <a:extLst>
              <a:ext uri="{FF2B5EF4-FFF2-40B4-BE49-F238E27FC236}">
                <a16:creationId xmlns:a16="http://schemas.microsoft.com/office/drawing/2014/main" id="{FE0F4EF6-B19C-46CB-800E-B83F9F4596FA}"/>
              </a:ext>
            </a:extLst>
          </p:cNvPr>
          <p:cNvSpPr>
            <a:spLocks noChangeArrowheads="1"/>
          </p:cNvSpPr>
          <p:nvPr/>
        </p:nvSpPr>
        <p:spPr bwMode="auto">
          <a:xfrm flipH="1">
            <a:off x="8432800" y="3627676"/>
            <a:ext cx="1817688" cy="2622550"/>
          </a:xfrm>
          <a:prstGeom prst="can">
            <a:avLst>
              <a:gd name="adj" fmla="val 19017"/>
            </a:avLst>
          </a:prstGeom>
          <a:solidFill>
            <a:srgbClr val="5F5F5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PR" altLang="es-CL"/>
          </a:p>
        </p:txBody>
      </p:sp>
      <p:sp>
        <p:nvSpPr>
          <p:cNvPr id="79878" name="AutoShape 5">
            <a:extLst>
              <a:ext uri="{FF2B5EF4-FFF2-40B4-BE49-F238E27FC236}">
                <a16:creationId xmlns:a16="http://schemas.microsoft.com/office/drawing/2014/main" id="{DE5F98C1-5F3F-409D-ACB4-0AD31568515F}"/>
              </a:ext>
            </a:extLst>
          </p:cNvPr>
          <p:cNvSpPr>
            <a:spLocks noChangeArrowheads="1"/>
          </p:cNvSpPr>
          <p:nvPr/>
        </p:nvSpPr>
        <p:spPr bwMode="auto">
          <a:xfrm flipH="1">
            <a:off x="8432800" y="3703876"/>
            <a:ext cx="1841500" cy="2514600"/>
          </a:xfrm>
          <a:prstGeom prst="can">
            <a:avLst>
              <a:gd name="adj" fmla="val 14079"/>
            </a:avLst>
          </a:prstGeom>
          <a:solidFill>
            <a:schemeClr val="accent6">
              <a:lumMod val="75000"/>
              <a:alpha val="50195"/>
            </a:schemeClr>
          </a:solidFill>
          <a:ln w="9525">
            <a:solidFill>
              <a:srgbClr val="292929"/>
            </a:solidFill>
            <a:round/>
            <a:headEnd/>
            <a:tailEnd/>
          </a:ln>
        </p:spPr>
        <p:txBody>
          <a:bodyPr wrap="none" anchor="ctr"/>
          <a:lstStyle/>
          <a:p>
            <a:pPr algn="ctr" defTabSz="457200">
              <a:defRPr/>
            </a:pPr>
            <a:r>
              <a:rPr lang="en-US" sz="2000" b="1" dirty="0" err="1">
                <a:solidFill>
                  <a:schemeClr val="accent1">
                    <a:lumMod val="20000"/>
                    <a:lumOff val="80000"/>
                  </a:schemeClr>
                </a:solidFill>
                <a:latin typeface="Arial" charset="0"/>
              </a:rPr>
              <a:t>Tanque</a:t>
            </a:r>
            <a:r>
              <a:rPr lang="en-US" sz="2000" b="1" dirty="0">
                <a:solidFill>
                  <a:schemeClr val="accent1">
                    <a:lumMod val="20000"/>
                    <a:lumOff val="80000"/>
                  </a:schemeClr>
                </a:solidFill>
                <a:latin typeface="Arial" charset="0"/>
              </a:rPr>
              <a:t> con </a:t>
            </a:r>
          </a:p>
          <a:p>
            <a:pPr algn="ctr" defTabSz="457200">
              <a:defRPr/>
            </a:pPr>
            <a:r>
              <a:rPr lang="en-US" sz="2000" b="1" dirty="0" err="1">
                <a:solidFill>
                  <a:schemeClr val="accent1">
                    <a:lumMod val="20000"/>
                    <a:lumOff val="80000"/>
                  </a:schemeClr>
                </a:solidFill>
                <a:latin typeface="Arial" charset="0"/>
              </a:rPr>
              <a:t>mezcla</a:t>
            </a:r>
            <a:r>
              <a:rPr lang="en-US" sz="2000" b="1" dirty="0">
                <a:solidFill>
                  <a:schemeClr val="accent1">
                    <a:lumMod val="20000"/>
                    <a:lumOff val="80000"/>
                  </a:schemeClr>
                </a:solidFill>
                <a:latin typeface="Arial" charset="0"/>
              </a:rPr>
              <a:t> </a:t>
            </a:r>
          </a:p>
          <a:p>
            <a:pPr algn="ctr" defTabSz="457200">
              <a:defRPr/>
            </a:pPr>
            <a:r>
              <a:rPr lang="en-US" sz="2000" b="1" dirty="0" err="1">
                <a:solidFill>
                  <a:schemeClr val="accent1">
                    <a:lumMod val="20000"/>
                    <a:lumOff val="80000"/>
                  </a:schemeClr>
                </a:solidFill>
                <a:latin typeface="Arial" charset="0"/>
              </a:rPr>
              <a:t>inflamable</a:t>
            </a:r>
            <a:endParaRPr lang="en-US" sz="2000" b="1" dirty="0">
              <a:solidFill>
                <a:schemeClr val="accent1">
                  <a:lumMod val="20000"/>
                  <a:lumOff val="80000"/>
                </a:schemeClr>
              </a:solidFill>
              <a:latin typeface="Arial" charset="0"/>
            </a:endParaRPr>
          </a:p>
          <a:p>
            <a:pPr algn="ctr" defTabSz="457200">
              <a:defRPr/>
            </a:pPr>
            <a:endParaRPr lang="en-US" sz="2800" b="1" dirty="0">
              <a:solidFill>
                <a:schemeClr val="tx2"/>
              </a:solidFill>
              <a:latin typeface="Arial" charset="0"/>
            </a:endParaRPr>
          </a:p>
        </p:txBody>
      </p:sp>
      <p:sp>
        <p:nvSpPr>
          <p:cNvPr id="64519" name="Freeform 6">
            <a:extLst>
              <a:ext uri="{FF2B5EF4-FFF2-40B4-BE49-F238E27FC236}">
                <a16:creationId xmlns:a16="http://schemas.microsoft.com/office/drawing/2014/main" id="{CF96ADA7-4AE3-41F8-A388-A08E9FABA756}"/>
              </a:ext>
            </a:extLst>
          </p:cNvPr>
          <p:cNvSpPr>
            <a:spLocks/>
          </p:cNvSpPr>
          <p:nvPr/>
        </p:nvSpPr>
        <p:spPr bwMode="auto">
          <a:xfrm flipH="1">
            <a:off x="8129589" y="3399076"/>
            <a:ext cx="2027237" cy="661988"/>
          </a:xfrm>
          <a:custGeom>
            <a:avLst/>
            <a:gdLst>
              <a:gd name="T0" fmla="*/ 2147483647 w 3888"/>
              <a:gd name="T1" fmla="*/ 2147483647 h 1420"/>
              <a:gd name="T2" fmla="*/ 2147483647 w 3888"/>
              <a:gd name="T3" fmla="*/ 2147483647 h 1420"/>
              <a:gd name="T4" fmla="*/ 2147483647 w 3888"/>
              <a:gd name="T5" fmla="*/ 2147483647 h 1420"/>
              <a:gd name="T6" fmla="*/ 2147483647 w 3888"/>
              <a:gd name="T7" fmla="*/ 2147483647 h 1420"/>
              <a:gd name="T8" fmla="*/ 2147483647 w 3888"/>
              <a:gd name="T9" fmla="*/ 2147483647 h 1420"/>
              <a:gd name="T10" fmla="*/ 2147483647 w 3888"/>
              <a:gd name="T11" fmla="*/ 2147483647 h 1420"/>
              <a:gd name="T12" fmla="*/ 2147483647 w 3888"/>
              <a:gd name="T13" fmla="*/ 2147483647 h 1420"/>
              <a:gd name="T14" fmla="*/ 2147483647 w 3888"/>
              <a:gd name="T15" fmla="*/ 2147483647 h 1420"/>
              <a:gd name="T16" fmla="*/ 2147483647 w 3888"/>
              <a:gd name="T17" fmla="*/ 2147483647 h 1420"/>
              <a:gd name="T18" fmla="*/ 2147483647 w 3888"/>
              <a:gd name="T19" fmla="*/ 2147483647 h 1420"/>
              <a:gd name="T20" fmla="*/ 2147483647 w 3888"/>
              <a:gd name="T21" fmla="*/ 2147483647 h 1420"/>
              <a:gd name="T22" fmla="*/ 2147483647 w 3888"/>
              <a:gd name="T23" fmla="*/ 2147483647 h 1420"/>
              <a:gd name="T24" fmla="*/ 2147483647 w 3888"/>
              <a:gd name="T25" fmla="*/ 2147483647 h 1420"/>
              <a:gd name="T26" fmla="*/ 2147483647 w 3888"/>
              <a:gd name="T27" fmla="*/ 2147483647 h 1420"/>
              <a:gd name="T28" fmla="*/ 2147483647 w 3888"/>
              <a:gd name="T29" fmla="*/ 2147483647 h 1420"/>
              <a:gd name="T30" fmla="*/ 2147483647 w 3888"/>
              <a:gd name="T31" fmla="*/ 2147483647 h 1420"/>
              <a:gd name="T32" fmla="*/ 2147483647 w 3888"/>
              <a:gd name="T33" fmla="*/ 2147483647 h 1420"/>
              <a:gd name="T34" fmla="*/ 2147483647 w 3888"/>
              <a:gd name="T35" fmla="*/ 2147483647 h 1420"/>
              <a:gd name="T36" fmla="*/ 2147483647 w 3888"/>
              <a:gd name="T37" fmla="*/ 2147483647 h 1420"/>
              <a:gd name="T38" fmla="*/ 2147483647 w 3888"/>
              <a:gd name="T39" fmla="*/ 2147483647 h 1420"/>
              <a:gd name="T40" fmla="*/ 2147483647 w 3888"/>
              <a:gd name="T41" fmla="*/ 2147483647 h 1420"/>
              <a:gd name="T42" fmla="*/ 2147483647 w 3888"/>
              <a:gd name="T43" fmla="*/ 2147483647 h 1420"/>
              <a:gd name="T44" fmla="*/ 2147483647 w 3888"/>
              <a:gd name="T45" fmla="*/ 2147483647 h 1420"/>
              <a:gd name="T46" fmla="*/ 2147483647 w 3888"/>
              <a:gd name="T47" fmla="*/ 2147483647 h 1420"/>
              <a:gd name="T48" fmla="*/ 2147483647 w 3888"/>
              <a:gd name="T49" fmla="*/ 2147483647 h 1420"/>
              <a:gd name="T50" fmla="*/ 2147483647 w 3888"/>
              <a:gd name="T51" fmla="*/ 2147483647 h 1420"/>
              <a:gd name="T52" fmla="*/ 2147483647 w 3888"/>
              <a:gd name="T53" fmla="*/ 2147483647 h 1420"/>
              <a:gd name="T54" fmla="*/ 2147483647 w 3888"/>
              <a:gd name="T55" fmla="*/ 2147483647 h 1420"/>
              <a:gd name="T56" fmla="*/ 2147483647 w 3888"/>
              <a:gd name="T57" fmla="*/ 2147483647 h 1420"/>
              <a:gd name="T58" fmla="*/ 2147483647 w 3888"/>
              <a:gd name="T59" fmla="*/ 2147483647 h 1420"/>
              <a:gd name="T60" fmla="*/ 2147483647 w 3888"/>
              <a:gd name="T61" fmla="*/ 2147483647 h 1420"/>
              <a:gd name="T62" fmla="*/ 2147483647 w 3888"/>
              <a:gd name="T63" fmla="*/ 2147483647 h 1420"/>
              <a:gd name="T64" fmla="*/ 2147483647 w 3888"/>
              <a:gd name="T65" fmla="*/ 2147483647 h 1420"/>
              <a:gd name="T66" fmla="*/ 2147483647 w 3888"/>
              <a:gd name="T67" fmla="*/ 2147483647 h 1420"/>
              <a:gd name="T68" fmla="*/ 2147483647 w 3888"/>
              <a:gd name="T69" fmla="*/ 2147483647 h 1420"/>
              <a:gd name="T70" fmla="*/ 2147483647 w 3888"/>
              <a:gd name="T71" fmla="*/ 2147483647 h 1420"/>
              <a:gd name="T72" fmla="*/ 2147483647 w 3888"/>
              <a:gd name="T73" fmla="*/ 2147483647 h 1420"/>
              <a:gd name="T74" fmla="*/ 2147483647 w 3888"/>
              <a:gd name="T75" fmla="*/ 2147483647 h 1420"/>
              <a:gd name="T76" fmla="*/ 2147483647 w 3888"/>
              <a:gd name="T77" fmla="*/ 2147483647 h 1420"/>
              <a:gd name="T78" fmla="*/ 2147483647 w 3888"/>
              <a:gd name="T79" fmla="*/ 2147483647 h 1420"/>
              <a:gd name="T80" fmla="*/ 2147483647 w 3888"/>
              <a:gd name="T81" fmla="*/ 2147483647 h 1420"/>
              <a:gd name="T82" fmla="*/ 2147483647 w 3888"/>
              <a:gd name="T83" fmla="*/ 2147483647 h 1420"/>
              <a:gd name="T84" fmla="*/ 2147483647 w 3888"/>
              <a:gd name="T85" fmla="*/ 2147483647 h 1420"/>
              <a:gd name="T86" fmla="*/ 2147483647 w 3888"/>
              <a:gd name="T87" fmla="*/ 2147483647 h 1420"/>
              <a:gd name="T88" fmla="*/ 2147483647 w 3888"/>
              <a:gd name="T89" fmla="*/ 2147483647 h 1420"/>
              <a:gd name="T90" fmla="*/ 2147483647 w 3888"/>
              <a:gd name="T91" fmla="*/ 2147483647 h 1420"/>
              <a:gd name="T92" fmla="*/ 2147483647 w 3888"/>
              <a:gd name="T93" fmla="*/ 2147483647 h 1420"/>
              <a:gd name="T94" fmla="*/ 2147483647 w 3888"/>
              <a:gd name="T95" fmla="*/ 2147483647 h 1420"/>
              <a:gd name="T96" fmla="*/ 2147483647 w 3888"/>
              <a:gd name="T97" fmla="*/ 2147483647 h 1420"/>
              <a:gd name="T98" fmla="*/ 2147483647 w 3888"/>
              <a:gd name="T99" fmla="*/ 2147483647 h 1420"/>
              <a:gd name="T100" fmla="*/ 2147483647 w 3888"/>
              <a:gd name="T101" fmla="*/ 2147483647 h 1420"/>
              <a:gd name="T102" fmla="*/ 2147483647 w 3888"/>
              <a:gd name="T103" fmla="*/ 2147483647 h 1420"/>
              <a:gd name="T104" fmla="*/ 2147483647 w 3888"/>
              <a:gd name="T105" fmla="*/ 2147483647 h 1420"/>
              <a:gd name="T106" fmla="*/ 2147483647 w 3888"/>
              <a:gd name="T107" fmla="*/ 2147483647 h 1420"/>
              <a:gd name="T108" fmla="*/ 2147483647 w 3888"/>
              <a:gd name="T109" fmla="*/ 2147483647 h 1420"/>
              <a:gd name="T110" fmla="*/ 2147483647 w 3888"/>
              <a:gd name="T111" fmla="*/ 2147483647 h 1420"/>
              <a:gd name="T112" fmla="*/ 2147483647 w 3888"/>
              <a:gd name="T113" fmla="*/ 2147483647 h 1420"/>
              <a:gd name="T114" fmla="*/ 2147483647 w 3888"/>
              <a:gd name="T115" fmla="*/ 2147483647 h 1420"/>
              <a:gd name="T116" fmla="*/ 2147483647 w 3888"/>
              <a:gd name="T117" fmla="*/ 2147483647 h 1420"/>
              <a:gd name="T118" fmla="*/ 2147483647 w 3888"/>
              <a:gd name="T119" fmla="*/ 2147483647 h 1420"/>
              <a:gd name="T120" fmla="*/ 2147483647 w 3888"/>
              <a:gd name="T121" fmla="*/ 2147483647 h 1420"/>
              <a:gd name="T122" fmla="*/ 2147483647 w 3888"/>
              <a:gd name="T123" fmla="*/ 2147483647 h 142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88"/>
              <a:gd name="T187" fmla="*/ 0 h 1420"/>
              <a:gd name="T188" fmla="*/ 3888 w 3888"/>
              <a:gd name="T189" fmla="*/ 1420 h 142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88" h="1420">
                <a:moveTo>
                  <a:pt x="1928" y="462"/>
                </a:moveTo>
                <a:lnTo>
                  <a:pt x="1928" y="460"/>
                </a:lnTo>
                <a:lnTo>
                  <a:pt x="1926" y="452"/>
                </a:lnTo>
                <a:lnTo>
                  <a:pt x="1922" y="439"/>
                </a:lnTo>
                <a:lnTo>
                  <a:pt x="1922" y="426"/>
                </a:lnTo>
                <a:lnTo>
                  <a:pt x="1918" y="407"/>
                </a:lnTo>
                <a:lnTo>
                  <a:pt x="1916" y="388"/>
                </a:lnTo>
                <a:lnTo>
                  <a:pt x="1914" y="365"/>
                </a:lnTo>
                <a:lnTo>
                  <a:pt x="1916" y="340"/>
                </a:lnTo>
                <a:lnTo>
                  <a:pt x="1916" y="316"/>
                </a:lnTo>
                <a:lnTo>
                  <a:pt x="1922" y="289"/>
                </a:lnTo>
                <a:lnTo>
                  <a:pt x="1926" y="262"/>
                </a:lnTo>
                <a:lnTo>
                  <a:pt x="1935" y="238"/>
                </a:lnTo>
                <a:lnTo>
                  <a:pt x="1947" y="211"/>
                </a:lnTo>
                <a:lnTo>
                  <a:pt x="1960" y="188"/>
                </a:lnTo>
                <a:lnTo>
                  <a:pt x="1977" y="165"/>
                </a:lnTo>
                <a:lnTo>
                  <a:pt x="2002" y="148"/>
                </a:lnTo>
                <a:lnTo>
                  <a:pt x="2027" y="131"/>
                </a:lnTo>
                <a:lnTo>
                  <a:pt x="2055" y="118"/>
                </a:lnTo>
                <a:lnTo>
                  <a:pt x="2087" y="106"/>
                </a:lnTo>
                <a:lnTo>
                  <a:pt x="2123" y="99"/>
                </a:lnTo>
                <a:lnTo>
                  <a:pt x="2158" y="89"/>
                </a:lnTo>
                <a:lnTo>
                  <a:pt x="2194" y="86"/>
                </a:lnTo>
                <a:lnTo>
                  <a:pt x="2230" y="80"/>
                </a:lnTo>
                <a:lnTo>
                  <a:pt x="2268" y="80"/>
                </a:lnTo>
                <a:lnTo>
                  <a:pt x="2300" y="78"/>
                </a:lnTo>
                <a:lnTo>
                  <a:pt x="2331" y="78"/>
                </a:lnTo>
                <a:lnTo>
                  <a:pt x="2359" y="80"/>
                </a:lnTo>
                <a:lnTo>
                  <a:pt x="2386" y="80"/>
                </a:lnTo>
                <a:lnTo>
                  <a:pt x="2407" y="80"/>
                </a:lnTo>
                <a:lnTo>
                  <a:pt x="2422" y="82"/>
                </a:lnTo>
                <a:lnTo>
                  <a:pt x="2432" y="84"/>
                </a:lnTo>
                <a:lnTo>
                  <a:pt x="2437" y="86"/>
                </a:lnTo>
                <a:lnTo>
                  <a:pt x="2437" y="82"/>
                </a:lnTo>
                <a:lnTo>
                  <a:pt x="2443" y="80"/>
                </a:lnTo>
                <a:lnTo>
                  <a:pt x="2451" y="74"/>
                </a:lnTo>
                <a:lnTo>
                  <a:pt x="2464" y="68"/>
                </a:lnTo>
                <a:lnTo>
                  <a:pt x="2475" y="59"/>
                </a:lnTo>
                <a:lnTo>
                  <a:pt x="2492" y="49"/>
                </a:lnTo>
                <a:lnTo>
                  <a:pt x="2511" y="42"/>
                </a:lnTo>
                <a:lnTo>
                  <a:pt x="2532" y="34"/>
                </a:lnTo>
                <a:lnTo>
                  <a:pt x="2553" y="25"/>
                </a:lnTo>
                <a:lnTo>
                  <a:pt x="2578" y="17"/>
                </a:lnTo>
                <a:lnTo>
                  <a:pt x="2603" y="10"/>
                </a:lnTo>
                <a:lnTo>
                  <a:pt x="2631" y="6"/>
                </a:lnTo>
                <a:lnTo>
                  <a:pt x="2658" y="0"/>
                </a:lnTo>
                <a:lnTo>
                  <a:pt x="2686" y="0"/>
                </a:lnTo>
                <a:lnTo>
                  <a:pt x="2715" y="2"/>
                </a:lnTo>
                <a:lnTo>
                  <a:pt x="2745" y="8"/>
                </a:lnTo>
                <a:lnTo>
                  <a:pt x="2772" y="11"/>
                </a:lnTo>
                <a:lnTo>
                  <a:pt x="2798" y="23"/>
                </a:lnTo>
                <a:lnTo>
                  <a:pt x="2827" y="34"/>
                </a:lnTo>
                <a:lnTo>
                  <a:pt x="2856" y="49"/>
                </a:lnTo>
                <a:lnTo>
                  <a:pt x="2880" y="67"/>
                </a:lnTo>
                <a:lnTo>
                  <a:pt x="2905" y="87"/>
                </a:lnTo>
                <a:lnTo>
                  <a:pt x="2930" y="108"/>
                </a:lnTo>
                <a:lnTo>
                  <a:pt x="2952" y="133"/>
                </a:lnTo>
                <a:lnTo>
                  <a:pt x="2973" y="156"/>
                </a:lnTo>
                <a:lnTo>
                  <a:pt x="2992" y="182"/>
                </a:lnTo>
                <a:lnTo>
                  <a:pt x="3010" y="207"/>
                </a:lnTo>
                <a:lnTo>
                  <a:pt x="3027" y="238"/>
                </a:lnTo>
                <a:lnTo>
                  <a:pt x="3040" y="264"/>
                </a:lnTo>
                <a:lnTo>
                  <a:pt x="3053" y="293"/>
                </a:lnTo>
                <a:lnTo>
                  <a:pt x="3063" y="321"/>
                </a:lnTo>
                <a:lnTo>
                  <a:pt x="3070" y="350"/>
                </a:lnTo>
                <a:lnTo>
                  <a:pt x="3074" y="376"/>
                </a:lnTo>
                <a:lnTo>
                  <a:pt x="3076" y="403"/>
                </a:lnTo>
                <a:lnTo>
                  <a:pt x="3076" y="428"/>
                </a:lnTo>
                <a:lnTo>
                  <a:pt x="3076" y="452"/>
                </a:lnTo>
                <a:lnTo>
                  <a:pt x="3070" y="473"/>
                </a:lnTo>
                <a:lnTo>
                  <a:pt x="3067" y="498"/>
                </a:lnTo>
                <a:lnTo>
                  <a:pt x="3061" y="519"/>
                </a:lnTo>
                <a:lnTo>
                  <a:pt x="3055" y="538"/>
                </a:lnTo>
                <a:lnTo>
                  <a:pt x="3048" y="555"/>
                </a:lnTo>
                <a:lnTo>
                  <a:pt x="3040" y="570"/>
                </a:lnTo>
                <a:lnTo>
                  <a:pt x="3032" y="584"/>
                </a:lnTo>
                <a:lnTo>
                  <a:pt x="3029" y="597"/>
                </a:lnTo>
                <a:lnTo>
                  <a:pt x="3021" y="604"/>
                </a:lnTo>
                <a:lnTo>
                  <a:pt x="3019" y="612"/>
                </a:lnTo>
                <a:lnTo>
                  <a:pt x="3015" y="616"/>
                </a:lnTo>
                <a:lnTo>
                  <a:pt x="3015" y="620"/>
                </a:lnTo>
                <a:lnTo>
                  <a:pt x="3017" y="618"/>
                </a:lnTo>
                <a:lnTo>
                  <a:pt x="3025" y="616"/>
                </a:lnTo>
                <a:lnTo>
                  <a:pt x="3029" y="614"/>
                </a:lnTo>
                <a:lnTo>
                  <a:pt x="3036" y="614"/>
                </a:lnTo>
                <a:lnTo>
                  <a:pt x="3044" y="614"/>
                </a:lnTo>
                <a:lnTo>
                  <a:pt x="3051" y="614"/>
                </a:lnTo>
                <a:lnTo>
                  <a:pt x="3059" y="614"/>
                </a:lnTo>
                <a:lnTo>
                  <a:pt x="3068" y="614"/>
                </a:lnTo>
                <a:lnTo>
                  <a:pt x="3078" y="614"/>
                </a:lnTo>
                <a:lnTo>
                  <a:pt x="3089" y="616"/>
                </a:lnTo>
                <a:lnTo>
                  <a:pt x="3097" y="616"/>
                </a:lnTo>
                <a:lnTo>
                  <a:pt x="3108" y="620"/>
                </a:lnTo>
                <a:lnTo>
                  <a:pt x="3118" y="623"/>
                </a:lnTo>
                <a:lnTo>
                  <a:pt x="3127" y="629"/>
                </a:lnTo>
                <a:lnTo>
                  <a:pt x="3135" y="633"/>
                </a:lnTo>
                <a:lnTo>
                  <a:pt x="3145" y="639"/>
                </a:lnTo>
                <a:lnTo>
                  <a:pt x="3152" y="644"/>
                </a:lnTo>
                <a:lnTo>
                  <a:pt x="3162" y="652"/>
                </a:lnTo>
                <a:lnTo>
                  <a:pt x="3177" y="663"/>
                </a:lnTo>
                <a:lnTo>
                  <a:pt x="3188" y="679"/>
                </a:lnTo>
                <a:lnTo>
                  <a:pt x="3200" y="690"/>
                </a:lnTo>
                <a:lnTo>
                  <a:pt x="3207" y="701"/>
                </a:lnTo>
                <a:lnTo>
                  <a:pt x="3213" y="709"/>
                </a:lnTo>
                <a:lnTo>
                  <a:pt x="3215" y="715"/>
                </a:lnTo>
                <a:lnTo>
                  <a:pt x="3219" y="711"/>
                </a:lnTo>
                <a:lnTo>
                  <a:pt x="3228" y="705"/>
                </a:lnTo>
                <a:lnTo>
                  <a:pt x="3234" y="701"/>
                </a:lnTo>
                <a:lnTo>
                  <a:pt x="3245" y="698"/>
                </a:lnTo>
                <a:lnTo>
                  <a:pt x="3253" y="696"/>
                </a:lnTo>
                <a:lnTo>
                  <a:pt x="3266" y="692"/>
                </a:lnTo>
                <a:lnTo>
                  <a:pt x="3278" y="688"/>
                </a:lnTo>
                <a:lnTo>
                  <a:pt x="3291" y="686"/>
                </a:lnTo>
                <a:lnTo>
                  <a:pt x="3304" y="684"/>
                </a:lnTo>
                <a:lnTo>
                  <a:pt x="3318" y="684"/>
                </a:lnTo>
                <a:lnTo>
                  <a:pt x="3333" y="684"/>
                </a:lnTo>
                <a:lnTo>
                  <a:pt x="3348" y="688"/>
                </a:lnTo>
                <a:lnTo>
                  <a:pt x="3363" y="690"/>
                </a:lnTo>
                <a:lnTo>
                  <a:pt x="3378" y="698"/>
                </a:lnTo>
                <a:lnTo>
                  <a:pt x="3394" y="703"/>
                </a:lnTo>
                <a:lnTo>
                  <a:pt x="3409" y="715"/>
                </a:lnTo>
                <a:lnTo>
                  <a:pt x="3422" y="724"/>
                </a:lnTo>
                <a:lnTo>
                  <a:pt x="3437" y="737"/>
                </a:lnTo>
                <a:lnTo>
                  <a:pt x="3451" y="749"/>
                </a:lnTo>
                <a:lnTo>
                  <a:pt x="3464" y="764"/>
                </a:lnTo>
                <a:lnTo>
                  <a:pt x="3477" y="779"/>
                </a:lnTo>
                <a:lnTo>
                  <a:pt x="3492" y="796"/>
                </a:lnTo>
                <a:lnTo>
                  <a:pt x="3504" y="810"/>
                </a:lnTo>
                <a:lnTo>
                  <a:pt x="3515" y="829"/>
                </a:lnTo>
                <a:lnTo>
                  <a:pt x="3525" y="844"/>
                </a:lnTo>
                <a:lnTo>
                  <a:pt x="3536" y="861"/>
                </a:lnTo>
                <a:lnTo>
                  <a:pt x="3546" y="876"/>
                </a:lnTo>
                <a:lnTo>
                  <a:pt x="3555" y="893"/>
                </a:lnTo>
                <a:lnTo>
                  <a:pt x="3561" y="907"/>
                </a:lnTo>
                <a:lnTo>
                  <a:pt x="3570" y="922"/>
                </a:lnTo>
                <a:lnTo>
                  <a:pt x="3574" y="931"/>
                </a:lnTo>
                <a:lnTo>
                  <a:pt x="3580" y="943"/>
                </a:lnTo>
                <a:lnTo>
                  <a:pt x="3586" y="952"/>
                </a:lnTo>
                <a:lnTo>
                  <a:pt x="3589" y="962"/>
                </a:lnTo>
                <a:lnTo>
                  <a:pt x="3591" y="969"/>
                </a:lnTo>
                <a:lnTo>
                  <a:pt x="3593" y="977"/>
                </a:lnTo>
                <a:lnTo>
                  <a:pt x="3595" y="983"/>
                </a:lnTo>
                <a:lnTo>
                  <a:pt x="3599" y="988"/>
                </a:lnTo>
                <a:lnTo>
                  <a:pt x="3599" y="996"/>
                </a:lnTo>
                <a:lnTo>
                  <a:pt x="3599" y="1002"/>
                </a:lnTo>
                <a:lnTo>
                  <a:pt x="3599" y="1005"/>
                </a:lnTo>
                <a:lnTo>
                  <a:pt x="3599" y="1007"/>
                </a:lnTo>
                <a:lnTo>
                  <a:pt x="3607" y="1009"/>
                </a:lnTo>
                <a:lnTo>
                  <a:pt x="3618" y="1013"/>
                </a:lnTo>
                <a:lnTo>
                  <a:pt x="3633" y="1019"/>
                </a:lnTo>
                <a:lnTo>
                  <a:pt x="3650" y="1023"/>
                </a:lnTo>
                <a:lnTo>
                  <a:pt x="3671" y="1032"/>
                </a:lnTo>
                <a:lnTo>
                  <a:pt x="3694" y="1040"/>
                </a:lnTo>
                <a:lnTo>
                  <a:pt x="3719" y="1051"/>
                </a:lnTo>
                <a:lnTo>
                  <a:pt x="3742" y="1059"/>
                </a:lnTo>
                <a:lnTo>
                  <a:pt x="3766" y="1070"/>
                </a:lnTo>
                <a:lnTo>
                  <a:pt x="3789" y="1080"/>
                </a:lnTo>
                <a:lnTo>
                  <a:pt x="3812" y="1091"/>
                </a:lnTo>
                <a:lnTo>
                  <a:pt x="3833" y="1102"/>
                </a:lnTo>
                <a:lnTo>
                  <a:pt x="3850" y="1114"/>
                </a:lnTo>
                <a:lnTo>
                  <a:pt x="3865" y="1123"/>
                </a:lnTo>
                <a:lnTo>
                  <a:pt x="3877" y="1135"/>
                </a:lnTo>
                <a:lnTo>
                  <a:pt x="3884" y="1142"/>
                </a:lnTo>
                <a:lnTo>
                  <a:pt x="3888" y="1152"/>
                </a:lnTo>
                <a:lnTo>
                  <a:pt x="3888" y="1159"/>
                </a:lnTo>
                <a:lnTo>
                  <a:pt x="3886" y="1167"/>
                </a:lnTo>
                <a:lnTo>
                  <a:pt x="3877" y="1173"/>
                </a:lnTo>
                <a:lnTo>
                  <a:pt x="3869" y="1180"/>
                </a:lnTo>
                <a:lnTo>
                  <a:pt x="3858" y="1188"/>
                </a:lnTo>
                <a:lnTo>
                  <a:pt x="3844" y="1196"/>
                </a:lnTo>
                <a:lnTo>
                  <a:pt x="3827" y="1199"/>
                </a:lnTo>
                <a:lnTo>
                  <a:pt x="3808" y="1205"/>
                </a:lnTo>
                <a:lnTo>
                  <a:pt x="3787" y="1211"/>
                </a:lnTo>
                <a:lnTo>
                  <a:pt x="3766" y="1216"/>
                </a:lnTo>
                <a:lnTo>
                  <a:pt x="3743" y="1222"/>
                </a:lnTo>
                <a:lnTo>
                  <a:pt x="3719" y="1226"/>
                </a:lnTo>
                <a:lnTo>
                  <a:pt x="3694" y="1230"/>
                </a:lnTo>
                <a:lnTo>
                  <a:pt x="3671" y="1235"/>
                </a:lnTo>
                <a:lnTo>
                  <a:pt x="3645" y="1237"/>
                </a:lnTo>
                <a:lnTo>
                  <a:pt x="3618" y="1241"/>
                </a:lnTo>
                <a:lnTo>
                  <a:pt x="3593" y="1243"/>
                </a:lnTo>
                <a:lnTo>
                  <a:pt x="3569" y="1247"/>
                </a:lnTo>
                <a:lnTo>
                  <a:pt x="3544" y="1249"/>
                </a:lnTo>
                <a:lnTo>
                  <a:pt x="3523" y="1254"/>
                </a:lnTo>
                <a:lnTo>
                  <a:pt x="3498" y="1254"/>
                </a:lnTo>
                <a:lnTo>
                  <a:pt x="3481" y="1260"/>
                </a:lnTo>
                <a:lnTo>
                  <a:pt x="3460" y="1260"/>
                </a:lnTo>
                <a:lnTo>
                  <a:pt x="3441" y="1262"/>
                </a:lnTo>
                <a:lnTo>
                  <a:pt x="3426" y="1264"/>
                </a:lnTo>
                <a:lnTo>
                  <a:pt x="3415" y="1268"/>
                </a:lnTo>
                <a:lnTo>
                  <a:pt x="3403" y="1268"/>
                </a:lnTo>
                <a:lnTo>
                  <a:pt x="3397" y="1268"/>
                </a:lnTo>
                <a:lnTo>
                  <a:pt x="3392" y="1268"/>
                </a:lnTo>
                <a:lnTo>
                  <a:pt x="3392" y="1270"/>
                </a:lnTo>
                <a:lnTo>
                  <a:pt x="3386" y="1272"/>
                </a:lnTo>
                <a:lnTo>
                  <a:pt x="3378" y="1279"/>
                </a:lnTo>
                <a:lnTo>
                  <a:pt x="3373" y="1283"/>
                </a:lnTo>
                <a:lnTo>
                  <a:pt x="3365" y="1287"/>
                </a:lnTo>
                <a:lnTo>
                  <a:pt x="3356" y="1292"/>
                </a:lnTo>
                <a:lnTo>
                  <a:pt x="3346" y="1302"/>
                </a:lnTo>
                <a:lnTo>
                  <a:pt x="3331" y="1308"/>
                </a:lnTo>
                <a:lnTo>
                  <a:pt x="3318" y="1315"/>
                </a:lnTo>
                <a:lnTo>
                  <a:pt x="3300" y="1323"/>
                </a:lnTo>
                <a:lnTo>
                  <a:pt x="3285" y="1330"/>
                </a:lnTo>
                <a:lnTo>
                  <a:pt x="3264" y="1338"/>
                </a:lnTo>
                <a:lnTo>
                  <a:pt x="3241" y="1348"/>
                </a:lnTo>
                <a:lnTo>
                  <a:pt x="3219" y="1355"/>
                </a:lnTo>
                <a:lnTo>
                  <a:pt x="3194" y="1365"/>
                </a:lnTo>
                <a:lnTo>
                  <a:pt x="3164" y="1370"/>
                </a:lnTo>
                <a:lnTo>
                  <a:pt x="3133" y="1376"/>
                </a:lnTo>
                <a:lnTo>
                  <a:pt x="3101" y="1382"/>
                </a:lnTo>
                <a:lnTo>
                  <a:pt x="3068" y="1389"/>
                </a:lnTo>
                <a:lnTo>
                  <a:pt x="3032" y="1393"/>
                </a:lnTo>
                <a:lnTo>
                  <a:pt x="3000" y="1401"/>
                </a:lnTo>
                <a:lnTo>
                  <a:pt x="2964" y="1405"/>
                </a:lnTo>
                <a:lnTo>
                  <a:pt x="2930" y="1410"/>
                </a:lnTo>
                <a:lnTo>
                  <a:pt x="2894" y="1412"/>
                </a:lnTo>
                <a:lnTo>
                  <a:pt x="2859" y="1416"/>
                </a:lnTo>
                <a:lnTo>
                  <a:pt x="2823" y="1418"/>
                </a:lnTo>
                <a:lnTo>
                  <a:pt x="2793" y="1420"/>
                </a:lnTo>
                <a:lnTo>
                  <a:pt x="2760" y="1420"/>
                </a:lnTo>
                <a:lnTo>
                  <a:pt x="2732" y="1420"/>
                </a:lnTo>
                <a:lnTo>
                  <a:pt x="2703" y="1420"/>
                </a:lnTo>
                <a:lnTo>
                  <a:pt x="2679" y="1420"/>
                </a:lnTo>
                <a:lnTo>
                  <a:pt x="2654" y="1418"/>
                </a:lnTo>
                <a:lnTo>
                  <a:pt x="2633" y="1414"/>
                </a:lnTo>
                <a:lnTo>
                  <a:pt x="2614" y="1410"/>
                </a:lnTo>
                <a:lnTo>
                  <a:pt x="2597" y="1407"/>
                </a:lnTo>
                <a:lnTo>
                  <a:pt x="2582" y="1401"/>
                </a:lnTo>
                <a:lnTo>
                  <a:pt x="2568" y="1397"/>
                </a:lnTo>
                <a:lnTo>
                  <a:pt x="2559" y="1393"/>
                </a:lnTo>
                <a:lnTo>
                  <a:pt x="2549" y="1387"/>
                </a:lnTo>
                <a:lnTo>
                  <a:pt x="2540" y="1384"/>
                </a:lnTo>
                <a:lnTo>
                  <a:pt x="2534" y="1380"/>
                </a:lnTo>
                <a:lnTo>
                  <a:pt x="2528" y="1374"/>
                </a:lnTo>
                <a:lnTo>
                  <a:pt x="2527" y="1372"/>
                </a:lnTo>
                <a:lnTo>
                  <a:pt x="2521" y="1367"/>
                </a:lnTo>
                <a:lnTo>
                  <a:pt x="2521" y="1365"/>
                </a:lnTo>
                <a:lnTo>
                  <a:pt x="2519" y="1365"/>
                </a:lnTo>
                <a:lnTo>
                  <a:pt x="2513" y="1365"/>
                </a:lnTo>
                <a:lnTo>
                  <a:pt x="2506" y="1367"/>
                </a:lnTo>
                <a:lnTo>
                  <a:pt x="2496" y="1368"/>
                </a:lnTo>
                <a:lnTo>
                  <a:pt x="2483" y="1368"/>
                </a:lnTo>
                <a:lnTo>
                  <a:pt x="2468" y="1370"/>
                </a:lnTo>
                <a:lnTo>
                  <a:pt x="2451" y="1372"/>
                </a:lnTo>
                <a:lnTo>
                  <a:pt x="2432" y="1374"/>
                </a:lnTo>
                <a:lnTo>
                  <a:pt x="2411" y="1374"/>
                </a:lnTo>
                <a:lnTo>
                  <a:pt x="2390" y="1376"/>
                </a:lnTo>
                <a:lnTo>
                  <a:pt x="2369" y="1378"/>
                </a:lnTo>
                <a:lnTo>
                  <a:pt x="2346" y="1380"/>
                </a:lnTo>
                <a:lnTo>
                  <a:pt x="2321" y="1378"/>
                </a:lnTo>
                <a:lnTo>
                  <a:pt x="2300" y="1378"/>
                </a:lnTo>
                <a:lnTo>
                  <a:pt x="2274" y="1376"/>
                </a:lnTo>
                <a:lnTo>
                  <a:pt x="2253" y="1376"/>
                </a:lnTo>
                <a:lnTo>
                  <a:pt x="2226" y="1372"/>
                </a:lnTo>
                <a:lnTo>
                  <a:pt x="2203" y="1368"/>
                </a:lnTo>
                <a:lnTo>
                  <a:pt x="2181" y="1365"/>
                </a:lnTo>
                <a:lnTo>
                  <a:pt x="2160" y="1361"/>
                </a:lnTo>
                <a:lnTo>
                  <a:pt x="2137" y="1355"/>
                </a:lnTo>
                <a:lnTo>
                  <a:pt x="2120" y="1349"/>
                </a:lnTo>
                <a:lnTo>
                  <a:pt x="2101" y="1344"/>
                </a:lnTo>
                <a:lnTo>
                  <a:pt x="2085" y="1340"/>
                </a:lnTo>
                <a:lnTo>
                  <a:pt x="2066" y="1334"/>
                </a:lnTo>
                <a:lnTo>
                  <a:pt x="2053" y="1329"/>
                </a:lnTo>
                <a:lnTo>
                  <a:pt x="2042" y="1323"/>
                </a:lnTo>
                <a:lnTo>
                  <a:pt x="2034" y="1321"/>
                </a:lnTo>
                <a:lnTo>
                  <a:pt x="2025" y="1317"/>
                </a:lnTo>
                <a:lnTo>
                  <a:pt x="2021" y="1315"/>
                </a:lnTo>
                <a:lnTo>
                  <a:pt x="2015" y="1313"/>
                </a:lnTo>
                <a:lnTo>
                  <a:pt x="2011" y="1313"/>
                </a:lnTo>
                <a:lnTo>
                  <a:pt x="2004" y="1317"/>
                </a:lnTo>
                <a:lnTo>
                  <a:pt x="1990" y="1319"/>
                </a:lnTo>
                <a:lnTo>
                  <a:pt x="1973" y="1325"/>
                </a:lnTo>
                <a:lnTo>
                  <a:pt x="1952" y="1330"/>
                </a:lnTo>
                <a:lnTo>
                  <a:pt x="1928" y="1336"/>
                </a:lnTo>
                <a:lnTo>
                  <a:pt x="1901" y="1342"/>
                </a:lnTo>
                <a:lnTo>
                  <a:pt x="1871" y="1351"/>
                </a:lnTo>
                <a:lnTo>
                  <a:pt x="1838" y="1359"/>
                </a:lnTo>
                <a:lnTo>
                  <a:pt x="1804" y="1367"/>
                </a:lnTo>
                <a:lnTo>
                  <a:pt x="1770" y="1374"/>
                </a:lnTo>
                <a:lnTo>
                  <a:pt x="1737" y="1382"/>
                </a:lnTo>
                <a:lnTo>
                  <a:pt x="1701" y="1386"/>
                </a:lnTo>
                <a:lnTo>
                  <a:pt x="1667" y="1391"/>
                </a:lnTo>
                <a:lnTo>
                  <a:pt x="1633" y="1393"/>
                </a:lnTo>
                <a:lnTo>
                  <a:pt x="1602" y="1399"/>
                </a:lnTo>
                <a:lnTo>
                  <a:pt x="1570" y="1399"/>
                </a:lnTo>
                <a:lnTo>
                  <a:pt x="1542" y="1399"/>
                </a:lnTo>
                <a:lnTo>
                  <a:pt x="1517" y="1397"/>
                </a:lnTo>
                <a:lnTo>
                  <a:pt x="1492" y="1395"/>
                </a:lnTo>
                <a:lnTo>
                  <a:pt x="1469" y="1391"/>
                </a:lnTo>
                <a:lnTo>
                  <a:pt x="1448" y="1387"/>
                </a:lnTo>
                <a:lnTo>
                  <a:pt x="1429" y="1382"/>
                </a:lnTo>
                <a:lnTo>
                  <a:pt x="1414" y="1380"/>
                </a:lnTo>
                <a:lnTo>
                  <a:pt x="1397" y="1374"/>
                </a:lnTo>
                <a:lnTo>
                  <a:pt x="1384" y="1368"/>
                </a:lnTo>
                <a:lnTo>
                  <a:pt x="1372" y="1365"/>
                </a:lnTo>
                <a:lnTo>
                  <a:pt x="1365" y="1361"/>
                </a:lnTo>
                <a:lnTo>
                  <a:pt x="1353" y="1355"/>
                </a:lnTo>
                <a:lnTo>
                  <a:pt x="1352" y="1355"/>
                </a:lnTo>
                <a:lnTo>
                  <a:pt x="1346" y="1355"/>
                </a:lnTo>
                <a:lnTo>
                  <a:pt x="1338" y="1355"/>
                </a:lnTo>
                <a:lnTo>
                  <a:pt x="1321" y="1357"/>
                </a:lnTo>
                <a:lnTo>
                  <a:pt x="1302" y="1361"/>
                </a:lnTo>
                <a:lnTo>
                  <a:pt x="1277" y="1363"/>
                </a:lnTo>
                <a:lnTo>
                  <a:pt x="1251" y="1368"/>
                </a:lnTo>
                <a:lnTo>
                  <a:pt x="1218" y="1370"/>
                </a:lnTo>
                <a:lnTo>
                  <a:pt x="1184" y="1374"/>
                </a:lnTo>
                <a:lnTo>
                  <a:pt x="1144" y="1376"/>
                </a:lnTo>
                <a:lnTo>
                  <a:pt x="1106" y="1380"/>
                </a:lnTo>
                <a:lnTo>
                  <a:pt x="1064" y="1382"/>
                </a:lnTo>
                <a:lnTo>
                  <a:pt x="1023" y="1382"/>
                </a:lnTo>
                <a:lnTo>
                  <a:pt x="979" y="1382"/>
                </a:lnTo>
                <a:lnTo>
                  <a:pt x="937" y="1380"/>
                </a:lnTo>
                <a:lnTo>
                  <a:pt x="891" y="1374"/>
                </a:lnTo>
                <a:lnTo>
                  <a:pt x="851" y="1370"/>
                </a:lnTo>
                <a:lnTo>
                  <a:pt x="810" y="1361"/>
                </a:lnTo>
                <a:lnTo>
                  <a:pt x="770" y="1351"/>
                </a:lnTo>
                <a:lnTo>
                  <a:pt x="732" y="1340"/>
                </a:lnTo>
                <a:lnTo>
                  <a:pt x="696" y="1330"/>
                </a:lnTo>
                <a:lnTo>
                  <a:pt x="659" y="1317"/>
                </a:lnTo>
                <a:lnTo>
                  <a:pt x="629" y="1304"/>
                </a:lnTo>
                <a:lnTo>
                  <a:pt x="599" y="1291"/>
                </a:lnTo>
                <a:lnTo>
                  <a:pt x="572" y="1277"/>
                </a:lnTo>
                <a:lnTo>
                  <a:pt x="545" y="1264"/>
                </a:lnTo>
                <a:lnTo>
                  <a:pt x="524" y="1253"/>
                </a:lnTo>
                <a:lnTo>
                  <a:pt x="503" y="1241"/>
                </a:lnTo>
                <a:lnTo>
                  <a:pt x="488" y="1232"/>
                </a:lnTo>
                <a:lnTo>
                  <a:pt x="475" y="1222"/>
                </a:lnTo>
                <a:lnTo>
                  <a:pt x="467" y="1218"/>
                </a:lnTo>
                <a:lnTo>
                  <a:pt x="462" y="1215"/>
                </a:lnTo>
                <a:lnTo>
                  <a:pt x="460" y="1215"/>
                </a:lnTo>
                <a:lnTo>
                  <a:pt x="456" y="1213"/>
                </a:lnTo>
                <a:lnTo>
                  <a:pt x="445" y="1211"/>
                </a:lnTo>
                <a:lnTo>
                  <a:pt x="429" y="1209"/>
                </a:lnTo>
                <a:lnTo>
                  <a:pt x="410" y="1207"/>
                </a:lnTo>
                <a:lnTo>
                  <a:pt x="386" y="1203"/>
                </a:lnTo>
                <a:lnTo>
                  <a:pt x="357" y="1199"/>
                </a:lnTo>
                <a:lnTo>
                  <a:pt x="327" y="1196"/>
                </a:lnTo>
                <a:lnTo>
                  <a:pt x="296" y="1192"/>
                </a:lnTo>
                <a:lnTo>
                  <a:pt x="262" y="1184"/>
                </a:lnTo>
                <a:lnTo>
                  <a:pt x="228" y="1178"/>
                </a:lnTo>
                <a:lnTo>
                  <a:pt x="194" y="1173"/>
                </a:lnTo>
                <a:lnTo>
                  <a:pt x="161" y="1165"/>
                </a:lnTo>
                <a:lnTo>
                  <a:pt x="129" y="1159"/>
                </a:lnTo>
                <a:lnTo>
                  <a:pt x="102" y="1152"/>
                </a:lnTo>
                <a:lnTo>
                  <a:pt x="76" y="1142"/>
                </a:lnTo>
                <a:lnTo>
                  <a:pt x="55" y="1135"/>
                </a:lnTo>
                <a:lnTo>
                  <a:pt x="36" y="1125"/>
                </a:lnTo>
                <a:lnTo>
                  <a:pt x="21" y="1116"/>
                </a:lnTo>
                <a:lnTo>
                  <a:pt x="9" y="1106"/>
                </a:lnTo>
                <a:lnTo>
                  <a:pt x="3" y="1097"/>
                </a:lnTo>
                <a:lnTo>
                  <a:pt x="0" y="1085"/>
                </a:lnTo>
                <a:lnTo>
                  <a:pt x="2" y="1076"/>
                </a:lnTo>
                <a:lnTo>
                  <a:pt x="3" y="1064"/>
                </a:lnTo>
                <a:lnTo>
                  <a:pt x="9" y="1057"/>
                </a:lnTo>
                <a:lnTo>
                  <a:pt x="17" y="1045"/>
                </a:lnTo>
                <a:lnTo>
                  <a:pt x="28" y="1034"/>
                </a:lnTo>
                <a:lnTo>
                  <a:pt x="40" y="1024"/>
                </a:lnTo>
                <a:lnTo>
                  <a:pt x="55" y="1013"/>
                </a:lnTo>
                <a:lnTo>
                  <a:pt x="70" y="1004"/>
                </a:lnTo>
                <a:lnTo>
                  <a:pt x="87" y="994"/>
                </a:lnTo>
                <a:lnTo>
                  <a:pt x="104" y="986"/>
                </a:lnTo>
                <a:lnTo>
                  <a:pt x="123" y="977"/>
                </a:lnTo>
                <a:lnTo>
                  <a:pt x="140" y="969"/>
                </a:lnTo>
                <a:lnTo>
                  <a:pt x="159" y="960"/>
                </a:lnTo>
                <a:lnTo>
                  <a:pt x="178" y="950"/>
                </a:lnTo>
                <a:lnTo>
                  <a:pt x="197" y="945"/>
                </a:lnTo>
                <a:lnTo>
                  <a:pt x="213" y="937"/>
                </a:lnTo>
                <a:lnTo>
                  <a:pt x="230" y="931"/>
                </a:lnTo>
                <a:lnTo>
                  <a:pt x="247" y="928"/>
                </a:lnTo>
                <a:lnTo>
                  <a:pt x="264" y="924"/>
                </a:lnTo>
                <a:lnTo>
                  <a:pt x="277" y="918"/>
                </a:lnTo>
                <a:lnTo>
                  <a:pt x="291" y="914"/>
                </a:lnTo>
                <a:lnTo>
                  <a:pt x="302" y="912"/>
                </a:lnTo>
                <a:lnTo>
                  <a:pt x="311" y="910"/>
                </a:lnTo>
                <a:lnTo>
                  <a:pt x="319" y="907"/>
                </a:lnTo>
                <a:lnTo>
                  <a:pt x="325" y="905"/>
                </a:lnTo>
                <a:lnTo>
                  <a:pt x="329" y="905"/>
                </a:lnTo>
                <a:lnTo>
                  <a:pt x="330" y="905"/>
                </a:lnTo>
                <a:lnTo>
                  <a:pt x="330" y="903"/>
                </a:lnTo>
                <a:lnTo>
                  <a:pt x="330" y="899"/>
                </a:lnTo>
                <a:lnTo>
                  <a:pt x="332" y="891"/>
                </a:lnTo>
                <a:lnTo>
                  <a:pt x="336" y="884"/>
                </a:lnTo>
                <a:lnTo>
                  <a:pt x="338" y="872"/>
                </a:lnTo>
                <a:lnTo>
                  <a:pt x="344" y="861"/>
                </a:lnTo>
                <a:lnTo>
                  <a:pt x="349" y="848"/>
                </a:lnTo>
                <a:lnTo>
                  <a:pt x="355" y="834"/>
                </a:lnTo>
                <a:lnTo>
                  <a:pt x="363" y="819"/>
                </a:lnTo>
                <a:lnTo>
                  <a:pt x="370" y="804"/>
                </a:lnTo>
                <a:lnTo>
                  <a:pt x="378" y="791"/>
                </a:lnTo>
                <a:lnTo>
                  <a:pt x="389" y="779"/>
                </a:lnTo>
                <a:lnTo>
                  <a:pt x="399" y="766"/>
                </a:lnTo>
                <a:lnTo>
                  <a:pt x="412" y="753"/>
                </a:lnTo>
                <a:lnTo>
                  <a:pt x="424" y="743"/>
                </a:lnTo>
                <a:lnTo>
                  <a:pt x="437" y="736"/>
                </a:lnTo>
                <a:lnTo>
                  <a:pt x="450" y="728"/>
                </a:lnTo>
                <a:lnTo>
                  <a:pt x="465" y="724"/>
                </a:lnTo>
                <a:lnTo>
                  <a:pt x="481" y="720"/>
                </a:lnTo>
                <a:lnTo>
                  <a:pt x="498" y="720"/>
                </a:lnTo>
                <a:lnTo>
                  <a:pt x="513" y="720"/>
                </a:lnTo>
                <a:lnTo>
                  <a:pt x="528" y="720"/>
                </a:lnTo>
                <a:lnTo>
                  <a:pt x="543" y="722"/>
                </a:lnTo>
                <a:lnTo>
                  <a:pt x="559" y="728"/>
                </a:lnTo>
                <a:lnTo>
                  <a:pt x="570" y="728"/>
                </a:lnTo>
                <a:lnTo>
                  <a:pt x="583" y="734"/>
                </a:lnTo>
                <a:lnTo>
                  <a:pt x="597" y="736"/>
                </a:lnTo>
                <a:lnTo>
                  <a:pt x="606" y="741"/>
                </a:lnTo>
                <a:lnTo>
                  <a:pt x="614" y="743"/>
                </a:lnTo>
                <a:lnTo>
                  <a:pt x="621" y="747"/>
                </a:lnTo>
                <a:lnTo>
                  <a:pt x="623" y="747"/>
                </a:lnTo>
                <a:lnTo>
                  <a:pt x="627" y="749"/>
                </a:lnTo>
                <a:lnTo>
                  <a:pt x="627" y="747"/>
                </a:lnTo>
                <a:lnTo>
                  <a:pt x="627" y="741"/>
                </a:lnTo>
                <a:lnTo>
                  <a:pt x="627" y="734"/>
                </a:lnTo>
                <a:lnTo>
                  <a:pt x="629" y="724"/>
                </a:lnTo>
                <a:lnTo>
                  <a:pt x="631" y="709"/>
                </a:lnTo>
                <a:lnTo>
                  <a:pt x="633" y="696"/>
                </a:lnTo>
                <a:lnTo>
                  <a:pt x="638" y="680"/>
                </a:lnTo>
                <a:lnTo>
                  <a:pt x="644" y="665"/>
                </a:lnTo>
                <a:lnTo>
                  <a:pt x="648" y="646"/>
                </a:lnTo>
                <a:lnTo>
                  <a:pt x="656" y="629"/>
                </a:lnTo>
                <a:lnTo>
                  <a:pt x="663" y="612"/>
                </a:lnTo>
                <a:lnTo>
                  <a:pt x="671" y="595"/>
                </a:lnTo>
                <a:lnTo>
                  <a:pt x="680" y="578"/>
                </a:lnTo>
                <a:lnTo>
                  <a:pt x="690" y="563"/>
                </a:lnTo>
                <a:lnTo>
                  <a:pt x="703" y="546"/>
                </a:lnTo>
                <a:lnTo>
                  <a:pt x="716" y="534"/>
                </a:lnTo>
                <a:lnTo>
                  <a:pt x="730" y="521"/>
                </a:lnTo>
                <a:lnTo>
                  <a:pt x="745" y="511"/>
                </a:lnTo>
                <a:lnTo>
                  <a:pt x="760" y="502"/>
                </a:lnTo>
                <a:lnTo>
                  <a:pt x="775" y="498"/>
                </a:lnTo>
                <a:lnTo>
                  <a:pt x="791" y="492"/>
                </a:lnTo>
                <a:lnTo>
                  <a:pt x="808" y="488"/>
                </a:lnTo>
                <a:lnTo>
                  <a:pt x="823" y="485"/>
                </a:lnTo>
                <a:lnTo>
                  <a:pt x="838" y="485"/>
                </a:lnTo>
                <a:lnTo>
                  <a:pt x="851" y="481"/>
                </a:lnTo>
                <a:lnTo>
                  <a:pt x="865" y="481"/>
                </a:lnTo>
                <a:lnTo>
                  <a:pt x="876" y="481"/>
                </a:lnTo>
                <a:lnTo>
                  <a:pt x="888" y="481"/>
                </a:lnTo>
                <a:lnTo>
                  <a:pt x="895" y="481"/>
                </a:lnTo>
                <a:lnTo>
                  <a:pt x="903" y="483"/>
                </a:lnTo>
                <a:lnTo>
                  <a:pt x="905" y="483"/>
                </a:lnTo>
                <a:lnTo>
                  <a:pt x="908" y="485"/>
                </a:lnTo>
                <a:lnTo>
                  <a:pt x="908" y="481"/>
                </a:lnTo>
                <a:lnTo>
                  <a:pt x="912" y="475"/>
                </a:lnTo>
                <a:lnTo>
                  <a:pt x="920" y="468"/>
                </a:lnTo>
                <a:lnTo>
                  <a:pt x="929" y="456"/>
                </a:lnTo>
                <a:lnTo>
                  <a:pt x="943" y="443"/>
                </a:lnTo>
                <a:lnTo>
                  <a:pt x="956" y="426"/>
                </a:lnTo>
                <a:lnTo>
                  <a:pt x="973" y="407"/>
                </a:lnTo>
                <a:lnTo>
                  <a:pt x="994" y="390"/>
                </a:lnTo>
                <a:lnTo>
                  <a:pt x="1015" y="369"/>
                </a:lnTo>
                <a:lnTo>
                  <a:pt x="1038" y="348"/>
                </a:lnTo>
                <a:lnTo>
                  <a:pt x="1062" y="329"/>
                </a:lnTo>
                <a:lnTo>
                  <a:pt x="1089" y="308"/>
                </a:lnTo>
                <a:lnTo>
                  <a:pt x="1116" y="289"/>
                </a:lnTo>
                <a:lnTo>
                  <a:pt x="1146" y="272"/>
                </a:lnTo>
                <a:lnTo>
                  <a:pt x="1177" y="257"/>
                </a:lnTo>
                <a:lnTo>
                  <a:pt x="1209" y="243"/>
                </a:lnTo>
                <a:lnTo>
                  <a:pt x="1239" y="228"/>
                </a:lnTo>
                <a:lnTo>
                  <a:pt x="1272" y="219"/>
                </a:lnTo>
                <a:lnTo>
                  <a:pt x="1304" y="209"/>
                </a:lnTo>
                <a:lnTo>
                  <a:pt x="1340" y="203"/>
                </a:lnTo>
                <a:lnTo>
                  <a:pt x="1372" y="198"/>
                </a:lnTo>
                <a:lnTo>
                  <a:pt x="1407" y="194"/>
                </a:lnTo>
                <a:lnTo>
                  <a:pt x="1441" y="194"/>
                </a:lnTo>
                <a:lnTo>
                  <a:pt x="1473" y="196"/>
                </a:lnTo>
                <a:lnTo>
                  <a:pt x="1506" y="198"/>
                </a:lnTo>
                <a:lnTo>
                  <a:pt x="1538" y="201"/>
                </a:lnTo>
                <a:lnTo>
                  <a:pt x="1568" y="207"/>
                </a:lnTo>
                <a:lnTo>
                  <a:pt x="1599" y="215"/>
                </a:lnTo>
                <a:lnTo>
                  <a:pt x="1625" y="220"/>
                </a:lnTo>
                <a:lnTo>
                  <a:pt x="1654" y="232"/>
                </a:lnTo>
                <a:lnTo>
                  <a:pt x="1679" y="241"/>
                </a:lnTo>
                <a:lnTo>
                  <a:pt x="1703" y="255"/>
                </a:lnTo>
                <a:lnTo>
                  <a:pt x="1724" y="266"/>
                </a:lnTo>
                <a:lnTo>
                  <a:pt x="1743" y="279"/>
                </a:lnTo>
                <a:lnTo>
                  <a:pt x="1758" y="295"/>
                </a:lnTo>
                <a:lnTo>
                  <a:pt x="1776" y="308"/>
                </a:lnTo>
                <a:lnTo>
                  <a:pt x="1787" y="321"/>
                </a:lnTo>
                <a:lnTo>
                  <a:pt x="1800" y="336"/>
                </a:lnTo>
                <a:lnTo>
                  <a:pt x="1810" y="350"/>
                </a:lnTo>
                <a:lnTo>
                  <a:pt x="1819" y="365"/>
                </a:lnTo>
                <a:lnTo>
                  <a:pt x="1827" y="376"/>
                </a:lnTo>
                <a:lnTo>
                  <a:pt x="1833" y="388"/>
                </a:lnTo>
                <a:lnTo>
                  <a:pt x="1838" y="397"/>
                </a:lnTo>
                <a:lnTo>
                  <a:pt x="1844" y="409"/>
                </a:lnTo>
                <a:lnTo>
                  <a:pt x="1844" y="416"/>
                </a:lnTo>
                <a:lnTo>
                  <a:pt x="1848" y="422"/>
                </a:lnTo>
                <a:lnTo>
                  <a:pt x="1850" y="424"/>
                </a:lnTo>
                <a:lnTo>
                  <a:pt x="1852" y="428"/>
                </a:lnTo>
                <a:lnTo>
                  <a:pt x="1859" y="513"/>
                </a:lnTo>
                <a:lnTo>
                  <a:pt x="1861" y="506"/>
                </a:lnTo>
                <a:lnTo>
                  <a:pt x="1871" y="494"/>
                </a:lnTo>
                <a:lnTo>
                  <a:pt x="1880" y="481"/>
                </a:lnTo>
                <a:lnTo>
                  <a:pt x="1895" y="473"/>
                </a:lnTo>
                <a:lnTo>
                  <a:pt x="1907" y="464"/>
                </a:lnTo>
                <a:lnTo>
                  <a:pt x="1918" y="462"/>
                </a:lnTo>
                <a:lnTo>
                  <a:pt x="1926" y="462"/>
                </a:lnTo>
                <a:lnTo>
                  <a:pt x="1928" y="462"/>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64520" name="Freeform 7">
            <a:extLst>
              <a:ext uri="{FF2B5EF4-FFF2-40B4-BE49-F238E27FC236}">
                <a16:creationId xmlns:a16="http://schemas.microsoft.com/office/drawing/2014/main" id="{EA11FEE8-DE10-4B97-AB41-1900E0A4525B}"/>
              </a:ext>
            </a:extLst>
          </p:cNvPr>
          <p:cNvSpPr>
            <a:spLocks/>
          </p:cNvSpPr>
          <p:nvPr/>
        </p:nvSpPr>
        <p:spPr bwMode="auto">
          <a:xfrm flipH="1">
            <a:off x="8359775" y="3735626"/>
            <a:ext cx="1862138" cy="465138"/>
          </a:xfrm>
          <a:custGeom>
            <a:avLst/>
            <a:gdLst>
              <a:gd name="T0" fmla="*/ 2147483647 w 3569"/>
              <a:gd name="T1" fmla="*/ 2147483647 h 1000"/>
              <a:gd name="T2" fmla="*/ 2147483647 w 3569"/>
              <a:gd name="T3" fmla="*/ 2147483647 h 1000"/>
              <a:gd name="T4" fmla="*/ 2147483647 w 3569"/>
              <a:gd name="T5" fmla="*/ 2147483647 h 1000"/>
              <a:gd name="T6" fmla="*/ 2147483647 w 3569"/>
              <a:gd name="T7" fmla="*/ 2147483647 h 1000"/>
              <a:gd name="T8" fmla="*/ 2147483647 w 3569"/>
              <a:gd name="T9" fmla="*/ 2147483647 h 1000"/>
              <a:gd name="T10" fmla="*/ 2147483647 w 3569"/>
              <a:gd name="T11" fmla="*/ 2147483647 h 1000"/>
              <a:gd name="T12" fmla="*/ 2147483647 w 3569"/>
              <a:gd name="T13" fmla="*/ 2147483647 h 1000"/>
              <a:gd name="T14" fmla="*/ 2147483647 w 3569"/>
              <a:gd name="T15" fmla="*/ 2147483647 h 1000"/>
              <a:gd name="T16" fmla="*/ 2147483647 w 3569"/>
              <a:gd name="T17" fmla="*/ 2147483647 h 1000"/>
              <a:gd name="T18" fmla="*/ 2147483647 w 3569"/>
              <a:gd name="T19" fmla="*/ 2147483647 h 1000"/>
              <a:gd name="T20" fmla="*/ 2147483647 w 3569"/>
              <a:gd name="T21" fmla="*/ 2147483647 h 1000"/>
              <a:gd name="T22" fmla="*/ 2147483647 w 3569"/>
              <a:gd name="T23" fmla="*/ 2147483647 h 1000"/>
              <a:gd name="T24" fmla="*/ 2147483647 w 3569"/>
              <a:gd name="T25" fmla="*/ 2147483647 h 1000"/>
              <a:gd name="T26" fmla="*/ 2147483647 w 3569"/>
              <a:gd name="T27" fmla="*/ 2147483647 h 1000"/>
              <a:gd name="T28" fmla="*/ 2147483647 w 3569"/>
              <a:gd name="T29" fmla="*/ 2147483647 h 1000"/>
              <a:gd name="T30" fmla="*/ 2147483647 w 3569"/>
              <a:gd name="T31" fmla="*/ 2147483647 h 1000"/>
              <a:gd name="T32" fmla="*/ 2147483647 w 3569"/>
              <a:gd name="T33" fmla="*/ 2147483647 h 1000"/>
              <a:gd name="T34" fmla="*/ 2147483647 w 3569"/>
              <a:gd name="T35" fmla="*/ 2147483647 h 1000"/>
              <a:gd name="T36" fmla="*/ 2147483647 w 3569"/>
              <a:gd name="T37" fmla="*/ 2147483647 h 1000"/>
              <a:gd name="T38" fmla="*/ 2147483647 w 3569"/>
              <a:gd name="T39" fmla="*/ 2147483647 h 1000"/>
              <a:gd name="T40" fmla="*/ 2147483647 w 3569"/>
              <a:gd name="T41" fmla="*/ 2147483647 h 1000"/>
              <a:gd name="T42" fmla="*/ 2147483647 w 3569"/>
              <a:gd name="T43" fmla="*/ 2147483647 h 1000"/>
              <a:gd name="T44" fmla="*/ 2147483647 w 3569"/>
              <a:gd name="T45" fmla="*/ 2147483647 h 1000"/>
              <a:gd name="T46" fmla="*/ 2147483647 w 3569"/>
              <a:gd name="T47" fmla="*/ 2147483647 h 1000"/>
              <a:gd name="T48" fmla="*/ 2147483647 w 3569"/>
              <a:gd name="T49" fmla="*/ 2147483647 h 1000"/>
              <a:gd name="T50" fmla="*/ 2147483647 w 3569"/>
              <a:gd name="T51" fmla="*/ 2147483647 h 1000"/>
              <a:gd name="T52" fmla="*/ 2147483647 w 3569"/>
              <a:gd name="T53" fmla="*/ 2147483647 h 1000"/>
              <a:gd name="T54" fmla="*/ 2147483647 w 3569"/>
              <a:gd name="T55" fmla="*/ 2147483647 h 1000"/>
              <a:gd name="T56" fmla="*/ 2147483647 w 3569"/>
              <a:gd name="T57" fmla="*/ 2147483647 h 1000"/>
              <a:gd name="T58" fmla="*/ 2147483647 w 3569"/>
              <a:gd name="T59" fmla="*/ 2147483647 h 1000"/>
              <a:gd name="T60" fmla="*/ 2147483647 w 3569"/>
              <a:gd name="T61" fmla="*/ 2147483647 h 1000"/>
              <a:gd name="T62" fmla="*/ 2147483647 w 3569"/>
              <a:gd name="T63" fmla="*/ 2147483647 h 1000"/>
              <a:gd name="T64" fmla="*/ 2147483647 w 3569"/>
              <a:gd name="T65" fmla="*/ 2147483647 h 1000"/>
              <a:gd name="T66" fmla="*/ 2147483647 w 3569"/>
              <a:gd name="T67" fmla="*/ 2147483647 h 1000"/>
              <a:gd name="T68" fmla="*/ 2147483647 w 3569"/>
              <a:gd name="T69" fmla="*/ 2147483647 h 1000"/>
              <a:gd name="T70" fmla="*/ 2147483647 w 3569"/>
              <a:gd name="T71" fmla="*/ 2147483647 h 1000"/>
              <a:gd name="T72" fmla="*/ 2147483647 w 3569"/>
              <a:gd name="T73" fmla="*/ 2147483647 h 1000"/>
              <a:gd name="T74" fmla="*/ 2147483647 w 3569"/>
              <a:gd name="T75" fmla="*/ 2147483647 h 1000"/>
              <a:gd name="T76" fmla="*/ 2147483647 w 3569"/>
              <a:gd name="T77" fmla="*/ 2147483647 h 1000"/>
              <a:gd name="T78" fmla="*/ 2147483647 w 3569"/>
              <a:gd name="T79" fmla="*/ 2147483647 h 1000"/>
              <a:gd name="T80" fmla="*/ 2147483647 w 3569"/>
              <a:gd name="T81" fmla="*/ 2147483647 h 1000"/>
              <a:gd name="T82" fmla="*/ 2147483647 w 3569"/>
              <a:gd name="T83" fmla="*/ 2147483647 h 1000"/>
              <a:gd name="T84" fmla="*/ 2147483647 w 3569"/>
              <a:gd name="T85" fmla="*/ 2147483647 h 1000"/>
              <a:gd name="T86" fmla="*/ 2147483647 w 3569"/>
              <a:gd name="T87" fmla="*/ 2147483647 h 1000"/>
              <a:gd name="T88" fmla="*/ 2147483647 w 3569"/>
              <a:gd name="T89" fmla="*/ 2147483647 h 1000"/>
              <a:gd name="T90" fmla="*/ 2147483647 w 3569"/>
              <a:gd name="T91" fmla="*/ 2147483647 h 1000"/>
              <a:gd name="T92" fmla="*/ 2147483647 w 3569"/>
              <a:gd name="T93" fmla="*/ 2147483647 h 1000"/>
              <a:gd name="T94" fmla="*/ 2147483647 w 3569"/>
              <a:gd name="T95" fmla="*/ 2147483647 h 1000"/>
              <a:gd name="T96" fmla="*/ 2147483647 w 3569"/>
              <a:gd name="T97" fmla="*/ 2147483647 h 1000"/>
              <a:gd name="T98" fmla="*/ 2147483647 w 3569"/>
              <a:gd name="T99" fmla="*/ 2147483647 h 1000"/>
              <a:gd name="T100" fmla="*/ 2147483647 w 3569"/>
              <a:gd name="T101" fmla="*/ 2147483647 h 1000"/>
              <a:gd name="T102" fmla="*/ 2147483647 w 3569"/>
              <a:gd name="T103" fmla="*/ 2147483647 h 1000"/>
              <a:gd name="T104" fmla="*/ 2147483647 w 3569"/>
              <a:gd name="T105" fmla="*/ 2147483647 h 1000"/>
              <a:gd name="T106" fmla="*/ 2147483647 w 3569"/>
              <a:gd name="T107" fmla="*/ 2147483647 h 1000"/>
              <a:gd name="T108" fmla="*/ 2147483647 w 3569"/>
              <a:gd name="T109" fmla="*/ 2147483647 h 1000"/>
              <a:gd name="T110" fmla="*/ 2147483647 w 3569"/>
              <a:gd name="T111" fmla="*/ 2147483647 h 1000"/>
              <a:gd name="T112" fmla="*/ 2147483647 w 3569"/>
              <a:gd name="T113" fmla="*/ 2147483647 h 1000"/>
              <a:gd name="T114" fmla="*/ 2147483647 w 3569"/>
              <a:gd name="T115" fmla="*/ 2147483647 h 1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569"/>
              <a:gd name="T175" fmla="*/ 0 h 1000"/>
              <a:gd name="T176" fmla="*/ 3569 w 3569"/>
              <a:gd name="T177" fmla="*/ 1000 h 1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569" h="1000">
                <a:moveTo>
                  <a:pt x="6" y="716"/>
                </a:moveTo>
                <a:lnTo>
                  <a:pt x="4" y="715"/>
                </a:lnTo>
                <a:lnTo>
                  <a:pt x="2" y="709"/>
                </a:lnTo>
                <a:lnTo>
                  <a:pt x="0" y="701"/>
                </a:lnTo>
                <a:lnTo>
                  <a:pt x="2" y="692"/>
                </a:lnTo>
                <a:lnTo>
                  <a:pt x="4" y="678"/>
                </a:lnTo>
                <a:lnTo>
                  <a:pt x="12" y="667"/>
                </a:lnTo>
                <a:lnTo>
                  <a:pt x="15" y="659"/>
                </a:lnTo>
                <a:lnTo>
                  <a:pt x="21" y="652"/>
                </a:lnTo>
                <a:lnTo>
                  <a:pt x="29" y="644"/>
                </a:lnTo>
                <a:lnTo>
                  <a:pt x="38" y="638"/>
                </a:lnTo>
                <a:lnTo>
                  <a:pt x="50" y="629"/>
                </a:lnTo>
                <a:lnTo>
                  <a:pt x="63" y="621"/>
                </a:lnTo>
                <a:lnTo>
                  <a:pt x="74" y="614"/>
                </a:lnTo>
                <a:lnTo>
                  <a:pt x="91" y="606"/>
                </a:lnTo>
                <a:lnTo>
                  <a:pt x="105" y="599"/>
                </a:lnTo>
                <a:lnTo>
                  <a:pt x="120" y="591"/>
                </a:lnTo>
                <a:lnTo>
                  <a:pt x="137" y="583"/>
                </a:lnTo>
                <a:lnTo>
                  <a:pt x="152" y="580"/>
                </a:lnTo>
                <a:lnTo>
                  <a:pt x="166" y="572"/>
                </a:lnTo>
                <a:lnTo>
                  <a:pt x="179" y="568"/>
                </a:lnTo>
                <a:lnTo>
                  <a:pt x="190" y="564"/>
                </a:lnTo>
                <a:lnTo>
                  <a:pt x="202" y="559"/>
                </a:lnTo>
                <a:lnTo>
                  <a:pt x="209" y="555"/>
                </a:lnTo>
                <a:lnTo>
                  <a:pt x="217" y="553"/>
                </a:lnTo>
                <a:lnTo>
                  <a:pt x="221" y="553"/>
                </a:lnTo>
                <a:lnTo>
                  <a:pt x="225" y="553"/>
                </a:lnTo>
                <a:lnTo>
                  <a:pt x="225" y="557"/>
                </a:lnTo>
                <a:lnTo>
                  <a:pt x="226" y="564"/>
                </a:lnTo>
                <a:lnTo>
                  <a:pt x="228" y="570"/>
                </a:lnTo>
                <a:lnTo>
                  <a:pt x="234" y="578"/>
                </a:lnTo>
                <a:lnTo>
                  <a:pt x="242" y="587"/>
                </a:lnTo>
                <a:lnTo>
                  <a:pt x="251" y="597"/>
                </a:lnTo>
                <a:lnTo>
                  <a:pt x="264" y="604"/>
                </a:lnTo>
                <a:lnTo>
                  <a:pt x="278" y="614"/>
                </a:lnTo>
                <a:lnTo>
                  <a:pt x="289" y="621"/>
                </a:lnTo>
                <a:lnTo>
                  <a:pt x="304" y="629"/>
                </a:lnTo>
                <a:lnTo>
                  <a:pt x="316" y="633"/>
                </a:lnTo>
                <a:lnTo>
                  <a:pt x="327" y="640"/>
                </a:lnTo>
                <a:lnTo>
                  <a:pt x="335" y="642"/>
                </a:lnTo>
                <a:lnTo>
                  <a:pt x="337" y="646"/>
                </a:lnTo>
                <a:lnTo>
                  <a:pt x="335" y="642"/>
                </a:lnTo>
                <a:lnTo>
                  <a:pt x="329" y="635"/>
                </a:lnTo>
                <a:lnTo>
                  <a:pt x="323" y="625"/>
                </a:lnTo>
                <a:lnTo>
                  <a:pt x="318" y="614"/>
                </a:lnTo>
                <a:lnTo>
                  <a:pt x="314" y="604"/>
                </a:lnTo>
                <a:lnTo>
                  <a:pt x="312" y="595"/>
                </a:lnTo>
                <a:lnTo>
                  <a:pt x="310" y="587"/>
                </a:lnTo>
                <a:lnTo>
                  <a:pt x="310" y="580"/>
                </a:lnTo>
                <a:lnTo>
                  <a:pt x="308" y="570"/>
                </a:lnTo>
                <a:lnTo>
                  <a:pt x="310" y="561"/>
                </a:lnTo>
                <a:lnTo>
                  <a:pt x="314" y="551"/>
                </a:lnTo>
                <a:lnTo>
                  <a:pt x="318" y="542"/>
                </a:lnTo>
                <a:lnTo>
                  <a:pt x="321" y="530"/>
                </a:lnTo>
                <a:lnTo>
                  <a:pt x="327" y="519"/>
                </a:lnTo>
                <a:lnTo>
                  <a:pt x="333" y="507"/>
                </a:lnTo>
                <a:lnTo>
                  <a:pt x="340" y="498"/>
                </a:lnTo>
                <a:lnTo>
                  <a:pt x="348" y="488"/>
                </a:lnTo>
                <a:lnTo>
                  <a:pt x="358" y="477"/>
                </a:lnTo>
                <a:lnTo>
                  <a:pt x="367" y="469"/>
                </a:lnTo>
                <a:lnTo>
                  <a:pt x="379" y="462"/>
                </a:lnTo>
                <a:lnTo>
                  <a:pt x="384" y="452"/>
                </a:lnTo>
                <a:lnTo>
                  <a:pt x="394" y="445"/>
                </a:lnTo>
                <a:lnTo>
                  <a:pt x="401" y="437"/>
                </a:lnTo>
                <a:lnTo>
                  <a:pt x="409" y="433"/>
                </a:lnTo>
                <a:lnTo>
                  <a:pt x="420" y="426"/>
                </a:lnTo>
                <a:lnTo>
                  <a:pt x="424" y="424"/>
                </a:lnTo>
                <a:lnTo>
                  <a:pt x="424" y="431"/>
                </a:lnTo>
                <a:lnTo>
                  <a:pt x="426" y="437"/>
                </a:lnTo>
                <a:lnTo>
                  <a:pt x="430" y="450"/>
                </a:lnTo>
                <a:lnTo>
                  <a:pt x="434" y="460"/>
                </a:lnTo>
                <a:lnTo>
                  <a:pt x="445" y="473"/>
                </a:lnTo>
                <a:lnTo>
                  <a:pt x="449" y="479"/>
                </a:lnTo>
                <a:lnTo>
                  <a:pt x="458" y="485"/>
                </a:lnTo>
                <a:lnTo>
                  <a:pt x="466" y="490"/>
                </a:lnTo>
                <a:lnTo>
                  <a:pt x="475" y="498"/>
                </a:lnTo>
                <a:lnTo>
                  <a:pt x="485" y="500"/>
                </a:lnTo>
                <a:lnTo>
                  <a:pt x="495" y="505"/>
                </a:lnTo>
                <a:lnTo>
                  <a:pt x="504" y="507"/>
                </a:lnTo>
                <a:lnTo>
                  <a:pt x="517" y="513"/>
                </a:lnTo>
                <a:lnTo>
                  <a:pt x="529" y="513"/>
                </a:lnTo>
                <a:lnTo>
                  <a:pt x="540" y="517"/>
                </a:lnTo>
                <a:lnTo>
                  <a:pt x="552" y="519"/>
                </a:lnTo>
                <a:lnTo>
                  <a:pt x="563" y="523"/>
                </a:lnTo>
                <a:lnTo>
                  <a:pt x="574" y="524"/>
                </a:lnTo>
                <a:lnTo>
                  <a:pt x="584" y="524"/>
                </a:lnTo>
                <a:lnTo>
                  <a:pt x="593" y="526"/>
                </a:lnTo>
                <a:lnTo>
                  <a:pt x="601" y="528"/>
                </a:lnTo>
                <a:lnTo>
                  <a:pt x="610" y="530"/>
                </a:lnTo>
                <a:lnTo>
                  <a:pt x="618" y="532"/>
                </a:lnTo>
                <a:lnTo>
                  <a:pt x="614" y="528"/>
                </a:lnTo>
                <a:lnTo>
                  <a:pt x="610" y="521"/>
                </a:lnTo>
                <a:lnTo>
                  <a:pt x="609" y="513"/>
                </a:lnTo>
                <a:lnTo>
                  <a:pt x="607" y="507"/>
                </a:lnTo>
                <a:lnTo>
                  <a:pt x="605" y="500"/>
                </a:lnTo>
                <a:lnTo>
                  <a:pt x="603" y="494"/>
                </a:lnTo>
                <a:lnTo>
                  <a:pt x="599" y="483"/>
                </a:lnTo>
                <a:lnTo>
                  <a:pt x="595" y="475"/>
                </a:lnTo>
                <a:lnTo>
                  <a:pt x="593" y="464"/>
                </a:lnTo>
                <a:lnTo>
                  <a:pt x="591" y="456"/>
                </a:lnTo>
                <a:lnTo>
                  <a:pt x="586" y="443"/>
                </a:lnTo>
                <a:lnTo>
                  <a:pt x="586" y="433"/>
                </a:lnTo>
                <a:lnTo>
                  <a:pt x="582" y="424"/>
                </a:lnTo>
                <a:lnTo>
                  <a:pt x="582" y="412"/>
                </a:lnTo>
                <a:lnTo>
                  <a:pt x="580" y="399"/>
                </a:lnTo>
                <a:lnTo>
                  <a:pt x="578" y="389"/>
                </a:lnTo>
                <a:lnTo>
                  <a:pt x="578" y="378"/>
                </a:lnTo>
                <a:lnTo>
                  <a:pt x="578" y="367"/>
                </a:lnTo>
                <a:lnTo>
                  <a:pt x="578" y="355"/>
                </a:lnTo>
                <a:lnTo>
                  <a:pt x="580" y="346"/>
                </a:lnTo>
                <a:lnTo>
                  <a:pt x="580" y="336"/>
                </a:lnTo>
                <a:lnTo>
                  <a:pt x="586" y="327"/>
                </a:lnTo>
                <a:lnTo>
                  <a:pt x="588" y="317"/>
                </a:lnTo>
                <a:lnTo>
                  <a:pt x="593" y="308"/>
                </a:lnTo>
                <a:lnTo>
                  <a:pt x="597" y="298"/>
                </a:lnTo>
                <a:lnTo>
                  <a:pt x="605" y="291"/>
                </a:lnTo>
                <a:lnTo>
                  <a:pt x="610" y="283"/>
                </a:lnTo>
                <a:lnTo>
                  <a:pt x="618" y="277"/>
                </a:lnTo>
                <a:lnTo>
                  <a:pt x="628" y="272"/>
                </a:lnTo>
                <a:lnTo>
                  <a:pt x="639" y="268"/>
                </a:lnTo>
                <a:lnTo>
                  <a:pt x="649" y="262"/>
                </a:lnTo>
                <a:lnTo>
                  <a:pt x="662" y="258"/>
                </a:lnTo>
                <a:lnTo>
                  <a:pt x="675" y="255"/>
                </a:lnTo>
                <a:lnTo>
                  <a:pt x="688" y="253"/>
                </a:lnTo>
                <a:lnTo>
                  <a:pt x="702" y="249"/>
                </a:lnTo>
                <a:lnTo>
                  <a:pt x="715" y="247"/>
                </a:lnTo>
                <a:lnTo>
                  <a:pt x="728" y="247"/>
                </a:lnTo>
                <a:lnTo>
                  <a:pt x="744" y="247"/>
                </a:lnTo>
                <a:lnTo>
                  <a:pt x="755" y="247"/>
                </a:lnTo>
                <a:lnTo>
                  <a:pt x="766" y="245"/>
                </a:lnTo>
                <a:lnTo>
                  <a:pt x="776" y="245"/>
                </a:lnTo>
                <a:lnTo>
                  <a:pt x="785" y="245"/>
                </a:lnTo>
                <a:lnTo>
                  <a:pt x="793" y="245"/>
                </a:lnTo>
                <a:lnTo>
                  <a:pt x="799" y="245"/>
                </a:lnTo>
                <a:lnTo>
                  <a:pt x="801" y="245"/>
                </a:lnTo>
                <a:lnTo>
                  <a:pt x="804" y="247"/>
                </a:lnTo>
                <a:lnTo>
                  <a:pt x="803" y="247"/>
                </a:lnTo>
                <a:lnTo>
                  <a:pt x="801" y="253"/>
                </a:lnTo>
                <a:lnTo>
                  <a:pt x="799" y="260"/>
                </a:lnTo>
                <a:lnTo>
                  <a:pt x="799" y="272"/>
                </a:lnTo>
                <a:lnTo>
                  <a:pt x="797" y="285"/>
                </a:lnTo>
                <a:lnTo>
                  <a:pt x="801" y="302"/>
                </a:lnTo>
                <a:lnTo>
                  <a:pt x="804" y="310"/>
                </a:lnTo>
                <a:lnTo>
                  <a:pt x="810" y="319"/>
                </a:lnTo>
                <a:lnTo>
                  <a:pt x="814" y="329"/>
                </a:lnTo>
                <a:lnTo>
                  <a:pt x="823" y="340"/>
                </a:lnTo>
                <a:lnTo>
                  <a:pt x="831" y="348"/>
                </a:lnTo>
                <a:lnTo>
                  <a:pt x="841" y="357"/>
                </a:lnTo>
                <a:lnTo>
                  <a:pt x="852" y="367"/>
                </a:lnTo>
                <a:lnTo>
                  <a:pt x="863" y="378"/>
                </a:lnTo>
                <a:lnTo>
                  <a:pt x="877" y="386"/>
                </a:lnTo>
                <a:lnTo>
                  <a:pt x="890" y="397"/>
                </a:lnTo>
                <a:lnTo>
                  <a:pt x="901" y="405"/>
                </a:lnTo>
                <a:lnTo>
                  <a:pt x="915" y="416"/>
                </a:lnTo>
                <a:lnTo>
                  <a:pt x="924" y="424"/>
                </a:lnTo>
                <a:lnTo>
                  <a:pt x="936" y="431"/>
                </a:lnTo>
                <a:lnTo>
                  <a:pt x="945" y="437"/>
                </a:lnTo>
                <a:lnTo>
                  <a:pt x="955" y="443"/>
                </a:lnTo>
                <a:lnTo>
                  <a:pt x="962" y="445"/>
                </a:lnTo>
                <a:lnTo>
                  <a:pt x="968" y="450"/>
                </a:lnTo>
                <a:lnTo>
                  <a:pt x="972" y="452"/>
                </a:lnTo>
                <a:lnTo>
                  <a:pt x="974" y="454"/>
                </a:lnTo>
                <a:lnTo>
                  <a:pt x="972" y="450"/>
                </a:lnTo>
                <a:lnTo>
                  <a:pt x="972" y="445"/>
                </a:lnTo>
                <a:lnTo>
                  <a:pt x="970" y="437"/>
                </a:lnTo>
                <a:lnTo>
                  <a:pt x="968" y="424"/>
                </a:lnTo>
                <a:lnTo>
                  <a:pt x="964" y="409"/>
                </a:lnTo>
                <a:lnTo>
                  <a:pt x="964" y="391"/>
                </a:lnTo>
                <a:lnTo>
                  <a:pt x="964" y="374"/>
                </a:lnTo>
                <a:lnTo>
                  <a:pt x="964" y="355"/>
                </a:lnTo>
                <a:lnTo>
                  <a:pt x="964" y="334"/>
                </a:lnTo>
                <a:lnTo>
                  <a:pt x="966" y="313"/>
                </a:lnTo>
                <a:lnTo>
                  <a:pt x="968" y="291"/>
                </a:lnTo>
                <a:lnTo>
                  <a:pt x="974" y="272"/>
                </a:lnTo>
                <a:lnTo>
                  <a:pt x="979" y="249"/>
                </a:lnTo>
                <a:lnTo>
                  <a:pt x="991" y="228"/>
                </a:lnTo>
                <a:lnTo>
                  <a:pt x="1000" y="211"/>
                </a:lnTo>
                <a:lnTo>
                  <a:pt x="1015" y="196"/>
                </a:lnTo>
                <a:lnTo>
                  <a:pt x="1029" y="179"/>
                </a:lnTo>
                <a:lnTo>
                  <a:pt x="1048" y="167"/>
                </a:lnTo>
                <a:lnTo>
                  <a:pt x="1069" y="156"/>
                </a:lnTo>
                <a:lnTo>
                  <a:pt x="1092" y="148"/>
                </a:lnTo>
                <a:lnTo>
                  <a:pt x="1114" y="141"/>
                </a:lnTo>
                <a:lnTo>
                  <a:pt x="1141" y="137"/>
                </a:lnTo>
                <a:lnTo>
                  <a:pt x="1168" y="133"/>
                </a:lnTo>
                <a:lnTo>
                  <a:pt x="1196" y="133"/>
                </a:lnTo>
                <a:lnTo>
                  <a:pt x="1223" y="131"/>
                </a:lnTo>
                <a:lnTo>
                  <a:pt x="1251" y="133"/>
                </a:lnTo>
                <a:lnTo>
                  <a:pt x="1280" y="133"/>
                </a:lnTo>
                <a:lnTo>
                  <a:pt x="1308" y="139"/>
                </a:lnTo>
                <a:lnTo>
                  <a:pt x="1337" y="141"/>
                </a:lnTo>
                <a:lnTo>
                  <a:pt x="1363" y="146"/>
                </a:lnTo>
                <a:lnTo>
                  <a:pt x="1390" y="152"/>
                </a:lnTo>
                <a:lnTo>
                  <a:pt x="1417" y="161"/>
                </a:lnTo>
                <a:lnTo>
                  <a:pt x="1438" y="169"/>
                </a:lnTo>
                <a:lnTo>
                  <a:pt x="1462" y="177"/>
                </a:lnTo>
                <a:lnTo>
                  <a:pt x="1483" y="186"/>
                </a:lnTo>
                <a:lnTo>
                  <a:pt x="1502" y="196"/>
                </a:lnTo>
                <a:lnTo>
                  <a:pt x="1519" y="207"/>
                </a:lnTo>
                <a:lnTo>
                  <a:pt x="1536" y="217"/>
                </a:lnTo>
                <a:lnTo>
                  <a:pt x="1552" y="228"/>
                </a:lnTo>
                <a:lnTo>
                  <a:pt x="1565" y="237"/>
                </a:lnTo>
                <a:lnTo>
                  <a:pt x="1576" y="247"/>
                </a:lnTo>
                <a:lnTo>
                  <a:pt x="1586" y="255"/>
                </a:lnTo>
                <a:lnTo>
                  <a:pt x="1594" y="262"/>
                </a:lnTo>
                <a:lnTo>
                  <a:pt x="1603" y="270"/>
                </a:lnTo>
                <a:lnTo>
                  <a:pt x="1611" y="279"/>
                </a:lnTo>
                <a:lnTo>
                  <a:pt x="1614" y="285"/>
                </a:lnTo>
                <a:lnTo>
                  <a:pt x="1613" y="285"/>
                </a:lnTo>
                <a:lnTo>
                  <a:pt x="1609" y="293"/>
                </a:lnTo>
                <a:lnTo>
                  <a:pt x="1603" y="304"/>
                </a:lnTo>
                <a:lnTo>
                  <a:pt x="1597" y="317"/>
                </a:lnTo>
                <a:lnTo>
                  <a:pt x="1594" y="325"/>
                </a:lnTo>
                <a:lnTo>
                  <a:pt x="1590" y="334"/>
                </a:lnTo>
                <a:lnTo>
                  <a:pt x="1588" y="342"/>
                </a:lnTo>
                <a:lnTo>
                  <a:pt x="1584" y="351"/>
                </a:lnTo>
                <a:lnTo>
                  <a:pt x="1582" y="361"/>
                </a:lnTo>
                <a:lnTo>
                  <a:pt x="1580" y="370"/>
                </a:lnTo>
                <a:lnTo>
                  <a:pt x="1580" y="380"/>
                </a:lnTo>
                <a:lnTo>
                  <a:pt x="1580" y="391"/>
                </a:lnTo>
                <a:lnTo>
                  <a:pt x="1580" y="399"/>
                </a:lnTo>
                <a:lnTo>
                  <a:pt x="1580" y="407"/>
                </a:lnTo>
                <a:lnTo>
                  <a:pt x="1582" y="416"/>
                </a:lnTo>
                <a:lnTo>
                  <a:pt x="1586" y="424"/>
                </a:lnTo>
                <a:lnTo>
                  <a:pt x="1590" y="431"/>
                </a:lnTo>
                <a:lnTo>
                  <a:pt x="1594" y="441"/>
                </a:lnTo>
                <a:lnTo>
                  <a:pt x="1599" y="448"/>
                </a:lnTo>
                <a:lnTo>
                  <a:pt x="1607" y="456"/>
                </a:lnTo>
                <a:lnTo>
                  <a:pt x="1613" y="462"/>
                </a:lnTo>
                <a:lnTo>
                  <a:pt x="1622" y="467"/>
                </a:lnTo>
                <a:lnTo>
                  <a:pt x="1630" y="471"/>
                </a:lnTo>
                <a:lnTo>
                  <a:pt x="1641" y="477"/>
                </a:lnTo>
                <a:lnTo>
                  <a:pt x="1649" y="481"/>
                </a:lnTo>
                <a:lnTo>
                  <a:pt x="1660" y="485"/>
                </a:lnTo>
                <a:lnTo>
                  <a:pt x="1673" y="488"/>
                </a:lnTo>
                <a:lnTo>
                  <a:pt x="1687" y="490"/>
                </a:lnTo>
                <a:lnTo>
                  <a:pt x="1698" y="490"/>
                </a:lnTo>
                <a:lnTo>
                  <a:pt x="1711" y="490"/>
                </a:lnTo>
                <a:lnTo>
                  <a:pt x="1727" y="490"/>
                </a:lnTo>
                <a:lnTo>
                  <a:pt x="1742" y="492"/>
                </a:lnTo>
                <a:lnTo>
                  <a:pt x="1755" y="490"/>
                </a:lnTo>
                <a:lnTo>
                  <a:pt x="1770" y="488"/>
                </a:lnTo>
                <a:lnTo>
                  <a:pt x="1784" y="488"/>
                </a:lnTo>
                <a:lnTo>
                  <a:pt x="1797" y="486"/>
                </a:lnTo>
                <a:lnTo>
                  <a:pt x="1810" y="483"/>
                </a:lnTo>
                <a:lnTo>
                  <a:pt x="1822" y="481"/>
                </a:lnTo>
                <a:lnTo>
                  <a:pt x="1831" y="479"/>
                </a:lnTo>
                <a:lnTo>
                  <a:pt x="1843" y="479"/>
                </a:lnTo>
                <a:lnTo>
                  <a:pt x="1854" y="475"/>
                </a:lnTo>
                <a:lnTo>
                  <a:pt x="1860" y="475"/>
                </a:lnTo>
                <a:lnTo>
                  <a:pt x="1858" y="473"/>
                </a:lnTo>
                <a:lnTo>
                  <a:pt x="1856" y="467"/>
                </a:lnTo>
                <a:lnTo>
                  <a:pt x="1848" y="458"/>
                </a:lnTo>
                <a:lnTo>
                  <a:pt x="1844" y="447"/>
                </a:lnTo>
                <a:lnTo>
                  <a:pt x="1837" y="431"/>
                </a:lnTo>
                <a:lnTo>
                  <a:pt x="1829" y="414"/>
                </a:lnTo>
                <a:lnTo>
                  <a:pt x="1824" y="395"/>
                </a:lnTo>
                <a:lnTo>
                  <a:pt x="1816" y="378"/>
                </a:lnTo>
                <a:lnTo>
                  <a:pt x="1806" y="357"/>
                </a:lnTo>
                <a:lnTo>
                  <a:pt x="1801" y="336"/>
                </a:lnTo>
                <a:lnTo>
                  <a:pt x="1793" y="317"/>
                </a:lnTo>
                <a:lnTo>
                  <a:pt x="1791" y="296"/>
                </a:lnTo>
                <a:lnTo>
                  <a:pt x="1786" y="277"/>
                </a:lnTo>
                <a:lnTo>
                  <a:pt x="1787" y="260"/>
                </a:lnTo>
                <a:lnTo>
                  <a:pt x="1787" y="245"/>
                </a:lnTo>
                <a:lnTo>
                  <a:pt x="1793" y="234"/>
                </a:lnTo>
                <a:lnTo>
                  <a:pt x="1799" y="220"/>
                </a:lnTo>
                <a:lnTo>
                  <a:pt x="1808" y="211"/>
                </a:lnTo>
                <a:lnTo>
                  <a:pt x="1820" y="203"/>
                </a:lnTo>
                <a:lnTo>
                  <a:pt x="1833" y="198"/>
                </a:lnTo>
                <a:lnTo>
                  <a:pt x="1846" y="194"/>
                </a:lnTo>
                <a:lnTo>
                  <a:pt x="1862" y="192"/>
                </a:lnTo>
                <a:lnTo>
                  <a:pt x="1877" y="190"/>
                </a:lnTo>
                <a:lnTo>
                  <a:pt x="1894" y="192"/>
                </a:lnTo>
                <a:lnTo>
                  <a:pt x="1909" y="192"/>
                </a:lnTo>
                <a:lnTo>
                  <a:pt x="1924" y="196"/>
                </a:lnTo>
                <a:lnTo>
                  <a:pt x="1936" y="196"/>
                </a:lnTo>
                <a:lnTo>
                  <a:pt x="1949" y="199"/>
                </a:lnTo>
                <a:lnTo>
                  <a:pt x="1957" y="201"/>
                </a:lnTo>
                <a:lnTo>
                  <a:pt x="1966" y="203"/>
                </a:lnTo>
                <a:lnTo>
                  <a:pt x="1970" y="203"/>
                </a:lnTo>
                <a:lnTo>
                  <a:pt x="1974" y="205"/>
                </a:lnTo>
                <a:lnTo>
                  <a:pt x="1970" y="203"/>
                </a:lnTo>
                <a:lnTo>
                  <a:pt x="1966" y="196"/>
                </a:lnTo>
                <a:lnTo>
                  <a:pt x="1960" y="186"/>
                </a:lnTo>
                <a:lnTo>
                  <a:pt x="1957" y="175"/>
                </a:lnTo>
                <a:lnTo>
                  <a:pt x="1957" y="165"/>
                </a:lnTo>
                <a:lnTo>
                  <a:pt x="1957" y="158"/>
                </a:lnTo>
                <a:lnTo>
                  <a:pt x="1957" y="148"/>
                </a:lnTo>
                <a:lnTo>
                  <a:pt x="1962" y="141"/>
                </a:lnTo>
                <a:lnTo>
                  <a:pt x="1966" y="129"/>
                </a:lnTo>
                <a:lnTo>
                  <a:pt x="1974" y="120"/>
                </a:lnTo>
                <a:lnTo>
                  <a:pt x="1981" y="108"/>
                </a:lnTo>
                <a:lnTo>
                  <a:pt x="1995" y="99"/>
                </a:lnTo>
                <a:lnTo>
                  <a:pt x="2006" y="85"/>
                </a:lnTo>
                <a:lnTo>
                  <a:pt x="2025" y="74"/>
                </a:lnTo>
                <a:lnTo>
                  <a:pt x="2044" y="61"/>
                </a:lnTo>
                <a:lnTo>
                  <a:pt x="2065" y="49"/>
                </a:lnTo>
                <a:lnTo>
                  <a:pt x="2088" y="38"/>
                </a:lnTo>
                <a:lnTo>
                  <a:pt x="2113" y="28"/>
                </a:lnTo>
                <a:lnTo>
                  <a:pt x="2137" y="19"/>
                </a:lnTo>
                <a:lnTo>
                  <a:pt x="2164" y="11"/>
                </a:lnTo>
                <a:lnTo>
                  <a:pt x="2189" y="6"/>
                </a:lnTo>
                <a:lnTo>
                  <a:pt x="2217" y="0"/>
                </a:lnTo>
                <a:lnTo>
                  <a:pt x="2246" y="0"/>
                </a:lnTo>
                <a:lnTo>
                  <a:pt x="2274" y="0"/>
                </a:lnTo>
                <a:lnTo>
                  <a:pt x="2301" y="2"/>
                </a:lnTo>
                <a:lnTo>
                  <a:pt x="2327" y="9"/>
                </a:lnTo>
                <a:lnTo>
                  <a:pt x="2354" y="19"/>
                </a:lnTo>
                <a:lnTo>
                  <a:pt x="2381" y="32"/>
                </a:lnTo>
                <a:lnTo>
                  <a:pt x="2404" y="47"/>
                </a:lnTo>
                <a:lnTo>
                  <a:pt x="2426" y="68"/>
                </a:lnTo>
                <a:lnTo>
                  <a:pt x="2447" y="89"/>
                </a:lnTo>
                <a:lnTo>
                  <a:pt x="2466" y="114"/>
                </a:lnTo>
                <a:lnTo>
                  <a:pt x="2485" y="139"/>
                </a:lnTo>
                <a:lnTo>
                  <a:pt x="2502" y="163"/>
                </a:lnTo>
                <a:lnTo>
                  <a:pt x="2518" y="190"/>
                </a:lnTo>
                <a:lnTo>
                  <a:pt x="2533" y="218"/>
                </a:lnTo>
                <a:lnTo>
                  <a:pt x="2544" y="241"/>
                </a:lnTo>
                <a:lnTo>
                  <a:pt x="2556" y="266"/>
                </a:lnTo>
                <a:lnTo>
                  <a:pt x="2565" y="287"/>
                </a:lnTo>
                <a:lnTo>
                  <a:pt x="2575" y="308"/>
                </a:lnTo>
                <a:lnTo>
                  <a:pt x="2578" y="323"/>
                </a:lnTo>
                <a:lnTo>
                  <a:pt x="2584" y="336"/>
                </a:lnTo>
                <a:lnTo>
                  <a:pt x="2588" y="342"/>
                </a:lnTo>
                <a:lnTo>
                  <a:pt x="2588" y="348"/>
                </a:lnTo>
                <a:lnTo>
                  <a:pt x="2723" y="317"/>
                </a:lnTo>
                <a:lnTo>
                  <a:pt x="2746" y="99"/>
                </a:lnTo>
                <a:lnTo>
                  <a:pt x="2748" y="101"/>
                </a:lnTo>
                <a:lnTo>
                  <a:pt x="2761" y="112"/>
                </a:lnTo>
                <a:lnTo>
                  <a:pt x="2769" y="120"/>
                </a:lnTo>
                <a:lnTo>
                  <a:pt x="2776" y="129"/>
                </a:lnTo>
                <a:lnTo>
                  <a:pt x="2788" y="139"/>
                </a:lnTo>
                <a:lnTo>
                  <a:pt x="2799" y="152"/>
                </a:lnTo>
                <a:lnTo>
                  <a:pt x="2809" y="163"/>
                </a:lnTo>
                <a:lnTo>
                  <a:pt x="2820" y="179"/>
                </a:lnTo>
                <a:lnTo>
                  <a:pt x="2829" y="194"/>
                </a:lnTo>
                <a:lnTo>
                  <a:pt x="2841" y="211"/>
                </a:lnTo>
                <a:lnTo>
                  <a:pt x="2848" y="228"/>
                </a:lnTo>
                <a:lnTo>
                  <a:pt x="2858" y="245"/>
                </a:lnTo>
                <a:lnTo>
                  <a:pt x="2866" y="264"/>
                </a:lnTo>
                <a:lnTo>
                  <a:pt x="2871" y="285"/>
                </a:lnTo>
                <a:lnTo>
                  <a:pt x="2873" y="302"/>
                </a:lnTo>
                <a:lnTo>
                  <a:pt x="2875" y="319"/>
                </a:lnTo>
                <a:lnTo>
                  <a:pt x="2875" y="338"/>
                </a:lnTo>
                <a:lnTo>
                  <a:pt x="2875" y="357"/>
                </a:lnTo>
                <a:lnTo>
                  <a:pt x="2871" y="374"/>
                </a:lnTo>
                <a:lnTo>
                  <a:pt x="2869" y="391"/>
                </a:lnTo>
                <a:lnTo>
                  <a:pt x="2866" y="409"/>
                </a:lnTo>
                <a:lnTo>
                  <a:pt x="2862" y="426"/>
                </a:lnTo>
                <a:lnTo>
                  <a:pt x="2856" y="439"/>
                </a:lnTo>
                <a:lnTo>
                  <a:pt x="2852" y="454"/>
                </a:lnTo>
                <a:lnTo>
                  <a:pt x="2847" y="466"/>
                </a:lnTo>
                <a:lnTo>
                  <a:pt x="2845" y="477"/>
                </a:lnTo>
                <a:lnTo>
                  <a:pt x="2839" y="485"/>
                </a:lnTo>
                <a:lnTo>
                  <a:pt x="2837" y="492"/>
                </a:lnTo>
                <a:lnTo>
                  <a:pt x="2835" y="494"/>
                </a:lnTo>
                <a:lnTo>
                  <a:pt x="2835" y="498"/>
                </a:lnTo>
                <a:lnTo>
                  <a:pt x="2839" y="498"/>
                </a:lnTo>
                <a:lnTo>
                  <a:pt x="2848" y="500"/>
                </a:lnTo>
                <a:lnTo>
                  <a:pt x="2854" y="500"/>
                </a:lnTo>
                <a:lnTo>
                  <a:pt x="2866" y="500"/>
                </a:lnTo>
                <a:lnTo>
                  <a:pt x="2873" y="500"/>
                </a:lnTo>
                <a:lnTo>
                  <a:pt x="2885" y="502"/>
                </a:lnTo>
                <a:lnTo>
                  <a:pt x="2894" y="502"/>
                </a:lnTo>
                <a:lnTo>
                  <a:pt x="2905" y="502"/>
                </a:lnTo>
                <a:lnTo>
                  <a:pt x="2917" y="502"/>
                </a:lnTo>
                <a:lnTo>
                  <a:pt x="2930" y="504"/>
                </a:lnTo>
                <a:lnTo>
                  <a:pt x="2942" y="502"/>
                </a:lnTo>
                <a:lnTo>
                  <a:pt x="2955" y="500"/>
                </a:lnTo>
                <a:lnTo>
                  <a:pt x="2966" y="500"/>
                </a:lnTo>
                <a:lnTo>
                  <a:pt x="2980" y="498"/>
                </a:lnTo>
                <a:lnTo>
                  <a:pt x="2989" y="492"/>
                </a:lnTo>
                <a:lnTo>
                  <a:pt x="2999" y="488"/>
                </a:lnTo>
                <a:lnTo>
                  <a:pt x="3008" y="481"/>
                </a:lnTo>
                <a:lnTo>
                  <a:pt x="3018" y="477"/>
                </a:lnTo>
                <a:lnTo>
                  <a:pt x="3033" y="466"/>
                </a:lnTo>
                <a:lnTo>
                  <a:pt x="3048" y="454"/>
                </a:lnTo>
                <a:lnTo>
                  <a:pt x="3056" y="441"/>
                </a:lnTo>
                <a:lnTo>
                  <a:pt x="3065" y="431"/>
                </a:lnTo>
                <a:lnTo>
                  <a:pt x="3069" y="426"/>
                </a:lnTo>
                <a:lnTo>
                  <a:pt x="3073" y="424"/>
                </a:lnTo>
                <a:lnTo>
                  <a:pt x="3075" y="424"/>
                </a:lnTo>
                <a:lnTo>
                  <a:pt x="3086" y="426"/>
                </a:lnTo>
                <a:lnTo>
                  <a:pt x="3092" y="426"/>
                </a:lnTo>
                <a:lnTo>
                  <a:pt x="3103" y="428"/>
                </a:lnTo>
                <a:lnTo>
                  <a:pt x="3111" y="429"/>
                </a:lnTo>
                <a:lnTo>
                  <a:pt x="3124" y="433"/>
                </a:lnTo>
                <a:lnTo>
                  <a:pt x="3132" y="435"/>
                </a:lnTo>
                <a:lnTo>
                  <a:pt x="3143" y="439"/>
                </a:lnTo>
                <a:lnTo>
                  <a:pt x="3155" y="443"/>
                </a:lnTo>
                <a:lnTo>
                  <a:pt x="3166" y="448"/>
                </a:lnTo>
                <a:lnTo>
                  <a:pt x="3174" y="452"/>
                </a:lnTo>
                <a:lnTo>
                  <a:pt x="3185" y="460"/>
                </a:lnTo>
                <a:lnTo>
                  <a:pt x="3193" y="467"/>
                </a:lnTo>
                <a:lnTo>
                  <a:pt x="3200" y="475"/>
                </a:lnTo>
                <a:lnTo>
                  <a:pt x="3206" y="483"/>
                </a:lnTo>
                <a:lnTo>
                  <a:pt x="3212" y="492"/>
                </a:lnTo>
                <a:lnTo>
                  <a:pt x="3213" y="502"/>
                </a:lnTo>
                <a:lnTo>
                  <a:pt x="3217" y="513"/>
                </a:lnTo>
                <a:lnTo>
                  <a:pt x="3219" y="524"/>
                </a:lnTo>
                <a:lnTo>
                  <a:pt x="3219" y="534"/>
                </a:lnTo>
                <a:lnTo>
                  <a:pt x="3219" y="545"/>
                </a:lnTo>
                <a:lnTo>
                  <a:pt x="3221" y="557"/>
                </a:lnTo>
                <a:lnTo>
                  <a:pt x="3219" y="564"/>
                </a:lnTo>
                <a:lnTo>
                  <a:pt x="3219" y="574"/>
                </a:lnTo>
                <a:lnTo>
                  <a:pt x="3217" y="581"/>
                </a:lnTo>
                <a:lnTo>
                  <a:pt x="3217" y="589"/>
                </a:lnTo>
                <a:lnTo>
                  <a:pt x="3215" y="600"/>
                </a:lnTo>
                <a:lnTo>
                  <a:pt x="3215" y="604"/>
                </a:lnTo>
                <a:lnTo>
                  <a:pt x="3219" y="606"/>
                </a:lnTo>
                <a:lnTo>
                  <a:pt x="3225" y="608"/>
                </a:lnTo>
                <a:lnTo>
                  <a:pt x="3236" y="612"/>
                </a:lnTo>
                <a:lnTo>
                  <a:pt x="3244" y="614"/>
                </a:lnTo>
                <a:lnTo>
                  <a:pt x="3257" y="619"/>
                </a:lnTo>
                <a:lnTo>
                  <a:pt x="3271" y="625"/>
                </a:lnTo>
                <a:lnTo>
                  <a:pt x="3288" y="633"/>
                </a:lnTo>
                <a:lnTo>
                  <a:pt x="3301" y="637"/>
                </a:lnTo>
                <a:lnTo>
                  <a:pt x="3320" y="644"/>
                </a:lnTo>
                <a:lnTo>
                  <a:pt x="3337" y="650"/>
                </a:lnTo>
                <a:lnTo>
                  <a:pt x="3356" y="657"/>
                </a:lnTo>
                <a:lnTo>
                  <a:pt x="3373" y="663"/>
                </a:lnTo>
                <a:lnTo>
                  <a:pt x="3392" y="669"/>
                </a:lnTo>
                <a:lnTo>
                  <a:pt x="3411" y="675"/>
                </a:lnTo>
                <a:lnTo>
                  <a:pt x="3430" y="682"/>
                </a:lnTo>
                <a:lnTo>
                  <a:pt x="3445" y="686"/>
                </a:lnTo>
                <a:lnTo>
                  <a:pt x="3463" y="692"/>
                </a:lnTo>
                <a:lnTo>
                  <a:pt x="3478" y="697"/>
                </a:lnTo>
                <a:lnTo>
                  <a:pt x="3493" y="705"/>
                </a:lnTo>
                <a:lnTo>
                  <a:pt x="3506" y="711"/>
                </a:lnTo>
                <a:lnTo>
                  <a:pt x="3522" y="718"/>
                </a:lnTo>
                <a:lnTo>
                  <a:pt x="3533" y="724"/>
                </a:lnTo>
                <a:lnTo>
                  <a:pt x="3544" y="732"/>
                </a:lnTo>
                <a:lnTo>
                  <a:pt x="3552" y="737"/>
                </a:lnTo>
                <a:lnTo>
                  <a:pt x="3560" y="743"/>
                </a:lnTo>
                <a:lnTo>
                  <a:pt x="3565" y="749"/>
                </a:lnTo>
                <a:lnTo>
                  <a:pt x="3569" y="756"/>
                </a:lnTo>
                <a:lnTo>
                  <a:pt x="3567" y="768"/>
                </a:lnTo>
                <a:lnTo>
                  <a:pt x="3560" y="779"/>
                </a:lnTo>
                <a:lnTo>
                  <a:pt x="3546" y="785"/>
                </a:lnTo>
                <a:lnTo>
                  <a:pt x="3535" y="789"/>
                </a:lnTo>
                <a:lnTo>
                  <a:pt x="3520" y="792"/>
                </a:lnTo>
                <a:lnTo>
                  <a:pt x="3503" y="798"/>
                </a:lnTo>
                <a:lnTo>
                  <a:pt x="3483" y="800"/>
                </a:lnTo>
                <a:lnTo>
                  <a:pt x="3463" y="804"/>
                </a:lnTo>
                <a:lnTo>
                  <a:pt x="3440" y="810"/>
                </a:lnTo>
                <a:lnTo>
                  <a:pt x="3419" y="813"/>
                </a:lnTo>
                <a:lnTo>
                  <a:pt x="3394" y="817"/>
                </a:lnTo>
                <a:lnTo>
                  <a:pt x="3369" y="819"/>
                </a:lnTo>
                <a:lnTo>
                  <a:pt x="3345" y="823"/>
                </a:lnTo>
                <a:lnTo>
                  <a:pt x="3324" y="829"/>
                </a:lnTo>
                <a:lnTo>
                  <a:pt x="3299" y="830"/>
                </a:lnTo>
                <a:lnTo>
                  <a:pt x="3276" y="836"/>
                </a:lnTo>
                <a:lnTo>
                  <a:pt x="3255" y="840"/>
                </a:lnTo>
                <a:lnTo>
                  <a:pt x="3238" y="846"/>
                </a:lnTo>
                <a:lnTo>
                  <a:pt x="3219" y="849"/>
                </a:lnTo>
                <a:lnTo>
                  <a:pt x="3200" y="855"/>
                </a:lnTo>
                <a:lnTo>
                  <a:pt x="3185" y="863"/>
                </a:lnTo>
                <a:lnTo>
                  <a:pt x="3172" y="868"/>
                </a:lnTo>
                <a:lnTo>
                  <a:pt x="3156" y="874"/>
                </a:lnTo>
                <a:lnTo>
                  <a:pt x="3143" y="882"/>
                </a:lnTo>
                <a:lnTo>
                  <a:pt x="3130" y="887"/>
                </a:lnTo>
                <a:lnTo>
                  <a:pt x="3118" y="893"/>
                </a:lnTo>
                <a:lnTo>
                  <a:pt x="3105" y="899"/>
                </a:lnTo>
                <a:lnTo>
                  <a:pt x="3094" y="906"/>
                </a:lnTo>
                <a:lnTo>
                  <a:pt x="3080" y="912"/>
                </a:lnTo>
                <a:lnTo>
                  <a:pt x="3069" y="920"/>
                </a:lnTo>
                <a:lnTo>
                  <a:pt x="3054" y="925"/>
                </a:lnTo>
                <a:lnTo>
                  <a:pt x="3042" y="933"/>
                </a:lnTo>
                <a:lnTo>
                  <a:pt x="3025" y="939"/>
                </a:lnTo>
                <a:lnTo>
                  <a:pt x="3010" y="946"/>
                </a:lnTo>
                <a:lnTo>
                  <a:pt x="2989" y="950"/>
                </a:lnTo>
                <a:lnTo>
                  <a:pt x="2968" y="956"/>
                </a:lnTo>
                <a:lnTo>
                  <a:pt x="2947" y="960"/>
                </a:lnTo>
                <a:lnTo>
                  <a:pt x="2924" y="963"/>
                </a:lnTo>
                <a:lnTo>
                  <a:pt x="2900" y="967"/>
                </a:lnTo>
                <a:lnTo>
                  <a:pt x="2877" y="971"/>
                </a:lnTo>
                <a:lnTo>
                  <a:pt x="2852" y="975"/>
                </a:lnTo>
                <a:lnTo>
                  <a:pt x="2828" y="979"/>
                </a:lnTo>
                <a:lnTo>
                  <a:pt x="2801" y="981"/>
                </a:lnTo>
                <a:lnTo>
                  <a:pt x="2776" y="983"/>
                </a:lnTo>
                <a:lnTo>
                  <a:pt x="2751" y="983"/>
                </a:lnTo>
                <a:lnTo>
                  <a:pt x="2727" y="984"/>
                </a:lnTo>
                <a:lnTo>
                  <a:pt x="2702" y="983"/>
                </a:lnTo>
                <a:lnTo>
                  <a:pt x="2681" y="983"/>
                </a:lnTo>
                <a:lnTo>
                  <a:pt x="2656" y="983"/>
                </a:lnTo>
                <a:lnTo>
                  <a:pt x="2637" y="983"/>
                </a:lnTo>
                <a:lnTo>
                  <a:pt x="2616" y="977"/>
                </a:lnTo>
                <a:lnTo>
                  <a:pt x="2597" y="975"/>
                </a:lnTo>
                <a:lnTo>
                  <a:pt x="2578" y="971"/>
                </a:lnTo>
                <a:lnTo>
                  <a:pt x="2561" y="969"/>
                </a:lnTo>
                <a:lnTo>
                  <a:pt x="2546" y="963"/>
                </a:lnTo>
                <a:lnTo>
                  <a:pt x="2533" y="960"/>
                </a:lnTo>
                <a:lnTo>
                  <a:pt x="2519" y="956"/>
                </a:lnTo>
                <a:lnTo>
                  <a:pt x="2510" y="950"/>
                </a:lnTo>
                <a:lnTo>
                  <a:pt x="2499" y="946"/>
                </a:lnTo>
                <a:lnTo>
                  <a:pt x="2489" y="943"/>
                </a:lnTo>
                <a:lnTo>
                  <a:pt x="2480" y="939"/>
                </a:lnTo>
                <a:lnTo>
                  <a:pt x="2476" y="937"/>
                </a:lnTo>
                <a:lnTo>
                  <a:pt x="2466" y="931"/>
                </a:lnTo>
                <a:lnTo>
                  <a:pt x="2462" y="931"/>
                </a:lnTo>
                <a:lnTo>
                  <a:pt x="2461" y="931"/>
                </a:lnTo>
                <a:lnTo>
                  <a:pt x="2453" y="933"/>
                </a:lnTo>
                <a:lnTo>
                  <a:pt x="2445" y="937"/>
                </a:lnTo>
                <a:lnTo>
                  <a:pt x="2434" y="943"/>
                </a:lnTo>
                <a:lnTo>
                  <a:pt x="2421" y="946"/>
                </a:lnTo>
                <a:lnTo>
                  <a:pt x="2405" y="952"/>
                </a:lnTo>
                <a:lnTo>
                  <a:pt x="2392" y="958"/>
                </a:lnTo>
                <a:lnTo>
                  <a:pt x="2373" y="963"/>
                </a:lnTo>
                <a:lnTo>
                  <a:pt x="2354" y="967"/>
                </a:lnTo>
                <a:lnTo>
                  <a:pt x="2331" y="971"/>
                </a:lnTo>
                <a:lnTo>
                  <a:pt x="2310" y="977"/>
                </a:lnTo>
                <a:lnTo>
                  <a:pt x="2288" y="977"/>
                </a:lnTo>
                <a:lnTo>
                  <a:pt x="2265" y="981"/>
                </a:lnTo>
                <a:lnTo>
                  <a:pt x="2240" y="981"/>
                </a:lnTo>
                <a:lnTo>
                  <a:pt x="2215" y="983"/>
                </a:lnTo>
                <a:lnTo>
                  <a:pt x="2189" y="977"/>
                </a:lnTo>
                <a:lnTo>
                  <a:pt x="2162" y="975"/>
                </a:lnTo>
                <a:lnTo>
                  <a:pt x="2135" y="969"/>
                </a:lnTo>
                <a:lnTo>
                  <a:pt x="2111" y="965"/>
                </a:lnTo>
                <a:lnTo>
                  <a:pt x="2084" y="958"/>
                </a:lnTo>
                <a:lnTo>
                  <a:pt x="2059" y="952"/>
                </a:lnTo>
                <a:lnTo>
                  <a:pt x="2037" y="944"/>
                </a:lnTo>
                <a:lnTo>
                  <a:pt x="2014" y="939"/>
                </a:lnTo>
                <a:lnTo>
                  <a:pt x="1993" y="931"/>
                </a:lnTo>
                <a:lnTo>
                  <a:pt x="1974" y="925"/>
                </a:lnTo>
                <a:lnTo>
                  <a:pt x="1957" y="918"/>
                </a:lnTo>
                <a:lnTo>
                  <a:pt x="1943" y="912"/>
                </a:lnTo>
                <a:lnTo>
                  <a:pt x="1930" y="908"/>
                </a:lnTo>
                <a:lnTo>
                  <a:pt x="1922" y="906"/>
                </a:lnTo>
                <a:lnTo>
                  <a:pt x="1917" y="903"/>
                </a:lnTo>
                <a:lnTo>
                  <a:pt x="1913" y="903"/>
                </a:lnTo>
                <a:lnTo>
                  <a:pt x="1909" y="905"/>
                </a:lnTo>
                <a:lnTo>
                  <a:pt x="1902" y="906"/>
                </a:lnTo>
                <a:lnTo>
                  <a:pt x="1894" y="910"/>
                </a:lnTo>
                <a:lnTo>
                  <a:pt x="1883" y="914"/>
                </a:lnTo>
                <a:lnTo>
                  <a:pt x="1871" y="918"/>
                </a:lnTo>
                <a:lnTo>
                  <a:pt x="1856" y="925"/>
                </a:lnTo>
                <a:lnTo>
                  <a:pt x="1843" y="931"/>
                </a:lnTo>
                <a:lnTo>
                  <a:pt x="1824" y="937"/>
                </a:lnTo>
                <a:lnTo>
                  <a:pt x="1805" y="944"/>
                </a:lnTo>
                <a:lnTo>
                  <a:pt x="1786" y="950"/>
                </a:lnTo>
                <a:lnTo>
                  <a:pt x="1767" y="958"/>
                </a:lnTo>
                <a:lnTo>
                  <a:pt x="1744" y="963"/>
                </a:lnTo>
                <a:lnTo>
                  <a:pt x="1723" y="969"/>
                </a:lnTo>
                <a:lnTo>
                  <a:pt x="1702" y="975"/>
                </a:lnTo>
                <a:lnTo>
                  <a:pt x="1681" y="983"/>
                </a:lnTo>
                <a:lnTo>
                  <a:pt x="1660" y="984"/>
                </a:lnTo>
                <a:lnTo>
                  <a:pt x="1637" y="988"/>
                </a:lnTo>
                <a:lnTo>
                  <a:pt x="1614" y="992"/>
                </a:lnTo>
                <a:lnTo>
                  <a:pt x="1594" y="996"/>
                </a:lnTo>
                <a:lnTo>
                  <a:pt x="1571" y="996"/>
                </a:lnTo>
                <a:lnTo>
                  <a:pt x="1550" y="998"/>
                </a:lnTo>
                <a:lnTo>
                  <a:pt x="1527" y="998"/>
                </a:lnTo>
                <a:lnTo>
                  <a:pt x="1508" y="1000"/>
                </a:lnTo>
                <a:lnTo>
                  <a:pt x="1485" y="998"/>
                </a:lnTo>
                <a:lnTo>
                  <a:pt x="1464" y="998"/>
                </a:lnTo>
                <a:lnTo>
                  <a:pt x="1441" y="996"/>
                </a:lnTo>
                <a:lnTo>
                  <a:pt x="1420" y="996"/>
                </a:lnTo>
                <a:lnTo>
                  <a:pt x="1396" y="992"/>
                </a:lnTo>
                <a:lnTo>
                  <a:pt x="1375" y="988"/>
                </a:lnTo>
                <a:lnTo>
                  <a:pt x="1350" y="984"/>
                </a:lnTo>
                <a:lnTo>
                  <a:pt x="1329" y="983"/>
                </a:lnTo>
                <a:lnTo>
                  <a:pt x="1304" y="977"/>
                </a:lnTo>
                <a:lnTo>
                  <a:pt x="1282" y="971"/>
                </a:lnTo>
                <a:lnTo>
                  <a:pt x="1259" y="965"/>
                </a:lnTo>
                <a:lnTo>
                  <a:pt x="1236" y="960"/>
                </a:lnTo>
                <a:lnTo>
                  <a:pt x="1213" y="952"/>
                </a:lnTo>
                <a:lnTo>
                  <a:pt x="1192" y="948"/>
                </a:lnTo>
                <a:lnTo>
                  <a:pt x="1173" y="941"/>
                </a:lnTo>
                <a:lnTo>
                  <a:pt x="1154" y="937"/>
                </a:lnTo>
                <a:lnTo>
                  <a:pt x="1135" y="929"/>
                </a:lnTo>
                <a:lnTo>
                  <a:pt x="1122" y="924"/>
                </a:lnTo>
                <a:lnTo>
                  <a:pt x="1107" y="918"/>
                </a:lnTo>
                <a:lnTo>
                  <a:pt x="1097" y="916"/>
                </a:lnTo>
                <a:lnTo>
                  <a:pt x="1086" y="912"/>
                </a:lnTo>
                <a:lnTo>
                  <a:pt x="1078" y="910"/>
                </a:lnTo>
                <a:lnTo>
                  <a:pt x="1074" y="908"/>
                </a:lnTo>
                <a:lnTo>
                  <a:pt x="1073" y="908"/>
                </a:lnTo>
                <a:lnTo>
                  <a:pt x="1067" y="910"/>
                </a:lnTo>
                <a:lnTo>
                  <a:pt x="1055" y="912"/>
                </a:lnTo>
                <a:lnTo>
                  <a:pt x="1042" y="914"/>
                </a:lnTo>
                <a:lnTo>
                  <a:pt x="1025" y="918"/>
                </a:lnTo>
                <a:lnTo>
                  <a:pt x="1006" y="920"/>
                </a:lnTo>
                <a:lnTo>
                  <a:pt x="983" y="924"/>
                </a:lnTo>
                <a:lnTo>
                  <a:pt x="960" y="925"/>
                </a:lnTo>
                <a:lnTo>
                  <a:pt x="934" y="927"/>
                </a:lnTo>
                <a:lnTo>
                  <a:pt x="905" y="929"/>
                </a:lnTo>
                <a:lnTo>
                  <a:pt x="877" y="929"/>
                </a:lnTo>
                <a:lnTo>
                  <a:pt x="846" y="931"/>
                </a:lnTo>
                <a:lnTo>
                  <a:pt x="816" y="929"/>
                </a:lnTo>
                <a:lnTo>
                  <a:pt x="785" y="927"/>
                </a:lnTo>
                <a:lnTo>
                  <a:pt x="755" y="924"/>
                </a:lnTo>
                <a:lnTo>
                  <a:pt x="725" y="918"/>
                </a:lnTo>
                <a:lnTo>
                  <a:pt x="692" y="908"/>
                </a:lnTo>
                <a:lnTo>
                  <a:pt x="662" y="899"/>
                </a:lnTo>
                <a:lnTo>
                  <a:pt x="630" y="887"/>
                </a:lnTo>
                <a:lnTo>
                  <a:pt x="603" y="874"/>
                </a:lnTo>
                <a:lnTo>
                  <a:pt x="574" y="861"/>
                </a:lnTo>
                <a:lnTo>
                  <a:pt x="548" y="848"/>
                </a:lnTo>
                <a:lnTo>
                  <a:pt x="523" y="832"/>
                </a:lnTo>
                <a:lnTo>
                  <a:pt x="500" y="819"/>
                </a:lnTo>
                <a:lnTo>
                  <a:pt x="477" y="804"/>
                </a:lnTo>
                <a:lnTo>
                  <a:pt x="458" y="792"/>
                </a:lnTo>
                <a:lnTo>
                  <a:pt x="441" y="779"/>
                </a:lnTo>
                <a:lnTo>
                  <a:pt x="428" y="772"/>
                </a:lnTo>
                <a:lnTo>
                  <a:pt x="417" y="762"/>
                </a:lnTo>
                <a:lnTo>
                  <a:pt x="409" y="756"/>
                </a:lnTo>
                <a:lnTo>
                  <a:pt x="403" y="753"/>
                </a:lnTo>
                <a:lnTo>
                  <a:pt x="399" y="753"/>
                </a:lnTo>
                <a:lnTo>
                  <a:pt x="396" y="753"/>
                </a:lnTo>
                <a:lnTo>
                  <a:pt x="388" y="754"/>
                </a:lnTo>
                <a:lnTo>
                  <a:pt x="380" y="754"/>
                </a:lnTo>
                <a:lnTo>
                  <a:pt x="369" y="754"/>
                </a:lnTo>
                <a:lnTo>
                  <a:pt x="356" y="758"/>
                </a:lnTo>
                <a:lnTo>
                  <a:pt x="340" y="760"/>
                </a:lnTo>
                <a:lnTo>
                  <a:pt x="327" y="762"/>
                </a:lnTo>
                <a:lnTo>
                  <a:pt x="308" y="764"/>
                </a:lnTo>
                <a:lnTo>
                  <a:pt x="289" y="766"/>
                </a:lnTo>
                <a:lnTo>
                  <a:pt x="270" y="766"/>
                </a:lnTo>
                <a:lnTo>
                  <a:pt x="251" y="768"/>
                </a:lnTo>
                <a:lnTo>
                  <a:pt x="232" y="768"/>
                </a:lnTo>
                <a:lnTo>
                  <a:pt x="213" y="768"/>
                </a:lnTo>
                <a:lnTo>
                  <a:pt x="192" y="768"/>
                </a:lnTo>
                <a:lnTo>
                  <a:pt x="175" y="768"/>
                </a:lnTo>
                <a:lnTo>
                  <a:pt x="154" y="764"/>
                </a:lnTo>
                <a:lnTo>
                  <a:pt x="137" y="760"/>
                </a:lnTo>
                <a:lnTo>
                  <a:pt x="120" y="758"/>
                </a:lnTo>
                <a:lnTo>
                  <a:pt x="105" y="754"/>
                </a:lnTo>
                <a:lnTo>
                  <a:pt x="88" y="751"/>
                </a:lnTo>
                <a:lnTo>
                  <a:pt x="74" y="747"/>
                </a:lnTo>
                <a:lnTo>
                  <a:pt x="63" y="741"/>
                </a:lnTo>
                <a:lnTo>
                  <a:pt x="51" y="737"/>
                </a:lnTo>
                <a:lnTo>
                  <a:pt x="38" y="734"/>
                </a:lnTo>
                <a:lnTo>
                  <a:pt x="31" y="730"/>
                </a:lnTo>
                <a:lnTo>
                  <a:pt x="21" y="726"/>
                </a:lnTo>
                <a:lnTo>
                  <a:pt x="17" y="722"/>
                </a:lnTo>
                <a:lnTo>
                  <a:pt x="6" y="716"/>
                </a:lnTo>
                <a:close/>
              </a:path>
            </a:pathLst>
          </a:custGeom>
          <a:solidFill>
            <a:srgbClr val="D1BDBD">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79881" name="Freeform 8">
            <a:extLst>
              <a:ext uri="{FF2B5EF4-FFF2-40B4-BE49-F238E27FC236}">
                <a16:creationId xmlns:a16="http://schemas.microsoft.com/office/drawing/2014/main" id="{D22BF5A1-3048-4111-BBD5-BDF6C91F02DB}"/>
              </a:ext>
            </a:extLst>
          </p:cNvPr>
          <p:cNvSpPr>
            <a:spLocks/>
          </p:cNvSpPr>
          <p:nvPr/>
        </p:nvSpPr>
        <p:spPr bwMode="auto">
          <a:xfrm flipH="1">
            <a:off x="7900989" y="3246676"/>
            <a:ext cx="2027237" cy="661988"/>
          </a:xfrm>
          <a:custGeom>
            <a:avLst/>
            <a:gdLst>
              <a:gd name="T0" fmla="*/ 2147483647 w 3888"/>
              <a:gd name="T1" fmla="*/ 2147483647 h 1420"/>
              <a:gd name="T2" fmla="*/ 2147483647 w 3888"/>
              <a:gd name="T3" fmla="*/ 2147483647 h 1420"/>
              <a:gd name="T4" fmla="*/ 2147483647 w 3888"/>
              <a:gd name="T5" fmla="*/ 2147483647 h 1420"/>
              <a:gd name="T6" fmla="*/ 2147483647 w 3888"/>
              <a:gd name="T7" fmla="*/ 2147483647 h 1420"/>
              <a:gd name="T8" fmla="*/ 2147483647 w 3888"/>
              <a:gd name="T9" fmla="*/ 2147483647 h 1420"/>
              <a:gd name="T10" fmla="*/ 2147483647 w 3888"/>
              <a:gd name="T11" fmla="*/ 2147483647 h 1420"/>
              <a:gd name="T12" fmla="*/ 2147483647 w 3888"/>
              <a:gd name="T13" fmla="*/ 2147483647 h 1420"/>
              <a:gd name="T14" fmla="*/ 2147483647 w 3888"/>
              <a:gd name="T15" fmla="*/ 2147483647 h 1420"/>
              <a:gd name="T16" fmla="*/ 2147483647 w 3888"/>
              <a:gd name="T17" fmla="*/ 2147483647 h 1420"/>
              <a:gd name="T18" fmla="*/ 2147483647 w 3888"/>
              <a:gd name="T19" fmla="*/ 2147483647 h 1420"/>
              <a:gd name="T20" fmla="*/ 2147483647 w 3888"/>
              <a:gd name="T21" fmla="*/ 2147483647 h 1420"/>
              <a:gd name="T22" fmla="*/ 2147483647 w 3888"/>
              <a:gd name="T23" fmla="*/ 2147483647 h 1420"/>
              <a:gd name="T24" fmla="*/ 2147483647 w 3888"/>
              <a:gd name="T25" fmla="*/ 2147483647 h 1420"/>
              <a:gd name="T26" fmla="*/ 2147483647 w 3888"/>
              <a:gd name="T27" fmla="*/ 2147483647 h 1420"/>
              <a:gd name="T28" fmla="*/ 2147483647 w 3888"/>
              <a:gd name="T29" fmla="*/ 2147483647 h 1420"/>
              <a:gd name="T30" fmla="*/ 2147483647 w 3888"/>
              <a:gd name="T31" fmla="*/ 2147483647 h 1420"/>
              <a:gd name="T32" fmla="*/ 2147483647 w 3888"/>
              <a:gd name="T33" fmla="*/ 2147483647 h 1420"/>
              <a:gd name="T34" fmla="*/ 2147483647 w 3888"/>
              <a:gd name="T35" fmla="*/ 2147483647 h 1420"/>
              <a:gd name="T36" fmla="*/ 2147483647 w 3888"/>
              <a:gd name="T37" fmla="*/ 2147483647 h 1420"/>
              <a:gd name="T38" fmla="*/ 2147483647 w 3888"/>
              <a:gd name="T39" fmla="*/ 2147483647 h 1420"/>
              <a:gd name="T40" fmla="*/ 2147483647 w 3888"/>
              <a:gd name="T41" fmla="*/ 2147483647 h 1420"/>
              <a:gd name="T42" fmla="*/ 2147483647 w 3888"/>
              <a:gd name="T43" fmla="*/ 2147483647 h 1420"/>
              <a:gd name="T44" fmla="*/ 2147483647 w 3888"/>
              <a:gd name="T45" fmla="*/ 2147483647 h 1420"/>
              <a:gd name="T46" fmla="*/ 2147483647 w 3888"/>
              <a:gd name="T47" fmla="*/ 2147483647 h 1420"/>
              <a:gd name="T48" fmla="*/ 2147483647 w 3888"/>
              <a:gd name="T49" fmla="*/ 2147483647 h 1420"/>
              <a:gd name="T50" fmla="*/ 2147483647 w 3888"/>
              <a:gd name="T51" fmla="*/ 2147483647 h 1420"/>
              <a:gd name="T52" fmla="*/ 2147483647 w 3888"/>
              <a:gd name="T53" fmla="*/ 2147483647 h 1420"/>
              <a:gd name="T54" fmla="*/ 2147483647 w 3888"/>
              <a:gd name="T55" fmla="*/ 2147483647 h 1420"/>
              <a:gd name="T56" fmla="*/ 2147483647 w 3888"/>
              <a:gd name="T57" fmla="*/ 2147483647 h 1420"/>
              <a:gd name="T58" fmla="*/ 2147483647 w 3888"/>
              <a:gd name="T59" fmla="*/ 2147483647 h 1420"/>
              <a:gd name="T60" fmla="*/ 2147483647 w 3888"/>
              <a:gd name="T61" fmla="*/ 2147483647 h 1420"/>
              <a:gd name="T62" fmla="*/ 2147483647 w 3888"/>
              <a:gd name="T63" fmla="*/ 2147483647 h 1420"/>
              <a:gd name="T64" fmla="*/ 2147483647 w 3888"/>
              <a:gd name="T65" fmla="*/ 2147483647 h 1420"/>
              <a:gd name="T66" fmla="*/ 2147483647 w 3888"/>
              <a:gd name="T67" fmla="*/ 2147483647 h 1420"/>
              <a:gd name="T68" fmla="*/ 2147483647 w 3888"/>
              <a:gd name="T69" fmla="*/ 2147483647 h 1420"/>
              <a:gd name="T70" fmla="*/ 2147483647 w 3888"/>
              <a:gd name="T71" fmla="*/ 2147483647 h 1420"/>
              <a:gd name="T72" fmla="*/ 2147483647 w 3888"/>
              <a:gd name="T73" fmla="*/ 2147483647 h 1420"/>
              <a:gd name="T74" fmla="*/ 2147483647 w 3888"/>
              <a:gd name="T75" fmla="*/ 2147483647 h 1420"/>
              <a:gd name="T76" fmla="*/ 2147483647 w 3888"/>
              <a:gd name="T77" fmla="*/ 2147483647 h 1420"/>
              <a:gd name="T78" fmla="*/ 2147483647 w 3888"/>
              <a:gd name="T79" fmla="*/ 2147483647 h 1420"/>
              <a:gd name="T80" fmla="*/ 2147483647 w 3888"/>
              <a:gd name="T81" fmla="*/ 2147483647 h 1420"/>
              <a:gd name="T82" fmla="*/ 2147483647 w 3888"/>
              <a:gd name="T83" fmla="*/ 2147483647 h 1420"/>
              <a:gd name="T84" fmla="*/ 2147483647 w 3888"/>
              <a:gd name="T85" fmla="*/ 2147483647 h 1420"/>
              <a:gd name="T86" fmla="*/ 2147483647 w 3888"/>
              <a:gd name="T87" fmla="*/ 2147483647 h 1420"/>
              <a:gd name="T88" fmla="*/ 2147483647 w 3888"/>
              <a:gd name="T89" fmla="*/ 2147483647 h 1420"/>
              <a:gd name="T90" fmla="*/ 2147483647 w 3888"/>
              <a:gd name="T91" fmla="*/ 2147483647 h 1420"/>
              <a:gd name="T92" fmla="*/ 2147483647 w 3888"/>
              <a:gd name="T93" fmla="*/ 2147483647 h 1420"/>
              <a:gd name="T94" fmla="*/ 2147483647 w 3888"/>
              <a:gd name="T95" fmla="*/ 2147483647 h 1420"/>
              <a:gd name="T96" fmla="*/ 2147483647 w 3888"/>
              <a:gd name="T97" fmla="*/ 2147483647 h 1420"/>
              <a:gd name="T98" fmla="*/ 2147483647 w 3888"/>
              <a:gd name="T99" fmla="*/ 2147483647 h 1420"/>
              <a:gd name="T100" fmla="*/ 2147483647 w 3888"/>
              <a:gd name="T101" fmla="*/ 2147483647 h 1420"/>
              <a:gd name="T102" fmla="*/ 2147483647 w 3888"/>
              <a:gd name="T103" fmla="*/ 2147483647 h 1420"/>
              <a:gd name="T104" fmla="*/ 2147483647 w 3888"/>
              <a:gd name="T105" fmla="*/ 2147483647 h 1420"/>
              <a:gd name="T106" fmla="*/ 2147483647 w 3888"/>
              <a:gd name="T107" fmla="*/ 2147483647 h 1420"/>
              <a:gd name="T108" fmla="*/ 2147483647 w 3888"/>
              <a:gd name="T109" fmla="*/ 2147483647 h 1420"/>
              <a:gd name="T110" fmla="*/ 2147483647 w 3888"/>
              <a:gd name="T111" fmla="*/ 2147483647 h 1420"/>
              <a:gd name="T112" fmla="*/ 2147483647 w 3888"/>
              <a:gd name="T113" fmla="*/ 2147483647 h 1420"/>
              <a:gd name="T114" fmla="*/ 2147483647 w 3888"/>
              <a:gd name="T115" fmla="*/ 2147483647 h 1420"/>
              <a:gd name="T116" fmla="*/ 2147483647 w 3888"/>
              <a:gd name="T117" fmla="*/ 2147483647 h 1420"/>
              <a:gd name="T118" fmla="*/ 2147483647 w 3888"/>
              <a:gd name="T119" fmla="*/ 2147483647 h 1420"/>
              <a:gd name="T120" fmla="*/ 2147483647 w 3888"/>
              <a:gd name="T121" fmla="*/ 2147483647 h 1420"/>
              <a:gd name="T122" fmla="*/ 2147483647 w 3888"/>
              <a:gd name="T123" fmla="*/ 2147483647 h 142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88"/>
              <a:gd name="T187" fmla="*/ 0 h 1420"/>
              <a:gd name="T188" fmla="*/ 3888 w 3888"/>
              <a:gd name="T189" fmla="*/ 1420 h 142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88" h="1420">
                <a:moveTo>
                  <a:pt x="1928" y="462"/>
                </a:moveTo>
                <a:lnTo>
                  <a:pt x="1928" y="460"/>
                </a:lnTo>
                <a:lnTo>
                  <a:pt x="1926" y="452"/>
                </a:lnTo>
                <a:lnTo>
                  <a:pt x="1922" y="439"/>
                </a:lnTo>
                <a:lnTo>
                  <a:pt x="1922" y="426"/>
                </a:lnTo>
                <a:lnTo>
                  <a:pt x="1918" y="407"/>
                </a:lnTo>
                <a:lnTo>
                  <a:pt x="1916" y="388"/>
                </a:lnTo>
                <a:lnTo>
                  <a:pt x="1914" y="365"/>
                </a:lnTo>
                <a:lnTo>
                  <a:pt x="1916" y="340"/>
                </a:lnTo>
                <a:lnTo>
                  <a:pt x="1916" y="316"/>
                </a:lnTo>
                <a:lnTo>
                  <a:pt x="1922" y="289"/>
                </a:lnTo>
                <a:lnTo>
                  <a:pt x="1926" y="262"/>
                </a:lnTo>
                <a:lnTo>
                  <a:pt x="1935" y="238"/>
                </a:lnTo>
                <a:lnTo>
                  <a:pt x="1947" y="211"/>
                </a:lnTo>
                <a:lnTo>
                  <a:pt x="1960" y="188"/>
                </a:lnTo>
                <a:lnTo>
                  <a:pt x="1977" y="165"/>
                </a:lnTo>
                <a:lnTo>
                  <a:pt x="2002" y="148"/>
                </a:lnTo>
                <a:lnTo>
                  <a:pt x="2027" y="131"/>
                </a:lnTo>
                <a:lnTo>
                  <a:pt x="2055" y="118"/>
                </a:lnTo>
                <a:lnTo>
                  <a:pt x="2087" y="106"/>
                </a:lnTo>
                <a:lnTo>
                  <a:pt x="2123" y="99"/>
                </a:lnTo>
                <a:lnTo>
                  <a:pt x="2158" y="89"/>
                </a:lnTo>
                <a:lnTo>
                  <a:pt x="2194" y="86"/>
                </a:lnTo>
                <a:lnTo>
                  <a:pt x="2230" y="80"/>
                </a:lnTo>
                <a:lnTo>
                  <a:pt x="2268" y="80"/>
                </a:lnTo>
                <a:lnTo>
                  <a:pt x="2300" y="78"/>
                </a:lnTo>
                <a:lnTo>
                  <a:pt x="2331" y="78"/>
                </a:lnTo>
                <a:lnTo>
                  <a:pt x="2359" y="80"/>
                </a:lnTo>
                <a:lnTo>
                  <a:pt x="2386" y="80"/>
                </a:lnTo>
                <a:lnTo>
                  <a:pt x="2407" y="80"/>
                </a:lnTo>
                <a:lnTo>
                  <a:pt x="2422" y="82"/>
                </a:lnTo>
                <a:lnTo>
                  <a:pt x="2432" y="84"/>
                </a:lnTo>
                <a:lnTo>
                  <a:pt x="2437" y="86"/>
                </a:lnTo>
                <a:lnTo>
                  <a:pt x="2437" y="82"/>
                </a:lnTo>
                <a:lnTo>
                  <a:pt x="2443" y="80"/>
                </a:lnTo>
                <a:lnTo>
                  <a:pt x="2451" y="74"/>
                </a:lnTo>
                <a:lnTo>
                  <a:pt x="2464" y="68"/>
                </a:lnTo>
                <a:lnTo>
                  <a:pt x="2475" y="59"/>
                </a:lnTo>
                <a:lnTo>
                  <a:pt x="2492" y="49"/>
                </a:lnTo>
                <a:lnTo>
                  <a:pt x="2511" y="42"/>
                </a:lnTo>
                <a:lnTo>
                  <a:pt x="2532" y="34"/>
                </a:lnTo>
                <a:lnTo>
                  <a:pt x="2553" y="25"/>
                </a:lnTo>
                <a:lnTo>
                  <a:pt x="2578" y="17"/>
                </a:lnTo>
                <a:lnTo>
                  <a:pt x="2603" y="10"/>
                </a:lnTo>
                <a:lnTo>
                  <a:pt x="2631" y="6"/>
                </a:lnTo>
                <a:lnTo>
                  <a:pt x="2658" y="0"/>
                </a:lnTo>
                <a:lnTo>
                  <a:pt x="2686" y="0"/>
                </a:lnTo>
                <a:lnTo>
                  <a:pt x="2715" y="2"/>
                </a:lnTo>
                <a:lnTo>
                  <a:pt x="2745" y="8"/>
                </a:lnTo>
                <a:lnTo>
                  <a:pt x="2772" y="11"/>
                </a:lnTo>
                <a:lnTo>
                  <a:pt x="2798" y="23"/>
                </a:lnTo>
                <a:lnTo>
                  <a:pt x="2827" y="34"/>
                </a:lnTo>
                <a:lnTo>
                  <a:pt x="2856" y="49"/>
                </a:lnTo>
                <a:lnTo>
                  <a:pt x="2880" y="67"/>
                </a:lnTo>
                <a:lnTo>
                  <a:pt x="2905" y="87"/>
                </a:lnTo>
                <a:lnTo>
                  <a:pt x="2930" y="108"/>
                </a:lnTo>
                <a:lnTo>
                  <a:pt x="2952" y="133"/>
                </a:lnTo>
                <a:lnTo>
                  <a:pt x="2973" y="156"/>
                </a:lnTo>
                <a:lnTo>
                  <a:pt x="2992" y="182"/>
                </a:lnTo>
                <a:lnTo>
                  <a:pt x="3010" y="207"/>
                </a:lnTo>
                <a:lnTo>
                  <a:pt x="3027" y="238"/>
                </a:lnTo>
                <a:lnTo>
                  <a:pt x="3040" y="264"/>
                </a:lnTo>
                <a:lnTo>
                  <a:pt x="3053" y="293"/>
                </a:lnTo>
                <a:lnTo>
                  <a:pt x="3063" y="321"/>
                </a:lnTo>
                <a:lnTo>
                  <a:pt x="3070" y="350"/>
                </a:lnTo>
                <a:lnTo>
                  <a:pt x="3074" y="376"/>
                </a:lnTo>
                <a:lnTo>
                  <a:pt x="3076" y="403"/>
                </a:lnTo>
                <a:lnTo>
                  <a:pt x="3076" y="428"/>
                </a:lnTo>
                <a:lnTo>
                  <a:pt x="3076" y="452"/>
                </a:lnTo>
                <a:lnTo>
                  <a:pt x="3070" y="473"/>
                </a:lnTo>
                <a:lnTo>
                  <a:pt x="3067" y="498"/>
                </a:lnTo>
                <a:lnTo>
                  <a:pt x="3061" y="519"/>
                </a:lnTo>
                <a:lnTo>
                  <a:pt x="3055" y="538"/>
                </a:lnTo>
                <a:lnTo>
                  <a:pt x="3048" y="555"/>
                </a:lnTo>
                <a:lnTo>
                  <a:pt x="3040" y="570"/>
                </a:lnTo>
                <a:lnTo>
                  <a:pt x="3032" y="584"/>
                </a:lnTo>
                <a:lnTo>
                  <a:pt x="3029" y="597"/>
                </a:lnTo>
                <a:lnTo>
                  <a:pt x="3021" y="604"/>
                </a:lnTo>
                <a:lnTo>
                  <a:pt x="3019" y="612"/>
                </a:lnTo>
                <a:lnTo>
                  <a:pt x="3015" y="616"/>
                </a:lnTo>
                <a:lnTo>
                  <a:pt x="3015" y="620"/>
                </a:lnTo>
                <a:lnTo>
                  <a:pt x="3017" y="618"/>
                </a:lnTo>
                <a:lnTo>
                  <a:pt x="3025" y="616"/>
                </a:lnTo>
                <a:lnTo>
                  <a:pt x="3029" y="614"/>
                </a:lnTo>
                <a:lnTo>
                  <a:pt x="3036" y="614"/>
                </a:lnTo>
                <a:lnTo>
                  <a:pt x="3044" y="614"/>
                </a:lnTo>
                <a:lnTo>
                  <a:pt x="3051" y="614"/>
                </a:lnTo>
                <a:lnTo>
                  <a:pt x="3059" y="614"/>
                </a:lnTo>
                <a:lnTo>
                  <a:pt x="3068" y="614"/>
                </a:lnTo>
                <a:lnTo>
                  <a:pt x="3078" y="614"/>
                </a:lnTo>
                <a:lnTo>
                  <a:pt x="3089" y="616"/>
                </a:lnTo>
                <a:lnTo>
                  <a:pt x="3097" y="616"/>
                </a:lnTo>
                <a:lnTo>
                  <a:pt x="3108" y="620"/>
                </a:lnTo>
                <a:lnTo>
                  <a:pt x="3118" y="623"/>
                </a:lnTo>
                <a:lnTo>
                  <a:pt x="3127" y="629"/>
                </a:lnTo>
                <a:lnTo>
                  <a:pt x="3135" y="633"/>
                </a:lnTo>
                <a:lnTo>
                  <a:pt x="3145" y="639"/>
                </a:lnTo>
                <a:lnTo>
                  <a:pt x="3152" y="644"/>
                </a:lnTo>
                <a:lnTo>
                  <a:pt x="3162" y="652"/>
                </a:lnTo>
                <a:lnTo>
                  <a:pt x="3177" y="663"/>
                </a:lnTo>
                <a:lnTo>
                  <a:pt x="3188" y="679"/>
                </a:lnTo>
                <a:lnTo>
                  <a:pt x="3200" y="690"/>
                </a:lnTo>
                <a:lnTo>
                  <a:pt x="3207" y="701"/>
                </a:lnTo>
                <a:lnTo>
                  <a:pt x="3213" y="709"/>
                </a:lnTo>
                <a:lnTo>
                  <a:pt x="3215" y="715"/>
                </a:lnTo>
                <a:lnTo>
                  <a:pt x="3219" y="711"/>
                </a:lnTo>
                <a:lnTo>
                  <a:pt x="3228" y="705"/>
                </a:lnTo>
                <a:lnTo>
                  <a:pt x="3234" y="701"/>
                </a:lnTo>
                <a:lnTo>
                  <a:pt x="3245" y="698"/>
                </a:lnTo>
                <a:lnTo>
                  <a:pt x="3253" y="696"/>
                </a:lnTo>
                <a:lnTo>
                  <a:pt x="3266" y="692"/>
                </a:lnTo>
                <a:lnTo>
                  <a:pt x="3278" y="688"/>
                </a:lnTo>
                <a:lnTo>
                  <a:pt x="3291" y="686"/>
                </a:lnTo>
                <a:lnTo>
                  <a:pt x="3304" y="684"/>
                </a:lnTo>
                <a:lnTo>
                  <a:pt x="3318" y="684"/>
                </a:lnTo>
                <a:lnTo>
                  <a:pt x="3333" y="684"/>
                </a:lnTo>
                <a:lnTo>
                  <a:pt x="3348" y="688"/>
                </a:lnTo>
                <a:lnTo>
                  <a:pt x="3363" y="690"/>
                </a:lnTo>
                <a:lnTo>
                  <a:pt x="3378" y="698"/>
                </a:lnTo>
                <a:lnTo>
                  <a:pt x="3394" y="703"/>
                </a:lnTo>
                <a:lnTo>
                  <a:pt x="3409" y="715"/>
                </a:lnTo>
                <a:lnTo>
                  <a:pt x="3422" y="724"/>
                </a:lnTo>
                <a:lnTo>
                  <a:pt x="3437" y="737"/>
                </a:lnTo>
                <a:lnTo>
                  <a:pt x="3451" y="749"/>
                </a:lnTo>
                <a:lnTo>
                  <a:pt x="3464" y="764"/>
                </a:lnTo>
                <a:lnTo>
                  <a:pt x="3477" y="779"/>
                </a:lnTo>
                <a:lnTo>
                  <a:pt x="3492" y="796"/>
                </a:lnTo>
                <a:lnTo>
                  <a:pt x="3504" y="810"/>
                </a:lnTo>
                <a:lnTo>
                  <a:pt x="3515" y="829"/>
                </a:lnTo>
                <a:lnTo>
                  <a:pt x="3525" y="844"/>
                </a:lnTo>
                <a:lnTo>
                  <a:pt x="3536" y="861"/>
                </a:lnTo>
                <a:lnTo>
                  <a:pt x="3546" y="876"/>
                </a:lnTo>
                <a:lnTo>
                  <a:pt x="3555" y="893"/>
                </a:lnTo>
                <a:lnTo>
                  <a:pt x="3561" y="907"/>
                </a:lnTo>
                <a:lnTo>
                  <a:pt x="3570" y="922"/>
                </a:lnTo>
                <a:lnTo>
                  <a:pt x="3574" y="931"/>
                </a:lnTo>
                <a:lnTo>
                  <a:pt x="3580" y="943"/>
                </a:lnTo>
                <a:lnTo>
                  <a:pt x="3586" y="952"/>
                </a:lnTo>
                <a:lnTo>
                  <a:pt x="3589" y="962"/>
                </a:lnTo>
                <a:lnTo>
                  <a:pt x="3591" y="969"/>
                </a:lnTo>
                <a:lnTo>
                  <a:pt x="3593" y="977"/>
                </a:lnTo>
                <a:lnTo>
                  <a:pt x="3595" y="983"/>
                </a:lnTo>
                <a:lnTo>
                  <a:pt x="3599" y="988"/>
                </a:lnTo>
                <a:lnTo>
                  <a:pt x="3599" y="996"/>
                </a:lnTo>
                <a:lnTo>
                  <a:pt x="3599" y="1002"/>
                </a:lnTo>
                <a:lnTo>
                  <a:pt x="3599" y="1005"/>
                </a:lnTo>
                <a:lnTo>
                  <a:pt x="3599" y="1007"/>
                </a:lnTo>
                <a:lnTo>
                  <a:pt x="3607" y="1009"/>
                </a:lnTo>
                <a:lnTo>
                  <a:pt x="3618" y="1013"/>
                </a:lnTo>
                <a:lnTo>
                  <a:pt x="3633" y="1019"/>
                </a:lnTo>
                <a:lnTo>
                  <a:pt x="3650" y="1023"/>
                </a:lnTo>
                <a:lnTo>
                  <a:pt x="3671" y="1032"/>
                </a:lnTo>
                <a:lnTo>
                  <a:pt x="3694" y="1040"/>
                </a:lnTo>
                <a:lnTo>
                  <a:pt x="3719" y="1051"/>
                </a:lnTo>
                <a:lnTo>
                  <a:pt x="3742" y="1059"/>
                </a:lnTo>
                <a:lnTo>
                  <a:pt x="3766" y="1070"/>
                </a:lnTo>
                <a:lnTo>
                  <a:pt x="3789" y="1080"/>
                </a:lnTo>
                <a:lnTo>
                  <a:pt x="3812" y="1091"/>
                </a:lnTo>
                <a:lnTo>
                  <a:pt x="3833" y="1102"/>
                </a:lnTo>
                <a:lnTo>
                  <a:pt x="3850" y="1114"/>
                </a:lnTo>
                <a:lnTo>
                  <a:pt x="3865" y="1123"/>
                </a:lnTo>
                <a:lnTo>
                  <a:pt x="3877" y="1135"/>
                </a:lnTo>
                <a:lnTo>
                  <a:pt x="3884" y="1142"/>
                </a:lnTo>
                <a:lnTo>
                  <a:pt x="3888" y="1152"/>
                </a:lnTo>
                <a:lnTo>
                  <a:pt x="3888" y="1159"/>
                </a:lnTo>
                <a:lnTo>
                  <a:pt x="3886" y="1167"/>
                </a:lnTo>
                <a:lnTo>
                  <a:pt x="3877" y="1173"/>
                </a:lnTo>
                <a:lnTo>
                  <a:pt x="3869" y="1180"/>
                </a:lnTo>
                <a:lnTo>
                  <a:pt x="3858" y="1188"/>
                </a:lnTo>
                <a:lnTo>
                  <a:pt x="3844" y="1196"/>
                </a:lnTo>
                <a:lnTo>
                  <a:pt x="3827" y="1199"/>
                </a:lnTo>
                <a:lnTo>
                  <a:pt x="3808" y="1205"/>
                </a:lnTo>
                <a:lnTo>
                  <a:pt x="3787" y="1211"/>
                </a:lnTo>
                <a:lnTo>
                  <a:pt x="3766" y="1216"/>
                </a:lnTo>
                <a:lnTo>
                  <a:pt x="3743" y="1222"/>
                </a:lnTo>
                <a:lnTo>
                  <a:pt x="3719" y="1226"/>
                </a:lnTo>
                <a:lnTo>
                  <a:pt x="3694" y="1230"/>
                </a:lnTo>
                <a:lnTo>
                  <a:pt x="3671" y="1235"/>
                </a:lnTo>
                <a:lnTo>
                  <a:pt x="3645" y="1237"/>
                </a:lnTo>
                <a:lnTo>
                  <a:pt x="3618" y="1241"/>
                </a:lnTo>
                <a:lnTo>
                  <a:pt x="3593" y="1243"/>
                </a:lnTo>
                <a:lnTo>
                  <a:pt x="3569" y="1247"/>
                </a:lnTo>
                <a:lnTo>
                  <a:pt x="3544" y="1249"/>
                </a:lnTo>
                <a:lnTo>
                  <a:pt x="3523" y="1254"/>
                </a:lnTo>
                <a:lnTo>
                  <a:pt x="3498" y="1254"/>
                </a:lnTo>
                <a:lnTo>
                  <a:pt x="3481" y="1260"/>
                </a:lnTo>
                <a:lnTo>
                  <a:pt x="3460" y="1260"/>
                </a:lnTo>
                <a:lnTo>
                  <a:pt x="3441" y="1262"/>
                </a:lnTo>
                <a:lnTo>
                  <a:pt x="3426" y="1264"/>
                </a:lnTo>
                <a:lnTo>
                  <a:pt x="3415" y="1268"/>
                </a:lnTo>
                <a:lnTo>
                  <a:pt x="3403" y="1268"/>
                </a:lnTo>
                <a:lnTo>
                  <a:pt x="3397" y="1268"/>
                </a:lnTo>
                <a:lnTo>
                  <a:pt x="3392" y="1268"/>
                </a:lnTo>
                <a:lnTo>
                  <a:pt x="3392" y="1270"/>
                </a:lnTo>
                <a:lnTo>
                  <a:pt x="3386" y="1272"/>
                </a:lnTo>
                <a:lnTo>
                  <a:pt x="3378" y="1279"/>
                </a:lnTo>
                <a:lnTo>
                  <a:pt x="3373" y="1283"/>
                </a:lnTo>
                <a:lnTo>
                  <a:pt x="3365" y="1287"/>
                </a:lnTo>
                <a:lnTo>
                  <a:pt x="3356" y="1292"/>
                </a:lnTo>
                <a:lnTo>
                  <a:pt x="3346" y="1302"/>
                </a:lnTo>
                <a:lnTo>
                  <a:pt x="3331" y="1308"/>
                </a:lnTo>
                <a:lnTo>
                  <a:pt x="3318" y="1315"/>
                </a:lnTo>
                <a:lnTo>
                  <a:pt x="3300" y="1323"/>
                </a:lnTo>
                <a:lnTo>
                  <a:pt x="3285" y="1330"/>
                </a:lnTo>
                <a:lnTo>
                  <a:pt x="3264" y="1338"/>
                </a:lnTo>
                <a:lnTo>
                  <a:pt x="3241" y="1348"/>
                </a:lnTo>
                <a:lnTo>
                  <a:pt x="3219" y="1355"/>
                </a:lnTo>
                <a:lnTo>
                  <a:pt x="3194" y="1365"/>
                </a:lnTo>
                <a:lnTo>
                  <a:pt x="3164" y="1370"/>
                </a:lnTo>
                <a:lnTo>
                  <a:pt x="3133" y="1376"/>
                </a:lnTo>
                <a:lnTo>
                  <a:pt x="3101" y="1382"/>
                </a:lnTo>
                <a:lnTo>
                  <a:pt x="3068" y="1389"/>
                </a:lnTo>
                <a:lnTo>
                  <a:pt x="3032" y="1393"/>
                </a:lnTo>
                <a:lnTo>
                  <a:pt x="3000" y="1401"/>
                </a:lnTo>
                <a:lnTo>
                  <a:pt x="2964" y="1405"/>
                </a:lnTo>
                <a:lnTo>
                  <a:pt x="2930" y="1410"/>
                </a:lnTo>
                <a:lnTo>
                  <a:pt x="2894" y="1412"/>
                </a:lnTo>
                <a:lnTo>
                  <a:pt x="2859" y="1416"/>
                </a:lnTo>
                <a:lnTo>
                  <a:pt x="2823" y="1418"/>
                </a:lnTo>
                <a:lnTo>
                  <a:pt x="2793" y="1420"/>
                </a:lnTo>
                <a:lnTo>
                  <a:pt x="2760" y="1420"/>
                </a:lnTo>
                <a:lnTo>
                  <a:pt x="2732" y="1420"/>
                </a:lnTo>
                <a:lnTo>
                  <a:pt x="2703" y="1420"/>
                </a:lnTo>
                <a:lnTo>
                  <a:pt x="2679" y="1420"/>
                </a:lnTo>
                <a:lnTo>
                  <a:pt x="2654" y="1418"/>
                </a:lnTo>
                <a:lnTo>
                  <a:pt x="2633" y="1414"/>
                </a:lnTo>
                <a:lnTo>
                  <a:pt x="2614" y="1410"/>
                </a:lnTo>
                <a:lnTo>
                  <a:pt x="2597" y="1407"/>
                </a:lnTo>
                <a:lnTo>
                  <a:pt x="2582" y="1401"/>
                </a:lnTo>
                <a:lnTo>
                  <a:pt x="2568" y="1397"/>
                </a:lnTo>
                <a:lnTo>
                  <a:pt x="2559" y="1393"/>
                </a:lnTo>
                <a:lnTo>
                  <a:pt x="2549" y="1387"/>
                </a:lnTo>
                <a:lnTo>
                  <a:pt x="2540" y="1384"/>
                </a:lnTo>
                <a:lnTo>
                  <a:pt x="2534" y="1380"/>
                </a:lnTo>
                <a:lnTo>
                  <a:pt x="2528" y="1374"/>
                </a:lnTo>
                <a:lnTo>
                  <a:pt x="2527" y="1372"/>
                </a:lnTo>
                <a:lnTo>
                  <a:pt x="2521" y="1367"/>
                </a:lnTo>
                <a:lnTo>
                  <a:pt x="2521" y="1365"/>
                </a:lnTo>
                <a:lnTo>
                  <a:pt x="2519" y="1365"/>
                </a:lnTo>
                <a:lnTo>
                  <a:pt x="2513" y="1365"/>
                </a:lnTo>
                <a:lnTo>
                  <a:pt x="2506" y="1367"/>
                </a:lnTo>
                <a:lnTo>
                  <a:pt x="2496" y="1368"/>
                </a:lnTo>
                <a:lnTo>
                  <a:pt x="2483" y="1368"/>
                </a:lnTo>
                <a:lnTo>
                  <a:pt x="2468" y="1370"/>
                </a:lnTo>
                <a:lnTo>
                  <a:pt x="2451" y="1372"/>
                </a:lnTo>
                <a:lnTo>
                  <a:pt x="2432" y="1374"/>
                </a:lnTo>
                <a:lnTo>
                  <a:pt x="2411" y="1374"/>
                </a:lnTo>
                <a:lnTo>
                  <a:pt x="2390" y="1376"/>
                </a:lnTo>
                <a:lnTo>
                  <a:pt x="2369" y="1378"/>
                </a:lnTo>
                <a:lnTo>
                  <a:pt x="2346" y="1380"/>
                </a:lnTo>
                <a:lnTo>
                  <a:pt x="2321" y="1378"/>
                </a:lnTo>
                <a:lnTo>
                  <a:pt x="2300" y="1378"/>
                </a:lnTo>
                <a:lnTo>
                  <a:pt x="2274" y="1376"/>
                </a:lnTo>
                <a:lnTo>
                  <a:pt x="2253" y="1376"/>
                </a:lnTo>
                <a:lnTo>
                  <a:pt x="2226" y="1372"/>
                </a:lnTo>
                <a:lnTo>
                  <a:pt x="2203" y="1368"/>
                </a:lnTo>
                <a:lnTo>
                  <a:pt x="2181" y="1365"/>
                </a:lnTo>
                <a:lnTo>
                  <a:pt x="2160" y="1361"/>
                </a:lnTo>
                <a:lnTo>
                  <a:pt x="2137" y="1355"/>
                </a:lnTo>
                <a:lnTo>
                  <a:pt x="2120" y="1349"/>
                </a:lnTo>
                <a:lnTo>
                  <a:pt x="2101" y="1344"/>
                </a:lnTo>
                <a:lnTo>
                  <a:pt x="2085" y="1340"/>
                </a:lnTo>
                <a:lnTo>
                  <a:pt x="2066" y="1334"/>
                </a:lnTo>
                <a:lnTo>
                  <a:pt x="2053" y="1329"/>
                </a:lnTo>
                <a:lnTo>
                  <a:pt x="2042" y="1323"/>
                </a:lnTo>
                <a:lnTo>
                  <a:pt x="2034" y="1321"/>
                </a:lnTo>
                <a:lnTo>
                  <a:pt x="2025" y="1317"/>
                </a:lnTo>
                <a:lnTo>
                  <a:pt x="2021" y="1315"/>
                </a:lnTo>
                <a:lnTo>
                  <a:pt x="2015" y="1313"/>
                </a:lnTo>
                <a:lnTo>
                  <a:pt x="2011" y="1313"/>
                </a:lnTo>
                <a:lnTo>
                  <a:pt x="2004" y="1317"/>
                </a:lnTo>
                <a:lnTo>
                  <a:pt x="1990" y="1319"/>
                </a:lnTo>
                <a:lnTo>
                  <a:pt x="1973" y="1325"/>
                </a:lnTo>
                <a:lnTo>
                  <a:pt x="1952" y="1330"/>
                </a:lnTo>
                <a:lnTo>
                  <a:pt x="1928" y="1336"/>
                </a:lnTo>
                <a:lnTo>
                  <a:pt x="1901" y="1342"/>
                </a:lnTo>
                <a:lnTo>
                  <a:pt x="1871" y="1351"/>
                </a:lnTo>
                <a:lnTo>
                  <a:pt x="1838" y="1359"/>
                </a:lnTo>
                <a:lnTo>
                  <a:pt x="1804" y="1367"/>
                </a:lnTo>
                <a:lnTo>
                  <a:pt x="1770" y="1374"/>
                </a:lnTo>
                <a:lnTo>
                  <a:pt x="1737" y="1382"/>
                </a:lnTo>
                <a:lnTo>
                  <a:pt x="1701" y="1386"/>
                </a:lnTo>
                <a:lnTo>
                  <a:pt x="1667" y="1391"/>
                </a:lnTo>
                <a:lnTo>
                  <a:pt x="1633" y="1393"/>
                </a:lnTo>
                <a:lnTo>
                  <a:pt x="1602" y="1399"/>
                </a:lnTo>
                <a:lnTo>
                  <a:pt x="1570" y="1399"/>
                </a:lnTo>
                <a:lnTo>
                  <a:pt x="1542" y="1399"/>
                </a:lnTo>
                <a:lnTo>
                  <a:pt x="1517" y="1397"/>
                </a:lnTo>
                <a:lnTo>
                  <a:pt x="1492" y="1395"/>
                </a:lnTo>
                <a:lnTo>
                  <a:pt x="1469" y="1391"/>
                </a:lnTo>
                <a:lnTo>
                  <a:pt x="1448" y="1387"/>
                </a:lnTo>
                <a:lnTo>
                  <a:pt x="1429" y="1382"/>
                </a:lnTo>
                <a:lnTo>
                  <a:pt x="1414" y="1380"/>
                </a:lnTo>
                <a:lnTo>
                  <a:pt x="1397" y="1374"/>
                </a:lnTo>
                <a:lnTo>
                  <a:pt x="1384" y="1368"/>
                </a:lnTo>
                <a:lnTo>
                  <a:pt x="1372" y="1365"/>
                </a:lnTo>
                <a:lnTo>
                  <a:pt x="1365" y="1361"/>
                </a:lnTo>
                <a:lnTo>
                  <a:pt x="1353" y="1355"/>
                </a:lnTo>
                <a:lnTo>
                  <a:pt x="1352" y="1355"/>
                </a:lnTo>
                <a:lnTo>
                  <a:pt x="1346" y="1355"/>
                </a:lnTo>
                <a:lnTo>
                  <a:pt x="1338" y="1355"/>
                </a:lnTo>
                <a:lnTo>
                  <a:pt x="1321" y="1357"/>
                </a:lnTo>
                <a:lnTo>
                  <a:pt x="1302" y="1361"/>
                </a:lnTo>
                <a:lnTo>
                  <a:pt x="1277" y="1363"/>
                </a:lnTo>
                <a:lnTo>
                  <a:pt x="1251" y="1368"/>
                </a:lnTo>
                <a:lnTo>
                  <a:pt x="1218" y="1370"/>
                </a:lnTo>
                <a:lnTo>
                  <a:pt x="1184" y="1374"/>
                </a:lnTo>
                <a:lnTo>
                  <a:pt x="1144" y="1376"/>
                </a:lnTo>
                <a:lnTo>
                  <a:pt x="1106" y="1380"/>
                </a:lnTo>
                <a:lnTo>
                  <a:pt x="1064" y="1382"/>
                </a:lnTo>
                <a:lnTo>
                  <a:pt x="1023" y="1382"/>
                </a:lnTo>
                <a:lnTo>
                  <a:pt x="979" y="1382"/>
                </a:lnTo>
                <a:lnTo>
                  <a:pt x="937" y="1380"/>
                </a:lnTo>
                <a:lnTo>
                  <a:pt x="891" y="1374"/>
                </a:lnTo>
                <a:lnTo>
                  <a:pt x="851" y="1370"/>
                </a:lnTo>
                <a:lnTo>
                  <a:pt x="810" y="1361"/>
                </a:lnTo>
                <a:lnTo>
                  <a:pt x="770" y="1351"/>
                </a:lnTo>
                <a:lnTo>
                  <a:pt x="732" y="1340"/>
                </a:lnTo>
                <a:lnTo>
                  <a:pt x="696" y="1330"/>
                </a:lnTo>
                <a:lnTo>
                  <a:pt x="659" y="1317"/>
                </a:lnTo>
                <a:lnTo>
                  <a:pt x="629" y="1304"/>
                </a:lnTo>
                <a:lnTo>
                  <a:pt x="599" y="1291"/>
                </a:lnTo>
                <a:lnTo>
                  <a:pt x="572" y="1277"/>
                </a:lnTo>
                <a:lnTo>
                  <a:pt x="545" y="1264"/>
                </a:lnTo>
                <a:lnTo>
                  <a:pt x="524" y="1253"/>
                </a:lnTo>
                <a:lnTo>
                  <a:pt x="503" y="1241"/>
                </a:lnTo>
                <a:lnTo>
                  <a:pt x="488" y="1232"/>
                </a:lnTo>
                <a:lnTo>
                  <a:pt x="475" y="1222"/>
                </a:lnTo>
                <a:lnTo>
                  <a:pt x="467" y="1218"/>
                </a:lnTo>
                <a:lnTo>
                  <a:pt x="462" y="1215"/>
                </a:lnTo>
                <a:lnTo>
                  <a:pt x="460" y="1215"/>
                </a:lnTo>
                <a:lnTo>
                  <a:pt x="456" y="1213"/>
                </a:lnTo>
                <a:lnTo>
                  <a:pt x="445" y="1211"/>
                </a:lnTo>
                <a:lnTo>
                  <a:pt x="429" y="1209"/>
                </a:lnTo>
                <a:lnTo>
                  <a:pt x="410" y="1207"/>
                </a:lnTo>
                <a:lnTo>
                  <a:pt x="386" y="1203"/>
                </a:lnTo>
                <a:lnTo>
                  <a:pt x="357" y="1199"/>
                </a:lnTo>
                <a:lnTo>
                  <a:pt x="327" y="1196"/>
                </a:lnTo>
                <a:lnTo>
                  <a:pt x="296" y="1192"/>
                </a:lnTo>
                <a:lnTo>
                  <a:pt x="262" y="1184"/>
                </a:lnTo>
                <a:lnTo>
                  <a:pt x="228" y="1178"/>
                </a:lnTo>
                <a:lnTo>
                  <a:pt x="194" y="1173"/>
                </a:lnTo>
                <a:lnTo>
                  <a:pt x="161" y="1165"/>
                </a:lnTo>
                <a:lnTo>
                  <a:pt x="129" y="1159"/>
                </a:lnTo>
                <a:lnTo>
                  <a:pt x="102" y="1152"/>
                </a:lnTo>
                <a:lnTo>
                  <a:pt x="76" y="1142"/>
                </a:lnTo>
                <a:lnTo>
                  <a:pt x="55" y="1135"/>
                </a:lnTo>
                <a:lnTo>
                  <a:pt x="36" y="1125"/>
                </a:lnTo>
                <a:lnTo>
                  <a:pt x="21" y="1116"/>
                </a:lnTo>
                <a:lnTo>
                  <a:pt x="9" y="1106"/>
                </a:lnTo>
                <a:lnTo>
                  <a:pt x="3" y="1097"/>
                </a:lnTo>
                <a:lnTo>
                  <a:pt x="0" y="1085"/>
                </a:lnTo>
                <a:lnTo>
                  <a:pt x="2" y="1076"/>
                </a:lnTo>
                <a:lnTo>
                  <a:pt x="3" y="1064"/>
                </a:lnTo>
                <a:lnTo>
                  <a:pt x="9" y="1057"/>
                </a:lnTo>
                <a:lnTo>
                  <a:pt x="17" y="1045"/>
                </a:lnTo>
                <a:lnTo>
                  <a:pt x="28" y="1034"/>
                </a:lnTo>
                <a:lnTo>
                  <a:pt x="40" y="1024"/>
                </a:lnTo>
                <a:lnTo>
                  <a:pt x="55" y="1013"/>
                </a:lnTo>
                <a:lnTo>
                  <a:pt x="70" y="1004"/>
                </a:lnTo>
                <a:lnTo>
                  <a:pt x="87" y="994"/>
                </a:lnTo>
                <a:lnTo>
                  <a:pt x="104" y="986"/>
                </a:lnTo>
                <a:lnTo>
                  <a:pt x="123" y="977"/>
                </a:lnTo>
                <a:lnTo>
                  <a:pt x="140" y="969"/>
                </a:lnTo>
                <a:lnTo>
                  <a:pt x="159" y="960"/>
                </a:lnTo>
                <a:lnTo>
                  <a:pt x="178" y="950"/>
                </a:lnTo>
                <a:lnTo>
                  <a:pt x="197" y="945"/>
                </a:lnTo>
                <a:lnTo>
                  <a:pt x="213" y="937"/>
                </a:lnTo>
                <a:lnTo>
                  <a:pt x="230" y="931"/>
                </a:lnTo>
                <a:lnTo>
                  <a:pt x="247" y="928"/>
                </a:lnTo>
                <a:lnTo>
                  <a:pt x="264" y="924"/>
                </a:lnTo>
                <a:lnTo>
                  <a:pt x="277" y="918"/>
                </a:lnTo>
                <a:lnTo>
                  <a:pt x="291" y="914"/>
                </a:lnTo>
                <a:lnTo>
                  <a:pt x="302" y="912"/>
                </a:lnTo>
                <a:lnTo>
                  <a:pt x="311" y="910"/>
                </a:lnTo>
                <a:lnTo>
                  <a:pt x="319" y="907"/>
                </a:lnTo>
                <a:lnTo>
                  <a:pt x="325" y="905"/>
                </a:lnTo>
                <a:lnTo>
                  <a:pt x="329" y="905"/>
                </a:lnTo>
                <a:lnTo>
                  <a:pt x="330" y="905"/>
                </a:lnTo>
                <a:lnTo>
                  <a:pt x="330" y="903"/>
                </a:lnTo>
                <a:lnTo>
                  <a:pt x="330" y="899"/>
                </a:lnTo>
                <a:lnTo>
                  <a:pt x="332" y="891"/>
                </a:lnTo>
                <a:lnTo>
                  <a:pt x="336" y="884"/>
                </a:lnTo>
                <a:lnTo>
                  <a:pt x="338" y="872"/>
                </a:lnTo>
                <a:lnTo>
                  <a:pt x="344" y="861"/>
                </a:lnTo>
                <a:lnTo>
                  <a:pt x="349" y="848"/>
                </a:lnTo>
                <a:lnTo>
                  <a:pt x="355" y="834"/>
                </a:lnTo>
                <a:lnTo>
                  <a:pt x="363" y="819"/>
                </a:lnTo>
                <a:lnTo>
                  <a:pt x="370" y="804"/>
                </a:lnTo>
                <a:lnTo>
                  <a:pt x="378" y="791"/>
                </a:lnTo>
                <a:lnTo>
                  <a:pt x="389" y="779"/>
                </a:lnTo>
                <a:lnTo>
                  <a:pt x="399" y="766"/>
                </a:lnTo>
                <a:lnTo>
                  <a:pt x="412" y="753"/>
                </a:lnTo>
                <a:lnTo>
                  <a:pt x="424" y="743"/>
                </a:lnTo>
                <a:lnTo>
                  <a:pt x="437" y="736"/>
                </a:lnTo>
                <a:lnTo>
                  <a:pt x="450" y="728"/>
                </a:lnTo>
                <a:lnTo>
                  <a:pt x="465" y="724"/>
                </a:lnTo>
                <a:lnTo>
                  <a:pt x="481" y="720"/>
                </a:lnTo>
                <a:lnTo>
                  <a:pt x="498" y="720"/>
                </a:lnTo>
                <a:lnTo>
                  <a:pt x="513" y="720"/>
                </a:lnTo>
                <a:lnTo>
                  <a:pt x="528" y="720"/>
                </a:lnTo>
                <a:lnTo>
                  <a:pt x="543" y="722"/>
                </a:lnTo>
                <a:lnTo>
                  <a:pt x="559" y="728"/>
                </a:lnTo>
                <a:lnTo>
                  <a:pt x="570" y="728"/>
                </a:lnTo>
                <a:lnTo>
                  <a:pt x="583" y="734"/>
                </a:lnTo>
                <a:lnTo>
                  <a:pt x="597" y="736"/>
                </a:lnTo>
                <a:lnTo>
                  <a:pt x="606" y="741"/>
                </a:lnTo>
                <a:lnTo>
                  <a:pt x="614" y="743"/>
                </a:lnTo>
                <a:lnTo>
                  <a:pt x="621" y="747"/>
                </a:lnTo>
                <a:lnTo>
                  <a:pt x="623" y="747"/>
                </a:lnTo>
                <a:lnTo>
                  <a:pt x="627" y="749"/>
                </a:lnTo>
                <a:lnTo>
                  <a:pt x="627" y="747"/>
                </a:lnTo>
                <a:lnTo>
                  <a:pt x="627" y="741"/>
                </a:lnTo>
                <a:lnTo>
                  <a:pt x="627" y="734"/>
                </a:lnTo>
                <a:lnTo>
                  <a:pt x="629" y="724"/>
                </a:lnTo>
                <a:lnTo>
                  <a:pt x="631" y="709"/>
                </a:lnTo>
                <a:lnTo>
                  <a:pt x="633" y="696"/>
                </a:lnTo>
                <a:lnTo>
                  <a:pt x="638" y="680"/>
                </a:lnTo>
                <a:lnTo>
                  <a:pt x="644" y="665"/>
                </a:lnTo>
                <a:lnTo>
                  <a:pt x="648" y="646"/>
                </a:lnTo>
                <a:lnTo>
                  <a:pt x="656" y="629"/>
                </a:lnTo>
                <a:lnTo>
                  <a:pt x="663" y="612"/>
                </a:lnTo>
                <a:lnTo>
                  <a:pt x="671" y="595"/>
                </a:lnTo>
                <a:lnTo>
                  <a:pt x="680" y="578"/>
                </a:lnTo>
                <a:lnTo>
                  <a:pt x="690" y="563"/>
                </a:lnTo>
                <a:lnTo>
                  <a:pt x="703" y="546"/>
                </a:lnTo>
                <a:lnTo>
                  <a:pt x="716" y="534"/>
                </a:lnTo>
                <a:lnTo>
                  <a:pt x="730" y="521"/>
                </a:lnTo>
                <a:lnTo>
                  <a:pt x="745" y="511"/>
                </a:lnTo>
                <a:lnTo>
                  <a:pt x="760" y="502"/>
                </a:lnTo>
                <a:lnTo>
                  <a:pt x="775" y="498"/>
                </a:lnTo>
                <a:lnTo>
                  <a:pt x="791" y="492"/>
                </a:lnTo>
                <a:lnTo>
                  <a:pt x="808" y="488"/>
                </a:lnTo>
                <a:lnTo>
                  <a:pt x="823" y="485"/>
                </a:lnTo>
                <a:lnTo>
                  <a:pt x="838" y="485"/>
                </a:lnTo>
                <a:lnTo>
                  <a:pt x="851" y="481"/>
                </a:lnTo>
                <a:lnTo>
                  <a:pt x="865" y="481"/>
                </a:lnTo>
                <a:lnTo>
                  <a:pt x="876" y="481"/>
                </a:lnTo>
                <a:lnTo>
                  <a:pt x="888" y="481"/>
                </a:lnTo>
                <a:lnTo>
                  <a:pt x="895" y="481"/>
                </a:lnTo>
                <a:lnTo>
                  <a:pt x="903" y="483"/>
                </a:lnTo>
                <a:lnTo>
                  <a:pt x="905" y="483"/>
                </a:lnTo>
                <a:lnTo>
                  <a:pt x="908" y="485"/>
                </a:lnTo>
                <a:lnTo>
                  <a:pt x="908" y="481"/>
                </a:lnTo>
                <a:lnTo>
                  <a:pt x="912" y="475"/>
                </a:lnTo>
                <a:lnTo>
                  <a:pt x="920" y="468"/>
                </a:lnTo>
                <a:lnTo>
                  <a:pt x="929" y="456"/>
                </a:lnTo>
                <a:lnTo>
                  <a:pt x="943" y="443"/>
                </a:lnTo>
                <a:lnTo>
                  <a:pt x="956" y="426"/>
                </a:lnTo>
                <a:lnTo>
                  <a:pt x="973" y="407"/>
                </a:lnTo>
                <a:lnTo>
                  <a:pt x="994" y="390"/>
                </a:lnTo>
                <a:lnTo>
                  <a:pt x="1015" y="369"/>
                </a:lnTo>
                <a:lnTo>
                  <a:pt x="1038" y="348"/>
                </a:lnTo>
                <a:lnTo>
                  <a:pt x="1062" y="329"/>
                </a:lnTo>
                <a:lnTo>
                  <a:pt x="1089" y="308"/>
                </a:lnTo>
                <a:lnTo>
                  <a:pt x="1116" y="289"/>
                </a:lnTo>
                <a:lnTo>
                  <a:pt x="1146" y="272"/>
                </a:lnTo>
                <a:lnTo>
                  <a:pt x="1177" y="257"/>
                </a:lnTo>
                <a:lnTo>
                  <a:pt x="1209" y="243"/>
                </a:lnTo>
                <a:lnTo>
                  <a:pt x="1239" y="228"/>
                </a:lnTo>
                <a:lnTo>
                  <a:pt x="1272" y="219"/>
                </a:lnTo>
                <a:lnTo>
                  <a:pt x="1304" y="209"/>
                </a:lnTo>
                <a:lnTo>
                  <a:pt x="1340" y="203"/>
                </a:lnTo>
                <a:lnTo>
                  <a:pt x="1372" y="198"/>
                </a:lnTo>
                <a:lnTo>
                  <a:pt x="1407" y="194"/>
                </a:lnTo>
                <a:lnTo>
                  <a:pt x="1441" y="194"/>
                </a:lnTo>
                <a:lnTo>
                  <a:pt x="1473" y="196"/>
                </a:lnTo>
                <a:lnTo>
                  <a:pt x="1506" y="198"/>
                </a:lnTo>
                <a:lnTo>
                  <a:pt x="1538" y="201"/>
                </a:lnTo>
                <a:lnTo>
                  <a:pt x="1568" y="207"/>
                </a:lnTo>
                <a:lnTo>
                  <a:pt x="1599" y="215"/>
                </a:lnTo>
                <a:lnTo>
                  <a:pt x="1625" y="220"/>
                </a:lnTo>
                <a:lnTo>
                  <a:pt x="1654" y="232"/>
                </a:lnTo>
                <a:lnTo>
                  <a:pt x="1679" y="241"/>
                </a:lnTo>
                <a:lnTo>
                  <a:pt x="1703" y="255"/>
                </a:lnTo>
                <a:lnTo>
                  <a:pt x="1724" y="266"/>
                </a:lnTo>
                <a:lnTo>
                  <a:pt x="1743" y="279"/>
                </a:lnTo>
                <a:lnTo>
                  <a:pt x="1758" y="295"/>
                </a:lnTo>
                <a:lnTo>
                  <a:pt x="1776" y="308"/>
                </a:lnTo>
                <a:lnTo>
                  <a:pt x="1787" y="321"/>
                </a:lnTo>
                <a:lnTo>
                  <a:pt x="1800" y="336"/>
                </a:lnTo>
                <a:lnTo>
                  <a:pt x="1810" y="350"/>
                </a:lnTo>
                <a:lnTo>
                  <a:pt x="1819" y="365"/>
                </a:lnTo>
                <a:lnTo>
                  <a:pt x="1827" y="376"/>
                </a:lnTo>
                <a:lnTo>
                  <a:pt x="1833" y="388"/>
                </a:lnTo>
                <a:lnTo>
                  <a:pt x="1838" y="397"/>
                </a:lnTo>
                <a:lnTo>
                  <a:pt x="1844" y="409"/>
                </a:lnTo>
                <a:lnTo>
                  <a:pt x="1844" y="416"/>
                </a:lnTo>
                <a:lnTo>
                  <a:pt x="1848" y="422"/>
                </a:lnTo>
                <a:lnTo>
                  <a:pt x="1850" y="424"/>
                </a:lnTo>
                <a:lnTo>
                  <a:pt x="1852" y="428"/>
                </a:lnTo>
                <a:lnTo>
                  <a:pt x="1859" y="513"/>
                </a:lnTo>
                <a:lnTo>
                  <a:pt x="1861" y="506"/>
                </a:lnTo>
                <a:lnTo>
                  <a:pt x="1871" y="494"/>
                </a:lnTo>
                <a:lnTo>
                  <a:pt x="1880" y="481"/>
                </a:lnTo>
                <a:lnTo>
                  <a:pt x="1895" y="473"/>
                </a:lnTo>
                <a:lnTo>
                  <a:pt x="1907" y="464"/>
                </a:lnTo>
                <a:lnTo>
                  <a:pt x="1918" y="462"/>
                </a:lnTo>
                <a:lnTo>
                  <a:pt x="1926" y="462"/>
                </a:lnTo>
                <a:lnTo>
                  <a:pt x="1928" y="462"/>
                </a:lnTo>
                <a:close/>
              </a:path>
            </a:pathLst>
          </a:custGeom>
          <a:solidFill>
            <a:schemeClr val="tx2">
              <a:lumMod val="20000"/>
              <a:lumOff val="80000"/>
              <a:alpha val="50195"/>
            </a:schemeClr>
          </a:solidFill>
          <a:ln w="9525">
            <a:noFill/>
            <a:round/>
            <a:headEnd/>
            <a:tailEnd/>
          </a:ln>
        </p:spPr>
        <p:txBody>
          <a:bodyPr/>
          <a:lstStyle/>
          <a:p>
            <a:pPr>
              <a:defRPr/>
            </a:pPr>
            <a:endParaRPr lang="en-US">
              <a:latin typeface="Arial" charset="0"/>
            </a:endParaRPr>
          </a:p>
        </p:txBody>
      </p:sp>
      <p:sp>
        <p:nvSpPr>
          <p:cNvPr id="79882" name="Freeform 9">
            <a:extLst>
              <a:ext uri="{FF2B5EF4-FFF2-40B4-BE49-F238E27FC236}">
                <a16:creationId xmlns:a16="http://schemas.microsoft.com/office/drawing/2014/main" id="{8FB9B793-59DE-4BC7-9AD3-31C842B942D5}"/>
              </a:ext>
            </a:extLst>
          </p:cNvPr>
          <p:cNvSpPr>
            <a:spLocks/>
          </p:cNvSpPr>
          <p:nvPr/>
        </p:nvSpPr>
        <p:spPr bwMode="auto">
          <a:xfrm flipH="1">
            <a:off x="8131175" y="3583226"/>
            <a:ext cx="1862138" cy="465138"/>
          </a:xfrm>
          <a:custGeom>
            <a:avLst/>
            <a:gdLst>
              <a:gd name="T0" fmla="*/ 2147483647 w 3569"/>
              <a:gd name="T1" fmla="*/ 2147483647 h 1000"/>
              <a:gd name="T2" fmla="*/ 2147483647 w 3569"/>
              <a:gd name="T3" fmla="*/ 2147483647 h 1000"/>
              <a:gd name="T4" fmla="*/ 2147483647 w 3569"/>
              <a:gd name="T5" fmla="*/ 2147483647 h 1000"/>
              <a:gd name="T6" fmla="*/ 2147483647 w 3569"/>
              <a:gd name="T7" fmla="*/ 2147483647 h 1000"/>
              <a:gd name="T8" fmla="*/ 2147483647 w 3569"/>
              <a:gd name="T9" fmla="*/ 2147483647 h 1000"/>
              <a:gd name="T10" fmla="*/ 2147483647 w 3569"/>
              <a:gd name="T11" fmla="*/ 2147483647 h 1000"/>
              <a:gd name="T12" fmla="*/ 2147483647 w 3569"/>
              <a:gd name="T13" fmla="*/ 2147483647 h 1000"/>
              <a:gd name="T14" fmla="*/ 2147483647 w 3569"/>
              <a:gd name="T15" fmla="*/ 2147483647 h 1000"/>
              <a:gd name="T16" fmla="*/ 2147483647 w 3569"/>
              <a:gd name="T17" fmla="*/ 2147483647 h 1000"/>
              <a:gd name="T18" fmla="*/ 2147483647 w 3569"/>
              <a:gd name="T19" fmla="*/ 2147483647 h 1000"/>
              <a:gd name="T20" fmla="*/ 2147483647 w 3569"/>
              <a:gd name="T21" fmla="*/ 2147483647 h 1000"/>
              <a:gd name="T22" fmla="*/ 2147483647 w 3569"/>
              <a:gd name="T23" fmla="*/ 2147483647 h 1000"/>
              <a:gd name="T24" fmla="*/ 2147483647 w 3569"/>
              <a:gd name="T25" fmla="*/ 2147483647 h 1000"/>
              <a:gd name="T26" fmla="*/ 2147483647 w 3569"/>
              <a:gd name="T27" fmla="*/ 2147483647 h 1000"/>
              <a:gd name="T28" fmla="*/ 2147483647 w 3569"/>
              <a:gd name="T29" fmla="*/ 2147483647 h 1000"/>
              <a:gd name="T30" fmla="*/ 2147483647 w 3569"/>
              <a:gd name="T31" fmla="*/ 2147483647 h 1000"/>
              <a:gd name="T32" fmla="*/ 2147483647 w 3569"/>
              <a:gd name="T33" fmla="*/ 2147483647 h 1000"/>
              <a:gd name="T34" fmla="*/ 2147483647 w 3569"/>
              <a:gd name="T35" fmla="*/ 2147483647 h 1000"/>
              <a:gd name="T36" fmla="*/ 2147483647 w 3569"/>
              <a:gd name="T37" fmla="*/ 2147483647 h 1000"/>
              <a:gd name="T38" fmla="*/ 2147483647 w 3569"/>
              <a:gd name="T39" fmla="*/ 2147483647 h 1000"/>
              <a:gd name="T40" fmla="*/ 2147483647 w 3569"/>
              <a:gd name="T41" fmla="*/ 2147483647 h 1000"/>
              <a:gd name="T42" fmla="*/ 2147483647 w 3569"/>
              <a:gd name="T43" fmla="*/ 2147483647 h 1000"/>
              <a:gd name="T44" fmla="*/ 2147483647 w 3569"/>
              <a:gd name="T45" fmla="*/ 2147483647 h 1000"/>
              <a:gd name="T46" fmla="*/ 2147483647 w 3569"/>
              <a:gd name="T47" fmla="*/ 2147483647 h 1000"/>
              <a:gd name="T48" fmla="*/ 2147483647 w 3569"/>
              <a:gd name="T49" fmla="*/ 2147483647 h 1000"/>
              <a:gd name="T50" fmla="*/ 2147483647 w 3569"/>
              <a:gd name="T51" fmla="*/ 2147483647 h 1000"/>
              <a:gd name="T52" fmla="*/ 2147483647 w 3569"/>
              <a:gd name="T53" fmla="*/ 2147483647 h 1000"/>
              <a:gd name="T54" fmla="*/ 2147483647 w 3569"/>
              <a:gd name="T55" fmla="*/ 2147483647 h 1000"/>
              <a:gd name="T56" fmla="*/ 2147483647 w 3569"/>
              <a:gd name="T57" fmla="*/ 2147483647 h 1000"/>
              <a:gd name="T58" fmla="*/ 2147483647 w 3569"/>
              <a:gd name="T59" fmla="*/ 2147483647 h 1000"/>
              <a:gd name="T60" fmla="*/ 2147483647 w 3569"/>
              <a:gd name="T61" fmla="*/ 2147483647 h 1000"/>
              <a:gd name="T62" fmla="*/ 2147483647 w 3569"/>
              <a:gd name="T63" fmla="*/ 2147483647 h 1000"/>
              <a:gd name="T64" fmla="*/ 2147483647 w 3569"/>
              <a:gd name="T65" fmla="*/ 2147483647 h 1000"/>
              <a:gd name="T66" fmla="*/ 2147483647 w 3569"/>
              <a:gd name="T67" fmla="*/ 2147483647 h 1000"/>
              <a:gd name="T68" fmla="*/ 2147483647 w 3569"/>
              <a:gd name="T69" fmla="*/ 2147483647 h 1000"/>
              <a:gd name="T70" fmla="*/ 2147483647 w 3569"/>
              <a:gd name="T71" fmla="*/ 2147483647 h 1000"/>
              <a:gd name="T72" fmla="*/ 2147483647 w 3569"/>
              <a:gd name="T73" fmla="*/ 2147483647 h 1000"/>
              <a:gd name="T74" fmla="*/ 2147483647 w 3569"/>
              <a:gd name="T75" fmla="*/ 2147483647 h 1000"/>
              <a:gd name="T76" fmla="*/ 2147483647 w 3569"/>
              <a:gd name="T77" fmla="*/ 2147483647 h 1000"/>
              <a:gd name="T78" fmla="*/ 2147483647 w 3569"/>
              <a:gd name="T79" fmla="*/ 2147483647 h 1000"/>
              <a:gd name="T80" fmla="*/ 2147483647 w 3569"/>
              <a:gd name="T81" fmla="*/ 2147483647 h 1000"/>
              <a:gd name="T82" fmla="*/ 2147483647 w 3569"/>
              <a:gd name="T83" fmla="*/ 2147483647 h 1000"/>
              <a:gd name="T84" fmla="*/ 2147483647 w 3569"/>
              <a:gd name="T85" fmla="*/ 2147483647 h 1000"/>
              <a:gd name="T86" fmla="*/ 2147483647 w 3569"/>
              <a:gd name="T87" fmla="*/ 2147483647 h 1000"/>
              <a:gd name="T88" fmla="*/ 2147483647 w 3569"/>
              <a:gd name="T89" fmla="*/ 2147483647 h 1000"/>
              <a:gd name="T90" fmla="*/ 2147483647 w 3569"/>
              <a:gd name="T91" fmla="*/ 2147483647 h 1000"/>
              <a:gd name="T92" fmla="*/ 2147483647 w 3569"/>
              <a:gd name="T93" fmla="*/ 2147483647 h 1000"/>
              <a:gd name="T94" fmla="*/ 2147483647 w 3569"/>
              <a:gd name="T95" fmla="*/ 2147483647 h 1000"/>
              <a:gd name="T96" fmla="*/ 2147483647 w 3569"/>
              <a:gd name="T97" fmla="*/ 2147483647 h 1000"/>
              <a:gd name="T98" fmla="*/ 2147483647 w 3569"/>
              <a:gd name="T99" fmla="*/ 2147483647 h 1000"/>
              <a:gd name="T100" fmla="*/ 2147483647 w 3569"/>
              <a:gd name="T101" fmla="*/ 2147483647 h 1000"/>
              <a:gd name="T102" fmla="*/ 2147483647 w 3569"/>
              <a:gd name="T103" fmla="*/ 2147483647 h 1000"/>
              <a:gd name="T104" fmla="*/ 2147483647 w 3569"/>
              <a:gd name="T105" fmla="*/ 2147483647 h 1000"/>
              <a:gd name="T106" fmla="*/ 2147483647 w 3569"/>
              <a:gd name="T107" fmla="*/ 2147483647 h 1000"/>
              <a:gd name="T108" fmla="*/ 2147483647 w 3569"/>
              <a:gd name="T109" fmla="*/ 2147483647 h 1000"/>
              <a:gd name="T110" fmla="*/ 2147483647 w 3569"/>
              <a:gd name="T111" fmla="*/ 2147483647 h 1000"/>
              <a:gd name="T112" fmla="*/ 2147483647 w 3569"/>
              <a:gd name="T113" fmla="*/ 2147483647 h 1000"/>
              <a:gd name="T114" fmla="*/ 2147483647 w 3569"/>
              <a:gd name="T115" fmla="*/ 2147483647 h 1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569"/>
              <a:gd name="T175" fmla="*/ 0 h 1000"/>
              <a:gd name="T176" fmla="*/ 3569 w 3569"/>
              <a:gd name="T177" fmla="*/ 1000 h 1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569" h="1000">
                <a:moveTo>
                  <a:pt x="6" y="716"/>
                </a:moveTo>
                <a:lnTo>
                  <a:pt x="4" y="715"/>
                </a:lnTo>
                <a:lnTo>
                  <a:pt x="2" y="709"/>
                </a:lnTo>
                <a:lnTo>
                  <a:pt x="0" y="701"/>
                </a:lnTo>
                <a:lnTo>
                  <a:pt x="2" y="692"/>
                </a:lnTo>
                <a:lnTo>
                  <a:pt x="4" y="678"/>
                </a:lnTo>
                <a:lnTo>
                  <a:pt x="12" y="667"/>
                </a:lnTo>
                <a:lnTo>
                  <a:pt x="15" y="659"/>
                </a:lnTo>
                <a:lnTo>
                  <a:pt x="21" y="652"/>
                </a:lnTo>
                <a:lnTo>
                  <a:pt x="29" y="644"/>
                </a:lnTo>
                <a:lnTo>
                  <a:pt x="38" y="638"/>
                </a:lnTo>
                <a:lnTo>
                  <a:pt x="50" y="629"/>
                </a:lnTo>
                <a:lnTo>
                  <a:pt x="63" y="621"/>
                </a:lnTo>
                <a:lnTo>
                  <a:pt x="74" y="614"/>
                </a:lnTo>
                <a:lnTo>
                  <a:pt x="91" y="606"/>
                </a:lnTo>
                <a:lnTo>
                  <a:pt x="105" y="599"/>
                </a:lnTo>
                <a:lnTo>
                  <a:pt x="120" y="591"/>
                </a:lnTo>
                <a:lnTo>
                  <a:pt x="137" y="583"/>
                </a:lnTo>
                <a:lnTo>
                  <a:pt x="152" y="580"/>
                </a:lnTo>
                <a:lnTo>
                  <a:pt x="166" y="572"/>
                </a:lnTo>
                <a:lnTo>
                  <a:pt x="179" y="568"/>
                </a:lnTo>
                <a:lnTo>
                  <a:pt x="190" y="564"/>
                </a:lnTo>
                <a:lnTo>
                  <a:pt x="202" y="559"/>
                </a:lnTo>
                <a:lnTo>
                  <a:pt x="209" y="555"/>
                </a:lnTo>
                <a:lnTo>
                  <a:pt x="217" y="553"/>
                </a:lnTo>
                <a:lnTo>
                  <a:pt x="221" y="553"/>
                </a:lnTo>
                <a:lnTo>
                  <a:pt x="225" y="553"/>
                </a:lnTo>
                <a:lnTo>
                  <a:pt x="225" y="557"/>
                </a:lnTo>
                <a:lnTo>
                  <a:pt x="226" y="564"/>
                </a:lnTo>
                <a:lnTo>
                  <a:pt x="228" y="570"/>
                </a:lnTo>
                <a:lnTo>
                  <a:pt x="234" y="578"/>
                </a:lnTo>
                <a:lnTo>
                  <a:pt x="242" y="587"/>
                </a:lnTo>
                <a:lnTo>
                  <a:pt x="251" y="597"/>
                </a:lnTo>
                <a:lnTo>
                  <a:pt x="264" y="604"/>
                </a:lnTo>
                <a:lnTo>
                  <a:pt x="278" y="614"/>
                </a:lnTo>
                <a:lnTo>
                  <a:pt x="289" y="621"/>
                </a:lnTo>
                <a:lnTo>
                  <a:pt x="304" y="629"/>
                </a:lnTo>
                <a:lnTo>
                  <a:pt x="316" y="633"/>
                </a:lnTo>
                <a:lnTo>
                  <a:pt x="327" y="640"/>
                </a:lnTo>
                <a:lnTo>
                  <a:pt x="335" y="642"/>
                </a:lnTo>
                <a:lnTo>
                  <a:pt x="337" y="646"/>
                </a:lnTo>
                <a:lnTo>
                  <a:pt x="335" y="642"/>
                </a:lnTo>
                <a:lnTo>
                  <a:pt x="329" y="635"/>
                </a:lnTo>
                <a:lnTo>
                  <a:pt x="323" y="625"/>
                </a:lnTo>
                <a:lnTo>
                  <a:pt x="318" y="614"/>
                </a:lnTo>
                <a:lnTo>
                  <a:pt x="314" y="604"/>
                </a:lnTo>
                <a:lnTo>
                  <a:pt x="312" y="595"/>
                </a:lnTo>
                <a:lnTo>
                  <a:pt x="310" y="587"/>
                </a:lnTo>
                <a:lnTo>
                  <a:pt x="310" y="580"/>
                </a:lnTo>
                <a:lnTo>
                  <a:pt x="308" y="570"/>
                </a:lnTo>
                <a:lnTo>
                  <a:pt x="310" y="561"/>
                </a:lnTo>
                <a:lnTo>
                  <a:pt x="314" y="551"/>
                </a:lnTo>
                <a:lnTo>
                  <a:pt x="318" y="542"/>
                </a:lnTo>
                <a:lnTo>
                  <a:pt x="321" y="530"/>
                </a:lnTo>
                <a:lnTo>
                  <a:pt x="327" y="519"/>
                </a:lnTo>
                <a:lnTo>
                  <a:pt x="333" y="507"/>
                </a:lnTo>
                <a:lnTo>
                  <a:pt x="340" y="498"/>
                </a:lnTo>
                <a:lnTo>
                  <a:pt x="348" y="488"/>
                </a:lnTo>
                <a:lnTo>
                  <a:pt x="358" y="477"/>
                </a:lnTo>
                <a:lnTo>
                  <a:pt x="367" y="469"/>
                </a:lnTo>
                <a:lnTo>
                  <a:pt x="379" y="462"/>
                </a:lnTo>
                <a:lnTo>
                  <a:pt x="384" y="452"/>
                </a:lnTo>
                <a:lnTo>
                  <a:pt x="394" y="445"/>
                </a:lnTo>
                <a:lnTo>
                  <a:pt x="401" y="437"/>
                </a:lnTo>
                <a:lnTo>
                  <a:pt x="409" y="433"/>
                </a:lnTo>
                <a:lnTo>
                  <a:pt x="420" y="426"/>
                </a:lnTo>
                <a:lnTo>
                  <a:pt x="424" y="424"/>
                </a:lnTo>
                <a:lnTo>
                  <a:pt x="424" y="431"/>
                </a:lnTo>
                <a:lnTo>
                  <a:pt x="426" y="437"/>
                </a:lnTo>
                <a:lnTo>
                  <a:pt x="430" y="450"/>
                </a:lnTo>
                <a:lnTo>
                  <a:pt x="434" y="460"/>
                </a:lnTo>
                <a:lnTo>
                  <a:pt x="445" y="473"/>
                </a:lnTo>
                <a:lnTo>
                  <a:pt x="449" y="479"/>
                </a:lnTo>
                <a:lnTo>
                  <a:pt x="458" y="485"/>
                </a:lnTo>
                <a:lnTo>
                  <a:pt x="466" y="490"/>
                </a:lnTo>
                <a:lnTo>
                  <a:pt x="475" y="498"/>
                </a:lnTo>
                <a:lnTo>
                  <a:pt x="485" y="500"/>
                </a:lnTo>
                <a:lnTo>
                  <a:pt x="495" y="505"/>
                </a:lnTo>
                <a:lnTo>
                  <a:pt x="504" y="507"/>
                </a:lnTo>
                <a:lnTo>
                  <a:pt x="517" y="513"/>
                </a:lnTo>
                <a:lnTo>
                  <a:pt x="529" y="513"/>
                </a:lnTo>
                <a:lnTo>
                  <a:pt x="540" y="517"/>
                </a:lnTo>
                <a:lnTo>
                  <a:pt x="552" y="519"/>
                </a:lnTo>
                <a:lnTo>
                  <a:pt x="563" y="523"/>
                </a:lnTo>
                <a:lnTo>
                  <a:pt x="574" y="524"/>
                </a:lnTo>
                <a:lnTo>
                  <a:pt x="584" y="524"/>
                </a:lnTo>
                <a:lnTo>
                  <a:pt x="593" y="526"/>
                </a:lnTo>
                <a:lnTo>
                  <a:pt x="601" y="528"/>
                </a:lnTo>
                <a:lnTo>
                  <a:pt x="610" y="530"/>
                </a:lnTo>
                <a:lnTo>
                  <a:pt x="618" y="532"/>
                </a:lnTo>
                <a:lnTo>
                  <a:pt x="614" y="528"/>
                </a:lnTo>
                <a:lnTo>
                  <a:pt x="610" y="521"/>
                </a:lnTo>
                <a:lnTo>
                  <a:pt x="609" y="513"/>
                </a:lnTo>
                <a:lnTo>
                  <a:pt x="607" y="507"/>
                </a:lnTo>
                <a:lnTo>
                  <a:pt x="605" y="500"/>
                </a:lnTo>
                <a:lnTo>
                  <a:pt x="603" y="494"/>
                </a:lnTo>
                <a:lnTo>
                  <a:pt x="599" y="483"/>
                </a:lnTo>
                <a:lnTo>
                  <a:pt x="595" y="475"/>
                </a:lnTo>
                <a:lnTo>
                  <a:pt x="593" y="464"/>
                </a:lnTo>
                <a:lnTo>
                  <a:pt x="591" y="456"/>
                </a:lnTo>
                <a:lnTo>
                  <a:pt x="586" y="443"/>
                </a:lnTo>
                <a:lnTo>
                  <a:pt x="586" y="433"/>
                </a:lnTo>
                <a:lnTo>
                  <a:pt x="582" y="424"/>
                </a:lnTo>
                <a:lnTo>
                  <a:pt x="582" y="412"/>
                </a:lnTo>
                <a:lnTo>
                  <a:pt x="580" y="399"/>
                </a:lnTo>
                <a:lnTo>
                  <a:pt x="578" y="389"/>
                </a:lnTo>
                <a:lnTo>
                  <a:pt x="578" y="378"/>
                </a:lnTo>
                <a:lnTo>
                  <a:pt x="578" y="367"/>
                </a:lnTo>
                <a:lnTo>
                  <a:pt x="578" y="355"/>
                </a:lnTo>
                <a:lnTo>
                  <a:pt x="580" y="346"/>
                </a:lnTo>
                <a:lnTo>
                  <a:pt x="580" y="336"/>
                </a:lnTo>
                <a:lnTo>
                  <a:pt x="586" y="327"/>
                </a:lnTo>
                <a:lnTo>
                  <a:pt x="588" y="317"/>
                </a:lnTo>
                <a:lnTo>
                  <a:pt x="593" y="308"/>
                </a:lnTo>
                <a:lnTo>
                  <a:pt x="597" y="298"/>
                </a:lnTo>
                <a:lnTo>
                  <a:pt x="605" y="291"/>
                </a:lnTo>
                <a:lnTo>
                  <a:pt x="610" y="283"/>
                </a:lnTo>
                <a:lnTo>
                  <a:pt x="618" y="277"/>
                </a:lnTo>
                <a:lnTo>
                  <a:pt x="628" y="272"/>
                </a:lnTo>
                <a:lnTo>
                  <a:pt x="639" y="268"/>
                </a:lnTo>
                <a:lnTo>
                  <a:pt x="649" y="262"/>
                </a:lnTo>
                <a:lnTo>
                  <a:pt x="662" y="258"/>
                </a:lnTo>
                <a:lnTo>
                  <a:pt x="675" y="255"/>
                </a:lnTo>
                <a:lnTo>
                  <a:pt x="688" y="253"/>
                </a:lnTo>
                <a:lnTo>
                  <a:pt x="702" y="249"/>
                </a:lnTo>
                <a:lnTo>
                  <a:pt x="715" y="247"/>
                </a:lnTo>
                <a:lnTo>
                  <a:pt x="728" y="247"/>
                </a:lnTo>
                <a:lnTo>
                  <a:pt x="744" y="247"/>
                </a:lnTo>
                <a:lnTo>
                  <a:pt x="755" y="247"/>
                </a:lnTo>
                <a:lnTo>
                  <a:pt x="766" y="245"/>
                </a:lnTo>
                <a:lnTo>
                  <a:pt x="776" y="245"/>
                </a:lnTo>
                <a:lnTo>
                  <a:pt x="785" y="245"/>
                </a:lnTo>
                <a:lnTo>
                  <a:pt x="793" y="245"/>
                </a:lnTo>
                <a:lnTo>
                  <a:pt x="799" y="245"/>
                </a:lnTo>
                <a:lnTo>
                  <a:pt x="801" y="245"/>
                </a:lnTo>
                <a:lnTo>
                  <a:pt x="804" y="247"/>
                </a:lnTo>
                <a:lnTo>
                  <a:pt x="803" y="247"/>
                </a:lnTo>
                <a:lnTo>
                  <a:pt x="801" y="253"/>
                </a:lnTo>
                <a:lnTo>
                  <a:pt x="799" y="260"/>
                </a:lnTo>
                <a:lnTo>
                  <a:pt x="799" y="272"/>
                </a:lnTo>
                <a:lnTo>
                  <a:pt x="797" y="285"/>
                </a:lnTo>
                <a:lnTo>
                  <a:pt x="801" y="302"/>
                </a:lnTo>
                <a:lnTo>
                  <a:pt x="804" y="310"/>
                </a:lnTo>
                <a:lnTo>
                  <a:pt x="810" y="319"/>
                </a:lnTo>
                <a:lnTo>
                  <a:pt x="814" y="329"/>
                </a:lnTo>
                <a:lnTo>
                  <a:pt x="823" y="340"/>
                </a:lnTo>
                <a:lnTo>
                  <a:pt x="831" y="348"/>
                </a:lnTo>
                <a:lnTo>
                  <a:pt x="841" y="357"/>
                </a:lnTo>
                <a:lnTo>
                  <a:pt x="852" y="367"/>
                </a:lnTo>
                <a:lnTo>
                  <a:pt x="863" y="378"/>
                </a:lnTo>
                <a:lnTo>
                  <a:pt x="877" y="386"/>
                </a:lnTo>
                <a:lnTo>
                  <a:pt x="890" y="397"/>
                </a:lnTo>
                <a:lnTo>
                  <a:pt x="901" y="405"/>
                </a:lnTo>
                <a:lnTo>
                  <a:pt x="915" y="416"/>
                </a:lnTo>
                <a:lnTo>
                  <a:pt x="924" y="424"/>
                </a:lnTo>
                <a:lnTo>
                  <a:pt x="936" y="431"/>
                </a:lnTo>
                <a:lnTo>
                  <a:pt x="945" y="437"/>
                </a:lnTo>
                <a:lnTo>
                  <a:pt x="955" y="443"/>
                </a:lnTo>
                <a:lnTo>
                  <a:pt x="962" y="445"/>
                </a:lnTo>
                <a:lnTo>
                  <a:pt x="968" y="450"/>
                </a:lnTo>
                <a:lnTo>
                  <a:pt x="972" y="452"/>
                </a:lnTo>
                <a:lnTo>
                  <a:pt x="974" y="454"/>
                </a:lnTo>
                <a:lnTo>
                  <a:pt x="972" y="450"/>
                </a:lnTo>
                <a:lnTo>
                  <a:pt x="972" y="445"/>
                </a:lnTo>
                <a:lnTo>
                  <a:pt x="970" y="437"/>
                </a:lnTo>
                <a:lnTo>
                  <a:pt x="968" y="424"/>
                </a:lnTo>
                <a:lnTo>
                  <a:pt x="964" y="409"/>
                </a:lnTo>
                <a:lnTo>
                  <a:pt x="964" y="391"/>
                </a:lnTo>
                <a:lnTo>
                  <a:pt x="964" y="374"/>
                </a:lnTo>
                <a:lnTo>
                  <a:pt x="964" y="355"/>
                </a:lnTo>
                <a:lnTo>
                  <a:pt x="964" y="334"/>
                </a:lnTo>
                <a:lnTo>
                  <a:pt x="966" y="313"/>
                </a:lnTo>
                <a:lnTo>
                  <a:pt x="968" y="291"/>
                </a:lnTo>
                <a:lnTo>
                  <a:pt x="974" y="272"/>
                </a:lnTo>
                <a:lnTo>
                  <a:pt x="979" y="249"/>
                </a:lnTo>
                <a:lnTo>
                  <a:pt x="991" y="228"/>
                </a:lnTo>
                <a:lnTo>
                  <a:pt x="1000" y="211"/>
                </a:lnTo>
                <a:lnTo>
                  <a:pt x="1015" y="196"/>
                </a:lnTo>
                <a:lnTo>
                  <a:pt x="1029" y="179"/>
                </a:lnTo>
                <a:lnTo>
                  <a:pt x="1048" y="167"/>
                </a:lnTo>
                <a:lnTo>
                  <a:pt x="1069" y="156"/>
                </a:lnTo>
                <a:lnTo>
                  <a:pt x="1092" y="148"/>
                </a:lnTo>
                <a:lnTo>
                  <a:pt x="1114" y="141"/>
                </a:lnTo>
                <a:lnTo>
                  <a:pt x="1141" y="137"/>
                </a:lnTo>
                <a:lnTo>
                  <a:pt x="1168" y="133"/>
                </a:lnTo>
                <a:lnTo>
                  <a:pt x="1196" y="133"/>
                </a:lnTo>
                <a:lnTo>
                  <a:pt x="1223" y="131"/>
                </a:lnTo>
                <a:lnTo>
                  <a:pt x="1251" y="133"/>
                </a:lnTo>
                <a:lnTo>
                  <a:pt x="1280" y="133"/>
                </a:lnTo>
                <a:lnTo>
                  <a:pt x="1308" y="139"/>
                </a:lnTo>
                <a:lnTo>
                  <a:pt x="1337" y="141"/>
                </a:lnTo>
                <a:lnTo>
                  <a:pt x="1363" y="146"/>
                </a:lnTo>
                <a:lnTo>
                  <a:pt x="1390" y="152"/>
                </a:lnTo>
                <a:lnTo>
                  <a:pt x="1417" y="161"/>
                </a:lnTo>
                <a:lnTo>
                  <a:pt x="1438" y="169"/>
                </a:lnTo>
                <a:lnTo>
                  <a:pt x="1462" y="177"/>
                </a:lnTo>
                <a:lnTo>
                  <a:pt x="1483" y="186"/>
                </a:lnTo>
                <a:lnTo>
                  <a:pt x="1502" y="196"/>
                </a:lnTo>
                <a:lnTo>
                  <a:pt x="1519" y="207"/>
                </a:lnTo>
                <a:lnTo>
                  <a:pt x="1536" y="217"/>
                </a:lnTo>
                <a:lnTo>
                  <a:pt x="1552" y="228"/>
                </a:lnTo>
                <a:lnTo>
                  <a:pt x="1565" y="237"/>
                </a:lnTo>
                <a:lnTo>
                  <a:pt x="1576" y="247"/>
                </a:lnTo>
                <a:lnTo>
                  <a:pt x="1586" y="255"/>
                </a:lnTo>
                <a:lnTo>
                  <a:pt x="1594" y="262"/>
                </a:lnTo>
                <a:lnTo>
                  <a:pt x="1603" y="270"/>
                </a:lnTo>
                <a:lnTo>
                  <a:pt x="1611" y="279"/>
                </a:lnTo>
                <a:lnTo>
                  <a:pt x="1614" y="285"/>
                </a:lnTo>
                <a:lnTo>
                  <a:pt x="1613" y="285"/>
                </a:lnTo>
                <a:lnTo>
                  <a:pt x="1609" y="293"/>
                </a:lnTo>
                <a:lnTo>
                  <a:pt x="1603" y="304"/>
                </a:lnTo>
                <a:lnTo>
                  <a:pt x="1597" y="317"/>
                </a:lnTo>
                <a:lnTo>
                  <a:pt x="1594" y="325"/>
                </a:lnTo>
                <a:lnTo>
                  <a:pt x="1590" y="334"/>
                </a:lnTo>
                <a:lnTo>
                  <a:pt x="1588" y="342"/>
                </a:lnTo>
                <a:lnTo>
                  <a:pt x="1584" y="351"/>
                </a:lnTo>
                <a:lnTo>
                  <a:pt x="1582" y="361"/>
                </a:lnTo>
                <a:lnTo>
                  <a:pt x="1580" y="370"/>
                </a:lnTo>
                <a:lnTo>
                  <a:pt x="1580" y="380"/>
                </a:lnTo>
                <a:lnTo>
                  <a:pt x="1580" y="391"/>
                </a:lnTo>
                <a:lnTo>
                  <a:pt x="1580" y="399"/>
                </a:lnTo>
                <a:lnTo>
                  <a:pt x="1580" y="407"/>
                </a:lnTo>
                <a:lnTo>
                  <a:pt x="1582" y="416"/>
                </a:lnTo>
                <a:lnTo>
                  <a:pt x="1586" y="424"/>
                </a:lnTo>
                <a:lnTo>
                  <a:pt x="1590" y="431"/>
                </a:lnTo>
                <a:lnTo>
                  <a:pt x="1594" y="441"/>
                </a:lnTo>
                <a:lnTo>
                  <a:pt x="1599" y="448"/>
                </a:lnTo>
                <a:lnTo>
                  <a:pt x="1607" y="456"/>
                </a:lnTo>
                <a:lnTo>
                  <a:pt x="1613" y="462"/>
                </a:lnTo>
                <a:lnTo>
                  <a:pt x="1622" y="467"/>
                </a:lnTo>
                <a:lnTo>
                  <a:pt x="1630" y="471"/>
                </a:lnTo>
                <a:lnTo>
                  <a:pt x="1641" y="477"/>
                </a:lnTo>
                <a:lnTo>
                  <a:pt x="1649" y="481"/>
                </a:lnTo>
                <a:lnTo>
                  <a:pt x="1660" y="485"/>
                </a:lnTo>
                <a:lnTo>
                  <a:pt x="1673" y="488"/>
                </a:lnTo>
                <a:lnTo>
                  <a:pt x="1687" y="490"/>
                </a:lnTo>
                <a:lnTo>
                  <a:pt x="1698" y="490"/>
                </a:lnTo>
                <a:lnTo>
                  <a:pt x="1711" y="490"/>
                </a:lnTo>
                <a:lnTo>
                  <a:pt x="1727" y="490"/>
                </a:lnTo>
                <a:lnTo>
                  <a:pt x="1742" y="492"/>
                </a:lnTo>
                <a:lnTo>
                  <a:pt x="1755" y="490"/>
                </a:lnTo>
                <a:lnTo>
                  <a:pt x="1770" y="488"/>
                </a:lnTo>
                <a:lnTo>
                  <a:pt x="1784" y="488"/>
                </a:lnTo>
                <a:lnTo>
                  <a:pt x="1797" y="486"/>
                </a:lnTo>
                <a:lnTo>
                  <a:pt x="1810" y="483"/>
                </a:lnTo>
                <a:lnTo>
                  <a:pt x="1822" y="481"/>
                </a:lnTo>
                <a:lnTo>
                  <a:pt x="1831" y="479"/>
                </a:lnTo>
                <a:lnTo>
                  <a:pt x="1843" y="479"/>
                </a:lnTo>
                <a:lnTo>
                  <a:pt x="1854" y="475"/>
                </a:lnTo>
                <a:lnTo>
                  <a:pt x="1860" y="475"/>
                </a:lnTo>
                <a:lnTo>
                  <a:pt x="1858" y="473"/>
                </a:lnTo>
                <a:lnTo>
                  <a:pt x="1856" y="467"/>
                </a:lnTo>
                <a:lnTo>
                  <a:pt x="1848" y="458"/>
                </a:lnTo>
                <a:lnTo>
                  <a:pt x="1844" y="447"/>
                </a:lnTo>
                <a:lnTo>
                  <a:pt x="1837" y="431"/>
                </a:lnTo>
                <a:lnTo>
                  <a:pt x="1829" y="414"/>
                </a:lnTo>
                <a:lnTo>
                  <a:pt x="1824" y="395"/>
                </a:lnTo>
                <a:lnTo>
                  <a:pt x="1816" y="378"/>
                </a:lnTo>
                <a:lnTo>
                  <a:pt x="1806" y="357"/>
                </a:lnTo>
                <a:lnTo>
                  <a:pt x="1801" y="336"/>
                </a:lnTo>
                <a:lnTo>
                  <a:pt x="1793" y="317"/>
                </a:lnTo>
                <a:lnTo>
                  <a:pt x="1791" y="296"/>
                </a:lnTo>
                <a:lnTo>
                  <a:pt x="1786" y="277"/>
                </a:lnTo>
                <a:lnTo>
                  <a:pt x="1787" y="260"/>
                </a:lnTo>
                <a:lnTo>
                  <a:pt x="1787" y="245"/>
                </a:lnTo>
                <a:lnTo>
                  <a:pt x="1793" y="234"/>
                </a:lnTo>
                <a:lnTo>
                  <a:pt x="1799" y="220"/>
                </a:lnTo>
                <a:lnTo>
                  <a:pt x="1808" y="211"/>
                </a:lnTo>
                <a:lnTo>
                  <a:pt x="1820" y="203"/>
                </a:lnTo>
                <a:lnTo>
                  <a:pt x="1833" y="198"/>
                </a:lnTo>
                <a:lnTo>
                  <a:pt x="1846" y="194"/>
                </a:lnTo>
                <a:lnTo>
                  <a:pt x="1862" y="192"/>
                </a:lnTo>
                <a:lnTo>
                  <a:pt x="1877" y="190"/>
                </a:lnTo>
                <a:lnTo>
                  <a:pt x="1894" y="192"/>
                </a:lnTo>
                <a:lnTo>
                  <a:pt x="1909" y="192"/>
                </a:lnTo>
                <a:lnTo>
                  <a:pt x="1924" y="196"/>
                </a:lnTo>
                <a:lnTo>
                  <a:pt x="1936" y="196"/>
                </a:lnTo>
                <a:lnTo>
                  <a:pt x="1949" y="199"/>
                </a:lnTo>
                <a:lnTo>
                  <a:pt x="1957" y="201"/>
                </a:lnTo>
                <a:lnTo>
                  <a:pt x="1966" y="203"/>
                </a:lnTo>
                <a:lnTo>
                  <a:pt x="1970" y="203"/>
                </a:lnTo>
                <a:lnTo>
                  <a:pt x="1974" y="205"/>
                </a:lnTo>
                <a:lnTo>
                  <a:pt x="1970" y="203"/>
                </a:lnTo>
                <a:lnTo>
                  <a:pt x="1966" y="196"/>
                </a:lnTo>
                <a:lnTo>
                  <a:pt x="1960" y="186"/>
                </a:lnTo>
                <a:lnTo>
                  <a:pt x="1957" y="175"/>
                </a:lnTo>
                <a:lnTo>
                  <a:pt x="1957" y="165"/>
                </a:lnTo>
                <a:lnTo>
                  <a:pt x="1957" y="158"/>
                </a:lnTo>
                <a:lnTo>
                  <a:pt x="1957" y="148"/>
                </a:lnTo>
                <a:lnTo>
                  <a:pt x="1962" y="141"/>
                </a:lnTo>
                <a:lnTo>
                  <a:pt x="1966" y="129"/>
                </a:lnTo>
                <a:lnTo>
                  <a:pt x="1974" y="120"/>
                </a:lnTo>
                <a:lnTo>
                  <a:pt x="1981" y="108"/>
                </a:lnTo>
                <a:lnTo>
                  <a:pt x="1995" y="99"/>
                </a:lnTo>
                <a:lnTo>
                  <a:pt x="2006" y="85"/>
                </a:lnTo>
                <a:lnTo>
                  <a:pt x="2025" y="74"/>
                </a:lnTo>
                <a:lnTo>
                  <a:pt x="2044" y="61"/>
                </a:lnTo>
                <a:lnTo>
                  <a:pt x="2065" y="49"/>
                </a:lnTo>
                <a:lnTo>
                  <a:pt x="2088" y="38"/>
                </a:lnTo>
                <a:lnTo>
                  <a:pt x="2113" y="28"/>
                </a:lnTo>
                <a:lnTo>
                  <a:pt x="2137" y="19"/>
                </a:lnTo>
                <a:lnTo>
                  <a:pt x="2164" y="11"/>
                </a:lnTo>
                <a:lnTo>
                  <a:pt x="2189" y="6"/>
                </a:lnTo>
                <a:lnTo>
                  <a:pt x="2217" y="0"/>
                </a:lnTo>
                <a:lnTo>
                  <a:pt x="2246" y="0"/>
                </a:lnTo>
                <a:lnTo>
                  <a:pt x="2274" y="0"/>
                </a:lnTo>
                <a:lnTo>
                  <a:pt x="2301" y="2"/>
                </a:lnTo>
                <a:lnTo>
                  <a:pt x="2327" y="9"/>
                </a:lnTo>
                <a:lnTo>
                  <a:pt x="2354" y="19"/>
                </a:lnTo>
                <a:lnTo>
                  <a:pt x="2381" y="32"/>
                </a:lnTo>
                <a:lnTo>
                  <a:pt x="2404" y="47"/>
                </a:lnTo>
                <a:lnTo>
                  <a:pt x="2426" y="68"/>
                </a:lnTo>
                <a:lnTo>
                  <a:pt x="2447" y="89"/>
                </a:lnTo>
                <a:lnTo>
                  <a:pt x="2466" y="114"/>
                </a:lnTo>
                <a:lnTo>
                  <a:pt x="2485" y="139"/>
                </a:lnTo>
                <a:lnTo>
                  <a:pt x="2502" y="163"/>
                </a:lnTo>
                <a:lnTo>
                  <a:pt x="2518" y="190"/>
                </a:lnTo>
                <a:lnTo>
                  <a:pt x="2533" y="218"/>
                </a:lnTo>
                <a:lnTo>
                  <a:pt x="2544" y="241"/>
                </a:lnTo>
                <a:lnTo>
                  <a:pt x="2556" y="266"/>
                </a:lnTo>
                <a:lnTo>
                  <a:pt x="2565" y="287"/>
                </a:lnTo>
                <a:lnTo>
                  <a:pt x="2575" y="308"/>
                </a:lnTo>
                <a:lnTo>
                  <a:pt x="2578" y="323"/>
                </a:lnTo>
                <a:lnTo>
                  <a:pt x="2584" y="336"/>
                </a:lnTo>
                <a:lnTo>
                  <a:pt x="2588" y="342"/>
                </a:lnTo>
                <a:lnTo>
                  <a:pt x="2588" y="348"/>
                </a:lnTo>
                <a:lnTo>
                  <a:pt x="2723" y="317"/>
                </a:lnTo>
                <a:lnTo>
                  <a:pt x="2746" y="99"/>
                </a:lnTo>
                <a:lnTo>
                  <a:pt x="2748" y="101"/>
                </a:lnTo>
                <a:lnTo>
                  <a:pt x="2761" y="112"/>
                </a:lnTo>
                <a:lnTo>
                  <a:pt x="2769" y="120"/>
                </a:lnTo>
                <a:lnTo>
                  <a:pt x="2776" y="129"/>
                </a:lnTo>
                <a:lnTo>
                  <a:pt x="2788" y="139"/>
                </a:lnTo>
                <a:lnTo>
                  <a:pt x="2799" y="152"/>
                </a:lnTo>
                <a:lnTo>
                  <a:pt x="2809" y="163"/>
                </a:lnTo>
                <a:lnTo>
                  <a:pt x="2820" y="179"/>
                </a:lnTo>
                <a:lnTo>
                  <a:pt x="2829" y="194"/>
                </a:lnTo>
                <a:lnTo>
                  <a:pt x="2841" y="211"/>
                </a:lnTo>
                <a:lnTo>
                  <a:pt x="2848" y="228"/>
                </a:lnTo>
                <a:lnTo>
                  <a:pt x="2858" y="245"/>
                </a:lnTo>
                <a:lnTo>
                  <a:pt x="2866" y="264"/>
                </a:lnTo>
                <a:lnTo>
                  <a:pt x="2871" y="285"/>
                </a:lnTo>
                <a:lnTo>
                  <a:pt x="2873" y="302"/>
                </a:lnTo>
                <a:lnTo>
                  <a:pt x="2875" y="319"/>
                </a:lnTo>
                <a:lnTo>
                  <a:pt x="2875" y="338"/>
                </a:lnTo>
                <a:lnTo>
                  <a:pt x="2875" y="357"/>
                </a:lnTo>
                <a:lnTo>
                  <a:pt x="2871" y="374"/>
                </a:lnTo>
                <a:lnTo>
                  <a:pt x="2869" y="391"/>
                </a:lnTo>
                <a:lnTo>
                  <a:pt x="2866" y="409"/>
                </a:lnTo>
                <a:lnTo>
                  <a:pt x="2862" y="426"/>
                </a:lnTo>
                <a:lnTo>
                  <a:pt x="2856" y="439"/>
                </a:lnTo>
                <a:lnTo>
                  <a:pt x="2852" y="454"/>
                </a:lnTo>
                <a:lnTo>
                  <a:pt x="2847" y="466"/>
                </a:lnTo>
                <a:lnTo>
                  <a:pt x="2845" y="477"/>
                </a:lnTo>
                <a:lnTo>
                  <a:pt x="2839" y="485"/>
                </a:lnTo>
                <a:lnTo>
                  <a:pt x="2837" y="492"/>
                </a:lnTo>
                <a:lnTo>
                  <a:pt x="2835" y="494"/>
                </a:lnTo>
                <a:lnTo>
                  <a:pt x="2835" y="498"/>
                </a:lnTo>
                <a:lnTo>
                  <a:pt x="2839" y="498"/>
                </a:lnTo>
                <a:lnTo>
                  <a:pt x="2848" y="500"/>
                </a:lnTo>
                <a:lnTo>
                  <a:pt x="2854" y="500"/>
                </a:lnTo>
                <a:lnTo>
                  <a:pt x="2866" y="500"/>
                </a:lnTo>
                <a:lnTo>
                  <a:pt x="2873" y="500"/>
                </a:lnTo>
                <a:lnTo>
                  <a:pt x="2885" y="502"/>
                </a:lnTo>
                <a:lnTo>
                  <a:pt x="2894" y="502"/>
                </a:lnTo>
                <a:lnTo>
                  <a:pt x="2905" y="502"/>
                </a:lnTo>
                <a:lnTo>
                  <a:pt x="2917" y="502"/>
                </a:lnTo>
                <a:lnTo>
                  <a:pt x="2930" y="504"/>
                </a:lnTo>
                <a:lnTo>
                  <a:pt x="2942" y="502"/>
                </a:lnTo>
                <a:lnTo>
                  <a:pt x="2955" y="500"/>
                </a:lnTo>
                <a:lnTo>
                  <a:pt x="2966" y="500"/>
                </a:lnTo>
                <a:lnTo>
                  <a:pt x="2980" y="498"/>
                </a:lnTo>
                <a:lnTo>
                  <a:pt x="2989" y="492"/>
                </a:lnTo>
                <a:lnTo>
                  <a:pt x="2999" y="488"/>
                </a:lnTo>
                <a:lnTo>
                  <a:pt x="3008" y="481"/>
                </a:lnTo>
                <a:lnTo>
                  <a:pt x="3018" y="477"/>
                </a:lnTo>
                <a:lnTo>
                  <a:pt x="3033" y="466"/>
                </a:lnTo>
                <a:lnTo>
                  <a:pt x="3048" y="454"/>
                </a:lnTo>
                <a:lnTo>
                  <a:pt x="3056" y="441"/>
                </a:lnTo>
                <a:lnTo>
                  <a:pt x="3065" y="431"/>
                </a:lnTo>
                <a:lnTo>
                  <a:pt x="3069" y="426"/>
                </a:lnTo>
                <a:lnTo>
                  <a:pt x="3073" y="424"/>
                </a:lnTo>
                <a:lnTo>
                  <a:pt x="3075" y="424"/>
                </a:lnTo>
                <a:lnTo>
                  <a:pt x="3086" y="426"/>
                </a:lnTo>
                <a:lnTo>
                  <a:pt x="3092" y="426"/>
                </a:lnTo>
                <a:lnTo>
                  <a:pt x="3103" y="428"/>
                </a:lnTo>
                <a:lnTo>
                  <a:pt x="3111" y="429"/>
                </a:lnTo>
                <a:lnTo>
                  <a:pt x="3124" y="433"/>
                </a:lnTo>
                <a:lnTo>
                  <a:pt x="3132" y="435"/>
                </a:lnTo>
                <a:lnTo>
                  <a:pt x="3143" y="439"/>
                </a:lnTo>
                <a:lnTo>
                  <a:pt x="3155" y="443"/>
                </a:lnTo>
                <a:lnTo>
                  <a:pt x="3166" y="448"/>
                </a:lnTo>
                <a:lnTo>
                  <a:pt x="3174" y="452"/>
                </a:lnTo>
                <a:lnTo>
                  <a:pt x="3185" y="460"/>
                </a:lnTo>
                <a:lnTo>
                  <a:pt x="3193" y="467"/>
                </a:lnTo>
                <a:lnTo>
                  <a:pt x="3200" y="475"/>
                </a:lnTo>
                <a:lnTo>
                  <a:pt x="3206" y="483"/>
                </a:lnTo>
                <a:lnTo>
                  <a:pt x="3212" y="492"/>
                </a:lnTo>
                <a:lnTo>
                  <a:pt x="3213" y="502"/>
                </a:lnTo>
                <a:lnTo>
                  <a:pt x="3217" y="513"/>
                </a:lnTo>
                <a:lnTo>
                  <a:pt x="3219" y="524"/>
                </a:lnTo>
                <a:lnTo>
                  <a:pt x="3219" y="534"/>
                </a:lnTo>
                <a:lnTo>
                  <a:pt x="3219" y="545"/>
                </a:lnTo>
                <a:lnTo>
                  <a:pt x="3221" y="557"/>
                </a:lnTo>
                <a:lnTo>
                  <a:pt x="3219" y="564"/>
                </a:lnTo>
                <a:lnTo>
                  <a:pt x="3219" y="574"/>
                </a:lnTo>
                <a:lnTo>
                  <a:pt x="3217" y="581"/>
                </a:lnTo>
                <a:lnTo>
                  <a:pt x="3217" y="589"/>
                </a:lnTo>
                <a:lnTo>
                  <a:pt x="3215" y="600"/>
                </a:lnTo>
                <a:lnTo>
                  <a:pt x="3215" y="604"/>
                </a:lnTo>
                <a:lnTo>
                  <a:pt x="3219" y="606"/>
                </a:lnTo>
                <a:lnTo>
                  <a:pt x="3225" y="608"/>
                </a:lnTo>
                <a:lnTo>
                  <a:pt x="3236" y="612"/>
                </a:lnTo>
                <a:lnTo>
                  <a:pt x="3244" y="614"/>
                </a:lnTo>
                <a:lnTo>
                  <a:pt x="3257" y="619"/>
                </a:lnTo>
                <a:lnTo>
                  <a:pt x="3271" y="625"/>
                </a:lnTo>
                <a:lnTo>
                  <a:pt x="3288" y="633"/>
                </a:lnTo>
                <a:lnTo>
                  <a:pt x="3301" y="637"/>
                </a:lnTo>
                <a:lnTo>
                  <a:pt x="3320" y="644"/>
                </a:lnTo>
                <a:lnTo>
                  <a:pt x="3337" y="650"/>
                </a:lnTo>
                <a:lnTo>
                  <a:pt x="3356" y="657"/>
                </a:lnTo>
                <a:lnTo>
                  <a:pt x="3373" y="663"/>
                </a:lnTo>
                <a:lnTo>
                  <a:pt x="3392" y="669"/>
                </a:lnTo>
                <a:lnTo>
                  <a:pt x="3411" y="675"/>
                </a:lnTo>
                <a:lnTo>
                  <a:pt x="3430" y="682"/>
                </a:lnTo>
                <a:lnTo>
                  <a:pt x="3445" y="686"/>
                </a:lnTo>
                <a:lnTo>
                  <a:pt x="3463" y="692"/>
                </a:lnTo>
                <a:lnTo>
                  <a:pt x="3478" y="697"/>
                </a:lnTo>
                <a:lnTo>
                  <a:pt x="3493" y="705"/>
                </a:lnTo>
                <a:lnTo>
                  <a:pt x="3506" y="711"/>
                </a:lnTo>
                <a:lnTo>
                  <a:pt x="3522" y="718"/>
                </a:lnTo>
                <a:lnTo>
                  <a:pt x="3533" y="724"/>
                </a:lnTo>
                <a:lnTo>
                  <a:pt x="3544" y="732"/>
                </a:lnTo>
                <a:lnTo>
                  <a:pt x="3552" y="737"/>
                </a:lnTo>
                <a:lnTo>
                  <a:pt x="3560" y="743"/>
                </a:lnTo>
                <a:lnTo>
                  <a:pt x="3565" y="749"/>
                </a:lnTo>
                <a:lnTo>
                  <a:pt x="3569" y="756"/>
                </a:lnTo>
                <a:lnTo>
                  <a:pt x="3567" y="768"/>
                </a:lnTo>
                <a:lnTo>
                  <a:pt x="3560" y="779"/>
                </a:lnTo>
                <a:lnTo>
                  <a:pt x="3546" y="785"/>
                </a:lnTo>
                <a:lnTo>
                  <a:pt x="3535" y="789"/>
                </a:lnTo>
                <a:lnTo>
                  <a:pt x="3520" y="792"/>
                </a:lnTo>
                <a:lnTo>
                  <a:pt x="3503" y="798"/>
                </a:lnTo>
                <a:lnTo>
                  <a:pt x="3483" y="800"/>
                </a:lnTo>
                <a:lnTo>
                  <a:pt x="3463" y="804"/>
                </a:lnTo>
                <a:lnTo>
                  <a:pt x="3440" y="810"/>
                </a:lnTo>
                <a:lnTo>
                  <a:pt x="3419" y="813"/>
                </a:lnTo>
                <a:lnTo>
                  <a:pt x="3394" y="817"/>
                </a:lnTo>
                <a:lnTo>
                  <a:pt x="3369" y="819"/>
                </a:lnTo>
                <a:lnTo>
                  <a:pt x="3345" y="823"/>
                </a:lnTo>
                <a:lnTo>
                  <a:pt x="3324" y="829"/>
                </a:lnTo>
                <a:lnTo>
                  <a:pt x="3299" y="830"/>
                </a:lnTo>
                <a:lnTo>
                  <a:pt x="3276" y="836"/>
                </a:lnTo>
                <a:lnTo>
                  <a:pt x="3255" y="840"/>
                </a:lnTo>
                <a:lnTo>
                  <a:pt x="3238" y="846"/>
                </a:lnTo>
                <a:lnTo>
                  <a:pt x="3219" y="849"/>
                </a:lnTo>
                <a:lnTo>
                  <a:pt x="3200" y="855"/>
                </a:lnTo>
                <a:lnTo>
                  <a:pt x="3185" y="863"/>
                </a:lnTo>
                <a:lnTo>
                  <a:pt x="3172" y="868"/>
                </a:lnTo>
                <a:lnTo>
                  <a:pt x="3156" y="874"/>
                </a:lnTo>
                <a:lnTo>
                  <a:pt x="3143" y="882"/>
                </a:lnTo>
                <a:lnTo>
                  <a:pt x="3130" y="887"/>
                </a:lnTo>
                <a:lnTo>
                  <a:pt x="3118" y="893"/>
                </a:lnTo>
                <a:lnTo>
                  <a:pt x="3105" y="899"/>
                </a:lnTo>
                <a:lnTo>
                  <a:pt x="3094" y="906"/>
                </a:lnTo>
                <a:lnTo>
                  <a:pt x="3080" y="912"/>
                </a:lnTo>
                <a:lnTo>
                  <a:pt x="3069" y="920"/>
                </a:lnTo>
                <a:lnTo>
                  <a:pt x="3054" y="925"/>
                </a:lnTo>
                <a:lnTo>
                  <a:pt x="3042" y="933"/>
                </a:lnTo>
                <a:lnTo>
                  <a:pt x="3025" y="939"/>
                </a:lnTo>
                <a:lnTo>
                  <a:pt x="3010" y="946"/>
                </a:lnTo>
                <a:lnTo>
                  <a:pt x="2989" y="950"/>
                </a:lnTo>
                <a:lnTo>
                  <a:pt x="2968" y="956"/>
                </a:lnTo>
                <a:lnTo>
                  <a:pt x="2947" y="960"/>
                </a:lnTo>
                <a:lnTo>
                  <a:pt x="2924" y="963"/>
                </a:lnTo>
                <a:lnTo>
                  <a:pt x="2900" y="967"/>
                </a:lnTo>
                <a:lnTo>
                  <a:pt x="2877" y="971"/>
                </a:lnTo>
                <a:lnTo>
                  <a:pt x="2852" y="975"/>
                </a:lnTo>
                <a:lnTo>
                  <a:pt x="2828" y="979"/>
                </a:lnTo>
                <a:lnTo>
                  <a:pt x="2801" y="981"/>
                </a:lnTo>
                <a:lnTo>
                  <a:pt x="2776" y="983"/>
                </a:lnTo>
                <a:lnTo>
                  <a:pt x="2751" y="983"/>
                </a:lnTo>
                <a:lnTo>
                  <a:pt x="2727" y="984"/>
                </a:lnTo>
                <a:lnTo>
                  <a:pt x="2702" y="983"/>
                </a:lnTo>
                <a:lnTo>
                  <a:pt x="2681" y="983"/>
                </a:lnTo>
                <a:lnTo>
                  <a:pt x="2656" y="983"/>
                </a:lnTo>
                <a:lnTo>
                  <a:pt x="2637" y="983"/>
                </a:lnTo>
                <a:lnTo>
                  <a:pt x="2616" y="977"/>
                </a:lnTo>
                <a:lnTo>
                  <a:pt x="2597" y="975"/>
                </a:lnTo>
                <a:lnTo>
                  <a:pt x="2578" y="971"/>
                </a:lnTo>
                <a:lnTo>
                  <a:pt x="2561" y="969"/>
                </a:lnTo>
                <a:lnTo>
                  <a:pt x="2546" y="963"/>
                </a:lnTo>
                <a:lnTo>
                  <a:pt x="2533" y="960"/>
                </a:lnTo>
                <a:lnTo>
                  <a:pt x="2519" y="956"/>
                </a:lnTo>
                <a:lnTo>
                  <a:pt x="2510" y="950"/>
                </a:lnTo>
                <a:lnTo>
                  <a:pt x="2499" y="946"/>
                </a:lnTo>
                <a:lnTo>
                  <a:pt x="2489" y="943"/>
                </a:lnTo>
                <a:lnTo>
                  <a:pt x="2480" y="939"/>
                </a:lnTo>
                <a:lnTo>
                  <a:pt x="2476" y="937"/>
                </a:lnTo>
                <a:lnTo>
                  <a:pt x="2466" y="931"/>
                </a:lnTo>
                <a:lnTo>
                  <a:pt x="2462" y="931"/>
                </a:lnTo>
                <a:lnTo>
                  <a:pt x="2461" y="931"/>
                </a:lnTo>
                <a:lnTo>
                  <a:pt x="2453" y="933"/>
                </a:lnTo>
                <a:lnTo>
                  <a:pt x="2445" y="937"/>
                </a:lnTo>
                <a:lnTo>
                  <a:pt x="2434" y="943"/>
                </a:lnTo>
                <a:lnTo>
                  <a:pt x="2421" y="946"/>
                </a:lnTo>
                <a:lnTo>
                  <a:pt x="2405" y="952"/>
                </a:lnTo>
                <a:lnTo>
                  <a:pt x="2392" y="958"/>
                </a:lnTo>
                <a:lnTo>
                  <a:pt x="2373" y="963"/>
                </a:lnTo>
                <a:lnTo>
                  <a:pt x="2354" y="967"/>
                </a:lnTo>
                <a:lnTo>
                  <a:pt x="2331" y="971"/>
                </a:lnTo>
                <a:lnTo>
                  <a:pt x="2310" y="977"/>
                </a:lnTo>
                <a:lnTo>
                  <a:pt x="2288" y="977"/>
                </a:lnTo>
                <a:lnTo>
                  <a:pt x="2265" y="981"/>
                </a:lnTo>
                <a:lnTo>
                  <a:pt x="2240" y="981"/>
                </a:lnTo>
                <a:lnTo>
                  <a:pt x="2215" y="983"/>
                </a:lnTo>
                <a:lnTo>
                  <a:pt x="2189" y="977"/>
                </a:lnTo>
                <a:lnTo>
                  <a:pt x="2162" y="975"/>
                </a:lnTo>
                <a:lnTo>
                  <a:pt x="2135" y="969"/>
                </a:lnTo>
                <a:lnTo>
                  <a:pt x="2111" y="965"/>
                </a:lnTo>
                <a:lnTo>
                  <a:pt x="2084" y="958"/>
                </a:lnTo>
                <a:lnTo>
                  <a:pt x="2059" y="952"/>
                </a:lnTo>
                <a:lnTo>
                  <a:pt x="2037" y="944"/>
                </a:lnTo>
                <a:lnTo>
                  <a:pt x="2014" y="939"/>
                </a:lnTo>
                <a:lnTo>
                  <a:pt x="1993" y="931"/>
                </a:lnTo>
                <a:lnTo>
                  <a:pt x="1974" y="925"/>
                </a:lnTo>
                <a:lnTo>
                  <a:pt x="1957" y="918"/>
                </a:lnTo>
                <a:lnTo>
                  <a:pt x="1943" y="912"/>
                </a:lnTo>
                <a:lnTo>
                  <a:pt x="1930" y="908"/>
                </a:lnTo>
                <a:lnTo>
                  <a:pt x="1922" y="906"/>
                </a:lnTo>
                <a:lnTo>
                  <a:pt x="1917" y="903"/>
                </a:lnTo>
                <a:lnTo>
                  <a:pt x="1913" y="903"/>
                </a:lnTo>
                <a:lnTo>
                  <a:pt x="1909" y="905"/>
                </a:lnTo>
                <a:lnTo>
                  <a:pt x="1902" y="906"/>
                </a:lnTo>
                <a:lnTo>
                  <a:pt x="1894" y="910"/>
                </a:lnTo>
                <a:lnTo>
                  <a:pt x="1883" y="914"/>
                </a:lnTo>
                <a:lnTo>
                  <a:pt x="1871" y="918"/>
                </a:lnTo>
                <a:lnTo>
                  <a:pt x="1856" y="925"/>
                </a:lnTo>
                <a:lnTo>
                  <a:pt x="1843" y="931"/>
                </a:lnTo>
                <a:lnTo>
                  <a:pt x="1824" y="937"/>
                </a:lnTo>
                <a:lnTo>
                  <a:pt x="1805" y="944"/>
                </a:lnTo>
                <a:lnTo>
                  <a:pt x="1786" y="950"/>
                </a:lnTo>
                <a:lnTo>
                  <a:pt x="1767" y="958"/>
                </a:lnTo>
                <a:lnTo>
                  <a:pt x="1744" y="963"/>
                </a:lnTo>
                <a:lnTo>
                  <a:pt x="1723" y="969"/>
                </a:lnTo>
                <a:lnTo>
                  <a:pt x="1702" y="975"/>
                </a:lnTo>
                <a:lnTo>
                  <a:pt x="1681" y="983"/>
                </a:lnTo>
                <a:lnTo>
                  <a:pt x="1660" y="984"/>
                </a:lnTo>
                <a:lnTo>
                  <a:pt x="1637" y="988"/>
                </a:lnTo>
                <a:lnTo>
                  <a:pt x="1614" y="992"/>
                </a:lnTo>
                <a:lnTo>
                  <a:pt x="1594" y="996"/>
                </a:lnTo>
                <a:lnTo>
                  <a:pt x="1571" y="996"/>
                </a:lnTo>
                <a:lnTo>
                  <a:pt x="1550" y="998"/>
                </a:lnTo>
                <a:lnTo>
                  <a:pt x="1527" y="998"/>
                </a:lnTo>
                <a:lnTo>
                  <a:pt x="1508" y="1000"/>
                </a:lnTo>
                <a:lnTo>
                  <a:pt x="1485" y="998"/>
                </a:lnTo>
                <a:lnTo>
                  <a:pt x="1464" y="998"/>
                </a:lnTo>
                <a:lnTo>
                  <a:pt x="1441" y="996"/>
                </a:lnTo>
                <a:lnTo>
                  <a:pt x="1420" y="996"/>
                </a:lnTo>
                <a:lnTo>
                  <a:pt x="1396" y="992"/>
                </a:lnTo>
                <a:lnTo>
                  <a:pt x="1375" y="988"/>
                </a:lnTo>
                <a:lnTo>
                  <a:pt x="1350" y="984"/>
                </a:lnTo>
                <a:lnTo>
                  <a:pt x="1329" y="983"/>
                </a:lnTo>
                <a:lnTo>
                  <a:pt x="1304" y="977"/>
                </a:lnTo>
                <a:lnTo>
                  <a:pt x="1282" y="971"/>
                </a:lnTo>
                <a:lnTo>
                  <a:pt x="1259" y="965"/>
                </a:lnTo>
                <a:lnTo>
                  <a:pt x="1236" y="960"/>
                </a:lnTo>
                <a:lnTo>
                  <a:pt x="1213" y="952"/>
                </a:lnTo>
                <a:lnTo>
                  <a:pt x="1192" y="948"/>
                </a:lnTo>
                <a:lnTo>
                  <a:pt x="1173" y="941"/>
                </a:lnTo>
                <a:lnTo>
                  <a:pt x="1154" y="937"/>
                </a:lnTo>
                <a:lnTo>
                  <a:pt x="1135" y="929"/>
                </a:lnTo>
                <a:lnTo>
                  <a:pt x="1122" y="924"/>
                </a:lnTo>
                <a:lnTo>
                  <a:pt x="1107" y="918"/>
                </a:lnTo>
                <a:lnTo>
                  <a:pt x="1097" y="916"/>
                </a:lnTo>
                <a:lnTo>
                  <a:pt x="1086" y="912"/>
                </a:lnTo>
                <a:lnTo>
                  <a:pt x="1078" y="910"/>
                </a:lnTo>
                <a:lnTo>
                  <a:pt x="1074" y="908"/>
                </a:lnTo>
                <a:lnTo>
                  <a:pt x="1073" y="908"/>
                </a:lnTo>
                <a:lnTo>
                  <a:pt x="1067" y="910"/>
                </a:lnTo>
                <a:lnTo>
                  <a:pt x="1055" y="912"/>
                </a:lnTo>
                <a:lnTo>
                  <a:pt x="1042" y="914"/>
                </a:lnTo>
                <a:lnTo>
                  <a:pt x="1025" y="918"/>
                </a:lnTo>
                <a:lnTo>
                  <a:pt x="1006" y="920"/>
                </a:lnTo>
                <a:lnTo>
                  <a:pt x="983" y="924"/>
                </a:lnTo>
                <a:lnTo>
                  <a:pt x="960" y="925"/>
                </a:lnTo>
                <a:lnTo>
                  <a:pt x="934" y="927"/>
                </a:lnTo>
                <a:lnTo>
                  <a:pt x="905" y="929"/>
                </a:lnTo>
                <a:lnTo>
                  <a:pt x="877" y="929"/>
                </a:lnTo>
                <a:lnTo>
                  <a:pt x="846" y="931"/>
                </a:lnTo>
                <a:lnTo>
                  <a:pt x="816" y="929"/>
                </a:lnTo>
                <a:lnTo>
                  <a:pt x="785" y="927"/>
                </a:lnTo>
                <a:lnTo>
                  <a:pt x="755" y="924"/>
                </a:lnTo>
                <a:lnTo>
                  <a:pt x="725" y="918"/>
                </a:lnTo>
                <a:lnTo>
                  <a:pt x="692" y="908"/>
                </a:lnTo>
                <a:lnTo>
                  <a:pt x="662" y="899"/>
                </a:lnTo>
                <a:lnTo>
                  <a:pt x="630" y="887"/>
                </a:lnTo>
                <a:lnTo>
                  <a:pt x="603" y="874"/>
                </a:lnTo>
                <a:lnTo>
                  <a:pt x="574" y="861"/>
                </a:lnTo>
                <a:lnTo>
                  <a:pt x="548" y="848"/>
                </a:lnTo>
                <a:lnTo>
                  <a:pt x="523" y="832"/>
                </a:lnTo>
                <a:lnTo>
                  <a:pt x="500" y="819"/>
                </a:lnTo>
                <a:lnTo>
                  <a:pt x="477" y="804"/>
                </a:lnTo>
                <a:lnTo>
                  <a:pt x="458" y="792"/>
                </a:lnTo>
                <a:lnTo>
                  <a:pt x="441" y="779"/>
                </a:lnTo>
                <a:lnTo>
                  <a:pt x="428" y="772"/>
                </a:lnTo>
                <a:lnTo>
                  <a:pt x="417" y="762"/>
                </a:lnTo>
                <a:lnTo>
                  <a:pt x="409" y="756"/>
                </a:lnTo>
                <a:lnTo>
                  <a:pt x="403" y="753"/>
                </a:lnTo>
                <a:lnTo>
                  <a:pt x="399" y="753"/>
                </a:lnTo>
                <a:lnTo>
                  <a:pt x="396" y="753"/>
                </a:lnTo>
                <a:lnTo>
                  <a:pt x="388" y="754"/>
                </a:lnTo>
                <a:lnTo>
                  <a:pt x="380" y="754"/>
                </a:lnTo>
                <a:lnTo>
                  <a:pt x="369" y="754"/>
                </a:lnTo>
                <a:lnTo>
                  <a:pt x="356" y="758"/>
                </a:lnTo>
                <a:lnTo>
                  <a:pt x="340" y="760"/>
                </a:lnTo>
                <a:lnTo>
                  <a:pt x="327" y="762"/>
                </a:lnTo>
                <a:lnTo>
                  <a:pt x="308" y="764"/>
                </a:lnTo>
                <a:lnTo>
                  <a:pt x="289" y="766"/>
                </a:lnTo>
                <a:lnTo>
                  <a:pt x="270" y="766"/>
                </a:lnTo>
                <a:lnTo>
                  <a:pt x="251" y="768"/>
                </a:lnTo>
                <a:lnTo>
                  <a:pt x="232" y="768"/>
                </a:lnTo>
                <a:lnTo>
                  <a:pt x="213" y="768"/>
                </a:lnTo>
                <a:lnTo>
                  <a:pt x="192" y="768"/>
                </a:lnTo>
                <a:lnTo>
                  <a:pt x="175" y="768"/>
                </a:lnTo>
                <a:lnTo>
                  <a:pt x="154" y="764"/>
                </a:lnTo>
                <a:lnTo>
                  <a:pt x="137" y="760"/>
                </a:lnTo>
                <a:lnTo>
                  <a:pt x="120" y="758"/>
                </a:lnTo>
                <a:lnTo>
                  <a:pt x="105" y="754"/>
                </a:lnTo>
                <a:lnTo>
                  <a:pt x="88" y="751"/>
                </a:lnTo>
                <a:lnTo>
                  <a:pt x="74" y="747"/>
                </a:lnTo>
                <a:lnTo>
                  <a:pt x="63" y="741"/>
                </a:lnTo>
                <a:lnTo>
                  <a:pt x="51" y="737"/>
                </a:lnTo>
                <a:lnTo>
                  <a:pt x="38" y="734"/>
                </a:lnTo>
                <a:lnTo>
                  <a:pt x="31" y="730"/>
                </a:lnTo>
                <a:lnTo>
                  <a:pt x="21" y="726"/>
                </a:lnTo>
                <a:lnTo>
                  <a:pt x="17" y="722"/>
                </a:lnTo>
                <a:lnTo>
                  <a:pt x="6" y="716"/>
                </a:lnTo>
                <a:close/>
              </a:path>
            </a:pathLst>
          </a:custGeom>
          <a:solidFill>
            <a:schemeClr val="bg2">
              <a:lumMod val="50000"/>
              <a:alpha val="50195"/>
            </a:schemeClr>
          </a:solidFill>
          <a:ln w="9525">
            <a:noFill/>
            <a:round/>
            <a:headEnd/>
            <a:tailEnd/>
          </a:ln>
        </p:spPr>
        <p:txBody>
          <a:bodyPr/>
          <a:lstStyle/>
          <a:p>
            <a:pPr>
              <a:defRPr/>
            </a:pPr>
            <a:endParaRPr lang="en-US">
              <a:latin typeface="Arial" charset="0"/>
            </a:endParaRPr>
          </a:p>
        </p:txBody>
      </p:sp>
      <p:sp>
        <p:nvSpPr>
          <p:cNvPr id="79883" name="Freeform 10">
            <a:extLst>
              <a:ext uri="{FF2B5EF4-FFF2-40B4-BE49-F238E27FC236}">
                <a16:creationId xmlns:a16="http://schemas.microsoft.com/office/drawing/2014/main" id="{6AD82B46-7F0E-4087-8678-C353CAC9FC21}"/>
              </a:ext>
            </a:extLst>
          </p:cNvPr>
          <p:cNvSpPr>
            <a:spLocks/>
          </p:cNvSpPr>
          <p:nvPr/>
        </p:nvSpPr>
        <p:spPr bwMode="auto">
          <a:xfrm rot="16200000" flipH="1">
            <a:off x="7288213" y="5077064"/>
            <a:ext cx="1811338" cy="741363"/>
          </a:xfrm>
          <a:custGeom>
            <a:avLst/>
            <a:gdLst>
              <a:gd name="T0" fmla="*/ 2147483647 w 3888"/>
              <a:gd name="T1" fmla="*/ 2147483647 h 1420"/>
              <a:gd name="T2" fmla="*/ 2147483647 w 3888"/>
              <a:gd name="T3" fmla="*/ 2147483647 h 1420"/>
              <a:gd name="T4" fmla="*/ 2147483647 w 3888"/>
              <a:gd name="T5" fmla="*/ 2147483647 h 1420"/>
              <a:gd name="T6" fmla="*/ 2147483647 w 3888"/>
              <a:gd name="T7" fmla="*/ 2147483647 h 1420"/>
              <a:gd name="T8" fmla="*/ 2147483647 w 3888"/>
              <a:gd name="T9" fmla="*/ 2147483647 h 1420"/>
              <a:gd name="T10" fmla="*/ 2147483647 w 3888"/>
              <a:gd name="T11" fmla="*/ 2147483647 h 1420"/>
              <a:gd name="T12" fmla="*/ 2147483647 w 3888"/>
              <a:gd name="T13" fmla="*/ 2147483647 h 1420"/>
              <a:gd name="T14" fmla="*/ 2147483647 w 3888"/>
              <a:gd name="T15" fmla="*/ 2147483647 h 1420"/>
              <a:gd name="T16" fmla="*/ 2147483647 w 3888"/>
              <a:gd name="T17" fmla="*/ 2147483647 h 1420"/>
              <a:gd name="T18" fmla="*/ 2147483647 w 3888"/>
              <a:gd name="T19" fmla="*/ 2147483647 h 1420"/>
              <a:gd name="T20" fmla="*/ 2147483647 w 3888"/>
              <a:gd name="T21" fmla="*/ 2147483647 h 1420"/>
              <a:gd name="T22" fmla="*/ 2147483647 w 3888"/>
              <a:gd name="T23" fmla="*/ 2147483647 h 1420"/>
              <a:gd name="T24" fmla="*/ 2147483647 w 3888"/>
              <a:gd name="T25" fmla="*/ 2147483647 h 1420"/>
              <a:gd name="T26" fmla="*/ 2147483647 w 3888"/>
              <a:gd name="T27" fmla="*/ 2147483647 h 1420"/>
              <a:gd name="T28" fmla="*/ 2147483647 w 3888"/>
              <a:gd name="T29" fmla="*/ 2147483647 h 1420"/>
              <a:gd name="T30" fmla="*/ 2147483647 w 3888"/>
              <a:gd name="T31" fmla="*/ 2147483647 h 1420"/>
              <a:gd name="T32" fmla="*/ 2147483647 w 3888"/>
              <a:gd name="T33" fmla="*/ 2147483647 h 1420"/>
              <a:gd name="T34" fmla="*/ 2147483647 w 3888"/>
              <a:gd name="T35" fmla="*/ 2147483647 h 1420"/>
              <a:gd name="T36" fmla="*/ 2147483647 w 3888"/>
              <a:gd name="T37" fmla="*/ 2147483647 h 1420"/>
              <a:gd name="T38" fmla="*/ 2147483647 w 3888"/>
              <a:gd name="T39" fmla="*/ 2147483647 h 1420"/>
              <a:gd name="T40" fmla="*/ 2147483647 w 3888"/>
              <a:gd name="T41" fmla="*/ 2147483647 h 1420"/>
              <a:gd name="T42" fmla="*/ 2147483647 w 3888"/>
              <a:gd name="T43" fmla="*/ 2147483647 h 1420"/>
              <a:gd name="T44" fmla="*/ 2147483647 w 3888"/>
              <a:gd name="T45" fmla="*/ 2147483647 h 1420"/>
              <a:gd name="T46" fmla="*/ 2147483647 w 3888"/>
              <a:gd name="T47" fmla="*/ 2147483647 h 1420"/>
              <a:gd name="T48" fmla="*/ 2147483647 w 3888"/>
              <a:gd name="T49" fmla="*/ 2147483647 h 1420"/>
              <a:gd name="T50" fmla="*/ 2147483647 w 3888"/>
              <a:gd name="T51" fmla="*/ 2147483647 h 1420"/>
              <a:gd name="T52" fmla="*/ 2147483647 w 3888"/>
              <a:gd name="T53" fmla="*/ 2147483647 h 1420"/>
              <a:gd name="T54" fmla="*/ 2147483647 w 3888"/>
              <a:gd name="T55" fmla="*/ 2147483647 h 1420"/>
              <a:gd name="T56" fmla="*/ 2147483647 w 3888"/>
              <a:gd name="T57" fmla="*/ 2147483647 h 1420"/>
              <a:gd name="T58" fmla="*/ 2147483647 w 3888"/>
              <a:gd name="T59" fmla="*/ 2147483647 h 1420"/>
              <a:gd name="T60" fmla="*/ 2147483647 w 3888"/>
              <a:gd name="T61" fmla="*/ 2147483647 h 1420"/>
              <a:gd name="T62" fmla="*/ 2147483647 w 3888"/>
              <a:gd name="T63" fmla="*/ 2147483647 h 1420"/>
              <a:gd name="T64" fmla="*/ 2147483647 w 3888"/>
              <a:gd name="T65" fmla="*/ 2147483647 h 1420"/>
              <a:gd name="T66" fmla="*/ 2147483647 w 3888"/>
              <a:gd name="T67" fmla="*/ 2147483647 h 1420"/>
              <a:gd name="T68" fmla="*/ 2147483647 w 3888"/>
              <a:gd name="T69" fmla="*/ 2147483647 h 1420"/>
              <a:gd name="T70" fmla="*/ 2147483647 w 3888"/>
              <a:gd name="T71" fmla="*/ 2147483647 h 1420"/>
              <a:gd name="T72" fmla="*/ 2147483647 w 3888"/>
              <a:gd name="T73" fmla="*/ 2147483647 h 1420"/>
              <a:gd name="T74" fmla="*/ 2147483647 w 3888"/>
              <a:gd name="T75" fmla="*/ 2147483647 h 1420"/>
              <a:gd name="T76" fmla="*/ 2147483647 w 3888"/>
              <a:gd name="T77" fmla="*/ 2147483647 h 1420"/>
              <a:gd name="T78" fmla="*/ 2147483647 w 3888"/>
              <a:gd name="T79" fmla="*/ 2147483647 h 1420"/>
              <a:gd name="T80" fmla="*/ 2147483647 w 3888"/>
              <a:gd name="T81" fmla="*/ 2147483647 h 1420"/>
              <a:gd name="T82" fmla="*/ 2147483647 w 3888"/>
              <a:gd name="T83" fmla="*/ 2147483647 h 1420"/>
              <a:gd name="T84" fmla="*/ 2147483647 w 3888"/>
              <a:gd name="T85" fmla="*/ 2147483647 h 1420"/>
              <a:gd name="T86" fmla="*/ 2147483647 w 3888"/>
              <a:gd name="T87" fmla="*/ 2147483647 h 1420"/>
              <a:gd name="T88" fmla="*/ 2147483647 w 3888"/>
              <a:gd name="T89" fmla="*/ 2147483647 h 1420"/>
              <a:gd name="T90" fmla="*/ 2147483647 w 3888"/>
              <a:gd name="T91" fmla="*/ 2147483647 h 1420"/>
              <a:gd name="T92" fmla="*/ 2147483647 w 3888"/>
              <a:gd name="T93" fmla="*/ 2147483647 h 1420"/>
              <a:gd name="T94" fmla="*/ 2147483647 w 3888"/>
              <a:gd name="T95" fmla="*/ 2147483647 h 1420"/>
              <a:gd name="T96" fmla="*/ 2147483647 w 3888"/>
              <a:gd name="T97" fmla="*/ 2147483647 h 1420"/>
              <a:gd name="T98" fmla="*/ 2147483647 w 3888"/>
              <a:gd name="T99" fmla="*/ 2147483647 h 1420"/>
              <a:gd name="T100" fmla="*/ 2147483647 w 3888"/>
              <a:gd name="T101" fmla="*/ 2147483647 h 1420"/>
              <a:gd name="T102" fmla="*/ 2147483647 w 3888"/>
              <a:gd name="T103" fmla="*/ 2147483647 h 1420"/>
              <a:gd name="T104" fmla="*/ 2147483647 w 3888"/>
              <a:gd name="T105" fmla="*/ 2147483647 h 1420"/>
              <a:gd name="T106" fmla="*/ 2147483647 w 3888"/>
              <a:gd name="T107" fmla="*/ 2147483647 h 1420"/>
              <a:gd name="T108" fmla="*/ 2147483647 w 3888"/>
              <a:gd name="T109" fmla="*/ 2147483647 h 1420"/>
              <a:gd name="T110" fmla="*/ 2147483647 w 3888"/>
              <a:gd name="T111" fmla="*/ 2147483647 h 1420"/>
              <a:gd name="T112" fmla="*/ 2147483647 w 3888"/>
              <a:gd name="T113" fmla="*/ 2147483647 h 1420"/>
              <a:gd name="T114" fmla="*/ 2147483647 w 3888"/>
              <a:gd name="T115" fmla="*/ 2147483647 h 1420"/>
              <a:gd name="T116" fmla="*/ 2147483647 w 3888"/>
              <a:gd name="T117" fmla="*/ 2147483647 h 1420"/>
              <a:gd name="T118" fmla="*/ 2147483647 w 3888"/>
              <a:gd name="T119" fmla="*/ 2147483647 h 1420"/>
              <a:gd name="T120" fmla="*/ 2147483647 w 3888"/>
              <a:gd name="T121" fmla="*/ 2147483647 h 1420"/>
              <a:gd name="T122" fmla="*/ 2147483647 w 3888"/>
              <a:gd name="T123" fmla="*/ 2147483647 h 142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88"/>
              <a:gd name="T187" fmla="*/ 0 h 1420"/>
              <a:gd name="T188" fmla="*/ 3888 w 3888"/>
              <a:gd name="T189" fmla="*/ 1420 h 142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88" h="1420">
                <a:moveTo>
                  <a:pt x="1928" y="462"/>
                </a:moveTo>
                <a:lnTo>
                  <a:pt x="1928" y="460"/>
                </a:lnTo>
                <a:lnTo>
                  <a:pt x="1926" y="452"/>
                </a:lnTo>
                <a:lnTo>
                  <a:pt x="1922" y="439"/>
                </a:lnTo>
                <a:lnTo>
                  <a:pt x="1922" y="426"/>
                </a:lnTo>
                <a:lnTo>
                  <a:pt x="1918" y="407"/>
                </a:lnTo>
                <a:lnTo>
                  <a:pt x="1916" y="388"/>
                </a:lnTo>
                <a:lnTo>
                  <a:pt x="1914" y="365"/>
                </a:lnTo>
                <a:lnTo>
                  <a:pt x="1916" y="340"/>
                </a:lnTo>
                <a:lnTo>
                  <a:pt x="1916" y="316"/>
                </a:lnTo>
                <a:lnTo>
                  <a:pt x="1922" y="289"/>
                </a:lnTo>
                <a:lnTo>
                  <a:pt x="1926" y="262"/>
                </a:lnTo>
                <a:lnTo>
                  <a:pt x="1935" y="238"/>
                </a:lnTo>
                <a:lnTo>
                  <a:pt x="1947" y="211"/>
                </a:lnTo>
                <a:lnTo>
                  <a:pt x="1960" y="188"/>
                </a:lnTo>
                <a:lnTo>
                  <a:pt x="1977" y="165"/>
                </a:lnTo>
                <a:lnTo>
                  <a:pt x="2002" y="148"/>
                </a:lnTo>
                <a:lnTo>
                  <a:pt x="2027" y="131"/>
                </a:lnTo>
                <a:lnTo>
                  <a:pt x="2055" y="118"/>
                </a:lnTo>
                <a:lnTo>
                  <a:pt x="2087" y="106"/>
                </a:lnTo>
                <a:lnTo>
                  <a:pt x="2123" y="99"/>
                </a:lnTo>
                <a:lnTo>
                  <a:pt x="2158" y="89"/>
                </a:lnTo>
                <a:lnTo>
                  <a:pt x="2194" y="86"/>
                </a:lnTo>
                <a:lnTo>
                  <a:pt x="2230" y="80"/>
                </a:lnTo>
                <a:lnTo>
                  <a:pt x="2268" y="80"/>
                </a:lnTo>
                <a:lnTo>
                  <a:pt x="2300" y="78"/>
                </a:lnTo>
                <a:lnTo>
                  <a:pt x="2331" y="78"/>
                </a:lnTo>
                <a:lnTo>
                  <a:pt x="2359" y="80"/>
                </a:lnTo>
                <a:lnTo>
                  <a:pt x="2386" y="80"/>
                </a:lnTo>
                <a:lnTo>
                  <a:pt x="2407" y="80"/>
                </a:lnTo>
                <a:lnTo>
                  <a:pt x="2422" y="82"/>
                </a:lnTo>
                <a:lnTo>
                  <a:pt x="2432" y="84"/>
                </a:lnTo>
                <a:lnTo>
                  <a:pt x="2437" y="86"/>
                </a:lnTo>
                <a:lnTo>
                  <a:pt x="2437" y="82"/>
                </a:lnTo>
                <a:lnTo>
                  <a:pt x="2443" y="80"/>
                </a:lnTo>
                <a:lnTo>
                  <a:pt x="2451" y="74"/>
                </a:lnTo>
                <a:lnTo>
                  <a:pt x="2464" y="68"/>
                </a:lnTo>
                <a:lnTo>
                  <a:pt x="2475" y="59"/>
                </a:lnTo>
                <a:lnTo>
                  <a:pt x="2492" y="49"/>
                </a:lnTo>
                <a:lnTo>
                  <a:pt x="2511" y="42"/>
                </a:lnTo>
                <a:lnTo>
                  <a:pt x="2532" y="34"/>
                </a:lnTo>
                <a:lnTo>
                  <a:pt x="2553" y="25"/>
                </a:lnTo>
                <a:lnTo>
                  <a:pt x="2578" y="17"/>
                </a:lnTo>
                <a:lnTo>
                  <a:pt x="2603" y="10"/>
                </a:lnTo>
                <a:lnTo>
                  <a:pt x="2631" y="6"/>
                </a:lnTo>
                <a:lnTo>
                  <a:pt x="2658" y="0"/>
                </a:lnTo>
                <a:lnTo>
                  <a:pt x="2686" y="0"/>
                </a:lnTo>
                <a:lnTo>
                  <a:pt x="2715" y="2"/>
                </a:lnTo>
                <a:lnTo>
                  <a:pt x="2745" y="8"/>
                </a:lnTo>
                <a:lnTo>
                  <a:pt x="2772" y="11"/>
                </a:lnTo>
                <a:lnTo>
                  <a:pt x="2798" y="23"/>
                </a:lnTo>
                <a:lnTo>
                  <a:pt x="2827" y="34"/>
                </a:lnTo>
                <a:lnTo>
                  <a:pt x="2856" y="49"/>
                </a:lnTo>
                <a:lnTo>
                  <a:pt x="2880" y="67"/>
                </a:lnTo>
                <a:lnTo>
                  <a:pt x="2905" y="87"/>
                </a:lnTo>
                <a:lnTo>
                  <a:pt x="2930" y="108"/>
                </a:lnTo>
                <a:lnTo>
                  <a:pt x="2952" y="133"/>
                </a:lnTo>
                <a:lnTo>
                  <a:pt x="2973" y="156"/>
                </a:lnTo>
                <a:lnTo>
                  <a:pt x="2992" y="182"/>
                </a:lnTo>
                <a:lnTo>
                  <a:pt x="3010" y="207"/>
                </a:lnTo>
                <a:lnTo>
                  <a:pt x="3027" y="238"/>
                </a:lnTo>
                <a:lnTo>
                  <a:pt x="3040" y="264"/>
                </a:lnTo>
                <a:lnTo>
                  <a:pt x="3053" y="293"/>
                </a:lnTo>
                <a:lnTo>
                  <a:pt x="3063" y="321"/>
                </a:lnTo>
                <a:lnTo>
                  <a:pt x="3070" y="350"/>
                </a:lnTo>
                <a:lnTo>
                  <a:pt x="3074" y="376"/>
                </a:lnTo>
                <a:lnTo>
                  <a:pt x="3076" y="403"/>
                </a:lnTo>
                <a:lnTo>
                  <a:pt x="3076" y="428"/>
                </a:lnTo>
                <a:lnTo>
                  <a:pt x="3076" y="452"/>
                </a:lnTo>
                <a:lnTo>
                  <a:pt x="3070" y="473"/>
                </a:lnTo>
                <a:lnTo>
                  <a:pt x="3067" y="498"/>
                </a:lnTo>
                <a:lnTo>
                  <a:pt x="3061" y="519"/>
                </a:lnTo>
                <a:lnTo>
                  <a:pt x="3055" y="538"/>
                </a:lnTo>
                <a:lnTo>
                  <a:pt x="3048" y="555"/>
                </a:lnTo>
                <a:lnTo>
                  <a:pt x="3040" y="570"/>
                </a:lnTo>
                <a:lnTo>
                  <a:pt x="3032" y="584"/>
                </a:lnTo>
                <a:lnTo>
                  <a:pt x="3029" y="597"/>
                </a:lnTo>
                <a:lnTo>
                  <a:pt x="3021" y="604"/>
                </a:lnTo>
                <a:lnTo>
                  <a:pt x="3019" y="612"/>
                </a:lnTo>
                <a:lnTo>
                  <a:pt x="3015" y="616"/>
                </a:lnTo>
                <a:lnTo>
                  <a:pt x="3015" y="620"/>
                </a:lnTo>
                <a:lnTo>
                  <a:pt x="3017" y="618"/>
                </a:lnTo>
                <a:lnTo>
                  <a:pt x="3025" y="616"/>
                </a:lnTo>
                <a:lnTo>
                  <a:pt x="3029" y="614"/>
                </a:lnTo>
                <a:lnTo>
                  <a:pt x="3036" y="614"/>
                </a:lnTo>
                <a:lnTo>
                  <a:pt x="3044" y="614"/>
                </a:lnTo>
                <a:lnTo>
                  <a:pt x="3051" y="614"/>
                </a:lnTo>
                <a:lnTo>
                  <a:pt x="3059" y="614"/>
                </a:lnTo>
                <a:lnTo>
                  <a:pt x="3068" y="614"/>
                </a:lnTo>
                <a:lnTo>
                  <a:pt x="3078" y="614"/>
                </a:lnTo>
                <a:lnTo>
                  <a:pt x="3089" y="616"/>
                </a:lnTo>
                <a:lnTo>
                  <a:pt x="3097" y="616"/>
                </a:lnTo>
                <a:lnTo>
                  <a:pt x="3108" y="620"/>
                </a:lnTo>
                <a:lnTo>
                  <a:pt x="3118" y="623"/>
                </a:lnTo>
                <a:lnTo>
                  <a:pt x="3127" y="629"/>
                </a:lnTo>
                <a:lnTo>
                  <a:pt x="3135" y="633"/>
                </a:lnTo>
                <a:lnTo>
                  <a:pt x="3145" y="639"/>
                </a:lnTo>
                <a:lnTo>
                  <a:pt x="3152" y="644"/>
                </a:lnTo>
                <a:lnTo>
                  <a:pt x="3162" y="652"/>
                </a:lnTo>
                <a:lnTo>
                  <a:pt x="3177" y="663"/>
                </a:lnTo>
                <a:lnTo>
                  <a:pt x="3188" y="679"/>
                </a:lnTo>
                <a:lnTo>
                  <a:pt x="3200" y="690"/>
                </a:lnTo>
                <a:lnTo>
                  <a:pt x="3207" y="701"/>
                </a:lnTo>
                <a:lnTo>
                  <a:pt x="3213" y="709"/>
                </a:lnTo>
                <a:lnTo>
                  <a:pt x="3215" y="715"/>
                </a:lnTo>
                <a:lnTo>
                  <a:pt x="3219" y="711"/>
                </a:lnTo>
                <a:lnTo>
                  <a:pt x="3228" y="705"/>
                </a:lnTo>
                <a:lnTo>
                  <a:pt x="3234" y="701"/>
                </a:lnTo>
                <a:lnTo>
                  <a:pt x="3245" y="698"/>
                </a:lnTo>
                <a:lnTo>
                  <a:pt x="3253" y="696"/>
                </a:lnTo>
                <a:lnTo>
                  <a:pt x="3266" y="692"/>
                </a:lnTo>
                <a:lnTo>
                  <a:pt x="3278" y="688"/>
                </a:lnTo>
                <a:lnTo>
                  <a:pt x="3291" y="686"/>
                </a:lnTo>
                <a:lnTo>
                  <a:pt x="3304" y="684"/>
                </a:lnTo>
                <a:lnTo>
                  <a:pt x="3318" y="684"/>
                </a:lnTo>
                <a:lnTo>
                  <a:pt x="3333" y="684"/>
                </a:lnTo>
                <a:lnTo>
                  <a:pt x="3348" y="688"/>
                </a:lnTo>
                <a:lnTo>
                  <a:pt x="3363" y="690"/>
                </a:lnTo>
                <a:lnTo>
                  <a:pt x="3378" y="698"/>
                </a:lnTo>
                <a:lnTo>
                  <a:pt x="3394" y="703"/>
                </a:lnTo>
                <a:lnTo>
                  <a:pt x="3409" y="715"/>
                </a:lnTo>
                <a:lnTo>
                  <a:pt x="3422" y="724"/>
                </a:lnTo>
                <a:lnTo>
                  <a:pt x="3437" y="737"/>
                </a:lnTo>
                <a:lnTo>
                  <a:pt x="3451" y="749"/>
                </a:lnTo>
                <a:lnTo>
                  <a:pt x="3464" y="764"/>
                </a:lnTo>
                <a:lnTo>
                  <a:pt x="3477" y="779"/>
                </a:lnTo>
                <a:lnTo>
                  <a:pt x="3492" y="796"/>
                </a:lnTo>
                <a:lnTo>
                  <a:pt x="3504" y="810"/>
                </a:lnTo>
                <a:lnTo>
                  <a:pt x="3515" y="829"/>
                </a:lnTo>
                <a:lnTo>
                  <a:pt x="3525" y="844"/>
                </a:lnTo>
                <a:lnTo>
                  <a:pt x="3536" y="861"/>
                </a:lnTo>
                <a:lnTo>
                  <a:pt x="3546" y="876"/>
                </a:lnTo>
                <a:lnTo>
                  <a:pt x="3555" y="893"/>
                </a:lnTo>
                <a:lnTo>
                  <a:pt x="3561" y="907"/>
                </a:lnTo>
                <a:lnTo>
                  <a:pt x="3570" y="922"/>
                </a:lnTo>
                <a:lnTo>
                  <a:pt x="3574" y="931"/>
                </a:lnTo>
                <a:lnTo>
                  <a:pt x="3580" y="943"/>
                </a:lnTo>
                <a:lnTo>
                  <a:pt x="3586" y="952"/>
                </a:lnTo>
                <a:lnTo>
                  <a:pt x="3589" y="962"/>
                </a:lnTo>
                <a:lnTo>
                  <a:pt x="3591" y="969"/>
                </a:lnTo>
                <a:lnTo>
                  <a:pt x="3593" y="977"/>
                </a:lnTo>
                <a:lnTo>
                  <a:pt x="3595" y="983"/>
                </a:lnTo>
                <a:lnTo>
                  <a:pt x="3599" y="988"/>
                </a:lnTo>
                <a:lnTo>
                  <a:pt x="3599" y="996"/>
                </a:lnTo>
                <a:lnTo>
                  <a:pt x="3599" y="1002"/>
                </a:lnTo>
                <a:lnTo>
                  <a:pt x="3599" y="1005"/>
                </a:lnTo>
                <a:lnTo>
                  <a:pt x="3599" y="1007"/>
                </a:lnTo>
                <a:lnTo>
                  <a:pt x="3607" y="1009"/>
                </a:lnTo>
                <a:lnTo>
                  <a:pt x="3618" y="1013"/>
                </a:lnTo>
                <a:lnTo>
                  <a:pt x="3633" y="1019"/>
                </a:lnTo>
                <a:lnTo>
                  <a:pt x="3650" y="1023"/>
                </a:lnTo>
                <a:lnTo>
                  <a:pt x="3671" y="1032"/>
                </a:lnTo>
                <a:lnTo>
                  <a:pt x="3694" y="1040"/>
                </a:lnTo>
                <a:lnTo>
                  <a:pt x="3719" y="1051"/>
                </a:lnTo>
                <a:lnTo>
                  <a:pt x="3742" y="1059"/>
                </a:lnTo>
                <a:lnTo>
                  <a:pt x="3766" y="1070"/>
                </a:lnTo>
                <a:lnTo>
                  <a:pt x="3789" y="1080"/>
                </a:lnTo>
                <a:lnTo>
                  <a:pt x="3812" y="1091"/>
                </a:lnTo>
                <a:lnTo>
                  <a:pt x="3833" y="1102"/>
                </a:lnTo>
                <a:lnTo>
                  <a:pt x="3850" y="1114"/>
                </a:lnTo>
                <a:lnTo>
                  <a:pt x="3865" y="1123"/>
                </a:lnTo>
                <a:lnTo>
                  <a:pt x="3877" y="1135"/>
                </a:lnTo>
                <a:lnTo>
                  <a:pt x="3884" y="1142"/>
                </a:lnTo>
                <a:lnTo>
                  <a:pt x="3888" y="1152"/>
                </a:lnTo>
                <a:lnTo>
                  <a:pt x="3888" y="1159"/>
                </a:lnTo>
                <a:lnTo>
                  <a:pt x="3886" y="1167"/>
                </a:lnTo>
                <a:lnTo>
                  <a:pt x="3877" y="1173"/>
                </a:lnTo>
                <a:lnTo>
                  <a:pt x="3869" y="1180"/>
                </a:lnTo>
                <a:lnTo>
                  <a:pt x="3858" y="1188"/>
                </a:lnTo>
                <a:lnTo>
                  <a:pt x="3844" y="1196"/>
                </a:lnTo>
                <a:lnTo>
                  <a:pt x="3827" y="1199"/>
                </a:lnTo>
                <a:lnTo>
                  <a:pt x="3808" y="1205"/>
                </a:lnTo>
                <a:lnTo>
                  <a:pt x="3787" y="1211"/>
                </a:lnTo>
                <a:lnTo>
                  <a:pt x="3766" y="1216"/>
                </a:lnTo>
                <a:lnTo>
                  <a:pt x="3743" y="1222"/>
                </a:lnTo>
                <a:lnTo>
                  <a:pt x="3719" y="1226"/>
                </a:lnTo>
                <a:lnTo>
                  <a:pt x="3694" y="1230"/>
                </a:lnTo>
                <a:lnTo>
                  <a:pt x="3671" y="1235"/>
                </a:lnTo>
                <a:lnTo>
                  <a:pt x="3645" y="1237"/>
                </a:lnTo>
                <a:lnTo>
                  <a:pt x="3618" y="1241"/>
                </a:lnTo>
                <a:lnTo>
                  <a:pt x="3593" y="1243"/>
                </a:lnTo>
                <a:lnTo>
                  <a:pt x="3569" y="1247"/>
                </a:lnTo>
                <a:lnTo>
                  <a:pt x="3544" y="1249"/>
                </a:lnTo>
                <a:lnTo>
                  <a:pt x="3523" y="1254"/>
                </a:lnTo>
                <a:lnTo>
                  <a:pt x="3498" y="1254"/>
                </a:lnTo>
                <a:lnTo>
                  <a:pt x="3481" y="1260"/>
                </a:lnTo>
                <a:lnTo>
                  <a:pt x="3460" y="1260"/>
                </a:lnTo>
                <a:lnTo>
                  <a:pt x="3441" y="1262"/>
                </a:lnTo>
                <a:lnTo>
                  <a:pt x="3426" y="1264"/>
                </a:lnTo>
                <a:lnTo>
                  <a:pt x="3415" y="1268"/>
                </a:lnTo>
                <a:lnTo>
                  <a:pt x="3403" y="1268"/>
                </a:lnTo>
                <a:lnTo>
                  <a:pt x="3397" y="1268"/>
                </a:lnTo>
                <a:lnTo>
                  <a:pt x="3392" y="1268"/>
                </a:lnTo>
                <a:lnTo>
                  <a:pt x="3392" y="1270"/>
                </a:lnTo>
                <a:lnTo>
                  <a:pt x="3386" y="1272"/>
                </a:lnTo>
                <a:lnTo>
                  <a:pt x="3378" y="1279"/>
                </a:lnTo>
                <a:lnTo>
                  <a:pt x="3373" y="1283"/>
                </a:lnTo>
                <a:lnTo>
                  <a:pt x="3365" y="1287"/>
                </a:lnTo>
                <a:lnTo>
                  <a:pt x="3356" y="1292"/>
                </a:lnTo>
                <a:lnTo>
                  <a:pt x="3346" y="1302"/>
                </a:lnTo>
                <a:lnTo>
                  <a:pt x="3331" y="1308"/>
                </a:lnTo>
                <a:lnTo>
                  <a:pt x="3318" y="1315"/>
                </a:lnTo>
                <a:lnTo>
                  <a:pt x="3300" y="1323"/>
                </a:lnTo>
                <a:lnTo>
                  <a:pt x="3285" y="1330"/>
                </a:lnTo>
                <a:lnTo>
                  <a:pt x="3264" y="1338"/>
                </a:lnTo>
                <a:lnTo>
                  <a:pt x="3241" y="1348"/>
                </a:lnTo>
                <a:lnTo>
                  <a:pt x="3219" y="1355"/>
                </a:lnTo>
                <a:lnTo>
                  <a:pt x="3194" y="1365"/>
                </a:lnTo>
                <a:lnTo>
                  <a:pt x="3164" y="1370"/>
                </a:lnTo>
                <a:lnTo>
                  <a:pt x="3133" y="1376"/>
                </a:lnTo>
                <a:lnTo>
                  <a:pt x="3101" y="1382"/>
                </a:lnTo>
                <a:lnTo>
                  <a:pt x="3068" y="1389"/>
                </a:lnTo>
                <a:lnTo>
                  <a:pt x="3032" y="1393"/>
                </a:lnTo>
                <a:lnTo>
                  <a:pt x="3000" y="1401"/>
                </a:lnTo>
                <a:lnTo>
                  <a:pt x="2964" y="1405"/>
                </a:lnTo>
                <a:lnTo>
                  <a:pt x="2930" y="1410"/>
                </a:lnTo>
                <a:lnTo>
                  <a:pt x="2894" y="1412"/>
                </a:lnTo>
                <a:lnTo>
                  <a:pt x="2859" y="1416"/>
                </a:lnTo>
                <a:lnTo>
                  <a:pt x="2823" y="1418"/>
                </a:lnTo>
                <a:lnTo>
                  <a:pt x="2793" y="1420"/>
                </a:lnTo>
                <a:lnTo>
                  <a:pt x="2760" y="1420"/>
                </a:lnTo>
                <a:lnTo>
                  <a:pt x="2732" y="1420"/>
                </a:lnTo>
                <a:lnTo>
                  <a:pt x="2703" y="1420"/>
                </a:lnTo>
                <a:lnTo>
                  <a:pt x="2679" y="1420"/>
                </a:lnTo>
                <a:lnTo>
                  <a:pt x="2654" y="1418"/>
                </a:lnTo>
                <a:lnTo>
                  <a:pt x="2633" y="1414"/>
                </a:lnTo>
                <a:lnTo>
                  <a:pt x="2614" y="1410"/>
                </a:lnTo>
                <a:lnTo>
                  <a:pt x="2597" y="1407"/>
                </a:lnTo>
                <a:lnTo>
                  <a:pt x="2582" y="1401"/>
                </a:lnTo>
                <a:lnTo>
                  <a:pt x="2568" y="1397"/>
                </a:lnTo>
                <a:lnTo>
                  <a:pt x="2559" y="1393"/>
                </a:lnTo>
                <a:lnTo>
                  <a:pt x="2549" y="1387"/>
                </a:lnTo>
                <a:lnTo>
                  <a:pt x="2540" y="1384"/>
                </a:lnTo>
                <a:lnTo>
                  <a:pt x="2534" y="1380"/>
                </a:lnTo>
                <a:lnTo>
                  <a:pt x="2528" y="1374"/>
                </a:lnTo>
                <a:lnTo>
                  <a:pt x="2527" y="1372"/>
                </a:lnTo>
                <a:lnTo>
                  <a:pt x="2521" y="1367"/>
                </a:lnTo>
                <a:lnTo>
                  <a:pt x="2521" y="1365"/>
                </a:lnTo>
                <a:lnTo>
                  <a:pt x="2519" y="1365"/>
                </a:lnTo>
                <a:lnTo>
                  <a:pt x="2513" y="1365"/>
                </a:lnTo>
                <a:lnTo>
                  <a:pt x="2506" y="1367"/>
                </a:lnTo>
                <a:lnTo>
                  <a:pt x="2496" y="1368"/>
                </a:lnTo>
                <a:lnTo>
                  <a:pt x="2483" y="1368"/>
                </a:lnTo>
                <a:lnTo>
                  <a:pt x="2468" y="1370"/>
                </a:lnTo>
                <a:lnTo>
                  <a:pt x="2451" y="1372"/>
                </a:lnTo>
                <a:lnTo>
                  <a:pt x="2432" y="1374"/>
                </a:lnTo>
                <a:lnTo>
                  <a:pt x="2411" y="1374"/>
                </a:lnTo>
                <a:lnTo>
                  <a:pt x="2390" y="1376"/>
                </a:lnTo>
                <a:lnTo>
                  <a:pt x="2369" y="1378"/>
                </a:lnTo>
                <a:lnTo>
                  <a:pt x="2346" y="1380"/>
                </a:lnTo>
                <a:lnTo>
                  <a:pt x="2321" y="1378"/>
                </a:lnTo>
                <a:lnTo>
                  <a:pt x="2300" y="1378"/>
                </a:lnTo>
                <a:lnTo>
                  <a:pt x="2274" y="1376"/>
                </a:lnTo>
                <a:lnTo>
                  <a:pt x="2253" y="1376"/>
                </a:lnTo>
                <a:lnTo>
                  <a:pt x="2226" y="1372"/>
                </a:lnTo>
                <a:lnTo>
                  <a:pt x="2203" y="1368"/>
                </a:lnTo>
                <a:lnTo>
                  <a:pt x="2181" y="1365"/>
                </a:lnTo>
                <a:lnTo>
                  <a:pt x="2160" y="1361"/>
                </a:lnTo>
                <a:lnTo>
                  <a:pt x="2137" y="1355"/>
                </a:lnTo>
                <a:lnTo>
                  <a:pt x="2120" y="1349"/>
                </a:lnTo>
                <a:lnTo>
                  <a:pt x="2101" y="1344"/>
                </a:lnTo>
                <a:lnTo>
                  <a:pt x="2085" y="1340"/>
                </a:lnTo>
                <a:lnTo>
                  <a:pt x="2066" y="1334"/>
                </a:lnTo>
                <a:lnTo>
                  <a:pt x="2053" y="1329"/>
                </a:lnTo>
                <a:lnTo>
                  <a:pt x="2042" y="1323"/>
                </a:lnTo>
                <a:lnTo>
                  <a:pt x="2034" y="1321"/>
                </a:lnTo>
                <a:lnTo>
                  <a:pt x="2025" y="1317"/>
                </a:lnTo>
                <a:lnTo>
                  <a:pt x="2021" y="1315"/>
                </a:lnTo>
                <a:lnTo>
                  <a:pt x="2015" y="1313"/>
                </a:lnTo>
                <a:lnTo>
                  <a:pt x="2011" y="1313"/>
                </a:lnTo>
                <a:lnTo>
                  <a:pt x="2004" y="1317"/>
                </a:lnTo>
                <a:lnTo>
                  <a:pt x="1990" y="1319"/>
                </a:lnTo>
                <a:lnTo>
                  <a:pt x="1973" y="1325"/>
                </a:lnTo>
                <a:lnTo>
                  <a:pt x="1952" y="1330"/>
                </a:lnTo>
                <a:lnTo>
                  <a:pt x="1928" y="1336"/>
                </a:lnTo>
                <a:lnTo>
                  <a:pt x="1901" y="1342"/>
                </a:lnTo>
                <a:lnTo>
                  <a:pt x="1871" y="1351"/>
                </a:lnTo>
                <a:lnTo>
                  <a:pt x="1838" y="1359"/>
                </a:lnTo>
                <a:lnTo>
                  <a:pt x="1804" y="1367"/>
                </a:lnTo>
                <a:lnTo>
                  <a:pt x="1770" y="1374"/>
                </a:lnTo>
                <a:lnTo>
                  <a:pt x="1737" y="1382"/>
                </a:lnTo>
                <a:lnTo>
                  <a:pt x="1701" y="1386"/>
                </a:lnTo>
                <a:lnTo>
                  <a:pt x="1667" y="1391"/>
                </a:lnTo>
                <a:lnTo>
                  <a:pt x="1633" y="1393"/>
                </a:lnTo>
                <a:lnTo>
                  <a:pt x="1602" y="1399"/>
                </a:lnTo>
                <a:lnTo>
                  <a:pt x="1570" y="1399"/>
                </a:lnTo>
                <a:lnTo>
                  <a:pt x="1542" y="1399"/>
                </a:lnTo>
                <a:lnTo>
                  <a:pt x="1517" y="1397"/>
                </a:lnTo>
                <a:lnTo>
                  <a:pt x="1492" y="1395"/>
                </a:lnTo>
                <a:lnTo>
                  <a:pt x="1469" y="1391"/>
                </a:lnTo>
                <a:lnTo>
                  <a:pt x="1448" y="1387"/>
                </a:lnTo>
                <a:lnTo>
                  <a:pt x="1429" y="1382"/>
                </a:lnTo>
                <a:lnTo>
                  <a:pt x="1414" y="1380"/>
                </a:lnTo>
                <a:lnTo>
                  <a:pt x="1397" y="1374"/>
                </a:lnTo>
                <a:lnTo>
                  <a:pt x="1384" y="1368"/>
                </a:lnTo>
                <a:lnTo>
                  <a:pt x="1372" y="1365"/>
                </a:lnTo>
                <a:lnTo>
                  <a:pt x="1365" y="1361"/>
                </a:lnTo>
                <a:lnTo>
                  <a:pt x="1353" y="1355"/>
                </a:lnTo>
                <a:lnTo>
                  <a:pt x="1352" y="1355"/>
                </a:lnTo>
                <a:lnTo>
                  <a:pt x="1346" y="1355"/>
                </a:lnTo>
                <a:lnTo>
                  <a:pt x="1338" y="1355"/>
                </a:lnTo>
                <a:lnTo>
                  <a:pt x="1321" y="1357"/>
                </a:lnTo>
                <a:lnTo>
                  <a:pt x="1302" y="1361"/>
                </a:lnTo>
                <a:lnTo>
                  <a:pt x="1277" y="1363"/>
                </a:lnTo>
                <a:lnTo>
                  <a:pt x="1251" y="1368"/>
                </a:lnTo>
                <a:lnTo>
                  <a:pt x="1218" y="1370"/>
                </a:lnTo>
                <a:lnTo>
                  <a:pt x="1184" y="1374"/>
                </a:lnTo>
                <a:lnTo>
                  <a:pt x="1144" y="1376"/>
                </a:lnTo>
                <a:lnTo>
                  <a:pt x="1106" y="1380"/>
                </a:lnTo>
                <a:lnTo>
                  <a:pt x="1064" y="1382"/>
                </a:lnTo>
                <a:lnTo>
                  <a:pt x="1023" y="1382"/>
                </a:lnTo>
                <a:lnTo>
                  <a:pt x="979" y="1382"/>
                </a:lnTo>
                <a:lnTo>
                  <a:pt x="937" y="1380"/>
                </a:lnTo>
                <a:lnTo>
                  <a:pt x="891" y="1374"/>
                </a:lnTo>
                <a:lnTo>
                  <a:pt x="851" y="1370"/>
                </a:lnTo>
                <a:lnTo>
                  <a:pt x="810" y="1361"/>
                </a:lnTo>
                <a:lnTo>
                  <a:pt x="770" y="1351"/>
                </a:lnTo>
                <a:lnTo>
                  <a:pt x="732" y="1340"/>
                </a:lnTo>
                <a:lnTo>
                  <a:pt x="696" y="1330"/>
                </a:lnTo>
                <a:lnTo>
                  <a:pt x="659" y="1317"/>
                </a:lnTo>
                <a:lnTo>
                  <a:pt x="629" y="1304"/>
                </a:lnTo>
                <a:lnTo>
                  <a:pt x="599" y="1291"/>
                </a:lnTo>
                <a:lnTo>
                  <a:pt x="572" y="1277"/>
                </a:lnTo>
                <a:lnTo>
                  <a:pt x="545" y="1264"/>
                </a:lnTo>
                <a:lnTo>
                  <a:pt x="524" y="1253"/>
                </a:lnTo>
                <a:lnTo>
                  <a:pt x="503" y="1241"/>
                </a:lnTo>
                <a:lnTo>
                  <a:pt x="488" y="1232"/>
                </a:lnTo>
                <a:lnTo>
                  <a:pt x="475" y="1222"/>
                </a:lnTo>
                <a:lnTo>
                  <a:pt x="467" y="1218"/>
                </a:lnTo>
                <a:lnTo>
                  <a:pt x="462" y="1215"/>
                </a:lnTo>
                <a:lnTo>
                  <a:pt x="460" y="1215"/>
                </a:lnTo>
                <a:lnTo>
                  <a:pt x="456" y="1213"/>
                </a:lnTo>
                <a:lnTo>
                  <a:pt x="445" y="1211"/>
                </a:lnTo>
                <a:lnTo>
                  <a:pt x="429" y="1209"/>
                </a:lnTo>
                <a:lnTo>
                  <a:pt x="410" y="1207"/>
                </a:lnTo>
                <a:lnTo>
                  <a:pt x="386" y="1203"/>
                </a:lnTo>
                <a:lnTo>
                  <a:pt x="357" y="1199"/>
                </a:lnTo>
                <a:lnTo>
                  <a:pt x="327" y="1196"/>
                </a:lnTo>
                <a:lnTo>
                  <a:pt x="296" y="1192"/>
                </a:lnTo>
                <a:lnTo>
                  <a:pt x="262" y="1184"/>
                </a:lnTo>
                <a:lnTo>
                  <a:pt x="228" y="1178"/>
                </a:lnTo>
                <a:lnTo>
                  <a:pt x="194" y="1173"/>
                </a:lnTo>
                <a:lnTo>
                  <a:pt x="161" y="1165"/>
                </a:lnTo>
                <a:lnTo>
                  <a:pt x="129" y="1159"/>
                </a:lnTo>
                <a:lnTo>
                  <a:pt x="102" y="1152"/>
                </a:lnTo>
                <a:lnTo>
                  <a:pt x="76" y="1142"/>
                </a:lnTo>
                <a:lnTo>
                  <a:pt x="55" y="1135"/>
                </a:lnTo>
                <a:lnTo>
                  <a:pt x="36" y="1125"/>
                </a:lnTo>
                <a:lnTo>
                  <a:pt x="21" y="1116"/>
                </a:lnTo>
                <a:lnTo>
                  <a:pt x="9" y="1106"/>
                </a:lnTo>
                <a:lnTo>
                  <a:pt x="3" y="1097"/>
                </a:lnTo>
                <a:lnTo>
                  <a:pt x="0" y="1085"/>
                </a:lnTo>
                <a:lnTo>
                  <a:pt x="2" y="1076"/>
                </a:lnTo>
                <a:lnTo>
                  <a:pt x="3" y="1064"/>
                </a:lnTo>
                <a:lnTo>
                  <a:pt x="9" y="1057"/>
                </a:lnTo>
                <a:lnTo>
                  <a:pt x="17" y="1045"/>
                </a:lnTo>
                <a:lnTo>
                  <a:pt x="28" y="1034"/>
                </a:lnTo>
                <a:lnTo>
                  <a:pt x="40" y="1024"/>
                </a:lnTo>
                <a:lnTo>
                  <a:pt x="55" y="1013"/>
                </a:lnTo>
                <a:lnTo>
                  <a:pt x="70" y="1004"/>
                </a:lnTo>
                <a:lnTo>
                  <a:pt x="87" y="994"/>
                </a:lnTo>
                <a:lnTo>
                  <a:pt x="104" y="986"/>
                </a:lnTo>
                <a:lnTo>
                  <a:pt x="123" y="977"/>
                </a:lnTo>
                <a:lnTo>
                  <a:pt x="140" y="969"/>
                </a:lnTo>
                <a:lnTo>
                  <a:pt x="159" y="960"/>
                </a:lnTo>
                <a:lnTo>
                  <a:pt x="178" y="950"/>
                </a:lnTo>
                <a:lnTo>
                  <a:pt x="197" y="945"/>
                </a:lnTo>
                <a:lnTo>
                  <a:pt x="213" y="937"/>
                </a:lnTo>
                <a:lnTo>
                  <a:pt x="230" y="931"/>
                </a:lnTo>
                <a:lnTo>
                  <a:pt x="247" y="928"/>
                </a:lnTo>
                <a:lnTo>
                  <a:pt x="264" y="924"/>
                </a:lnTo>
                <a:lnTo>
                  <a:pt x="277" y="918"/>
                </a:lnTo>
                <a:lnTo>
                  <a:pt x="291" y="914"/>
                </a:lnTo>
                <a:lnTo>
                  <a:pt x="302" y="912"/>
                </a:lnTo>
                <a:lnTo>
                  <a:pt x="311" y="910"/>
                </a:lnTo>
                <a:lnTo>
                  <a:pt x="319" y="907"/>
                </a:lnTo>
                <a:lnTo>
                  <a:pt x="325" y="905"/>
                </a:lnTo>
                <a:lnTo>
                  <a:pt x="329" y="905"/>
                </a:lnTo>
                <a:lnTo>
                  <a:pt x="330" y="905"/>
                </a:lnTo>
                <a:lnTo>
                  <a:pt x="330" y="903"/>
                </a:lnTo>
                <a:lnTo>
                  <a:pt x="330" y="899"/>
                </a:lnTo>
                <a:lnTo>
                  <a:pt x="332" y="891"/>
                </a:lnTo>
                <a:lnTo>
                  <a:pt x="336" y="884"/>
                </a:lnTo>
                <a:lnTo>
                  <a:pt x="338" y="872"/>
                </a:lnTo>
                <a:lnTo>
                  <a:pt x="344" y="861"/>
                </a:lnTo>
                <a:lnTo>
                  <a:pt x="349" y="848"/>
                </a:lnTo>
                <a:lnTo>
                  <a:pt x="355" y="834"/>
                </a:lnTo>
                <a:lnTo>
                  <a:pt x="363" y="819"/>
                </a:lnTo>
                <a:lnTo>
                  <a:pt x="370" y="804"/>
                </a:lnTo>
                <a:lnTo>
                  <a:pt x="378" y="791"/>
                </a:lnTo>
                <a:lnTo>
                  <a:pt x="389" y="779"/>
                </a:lnTo>
                <a:lnTo>
                  <a:pt x="399" y="766"/>
                </a:lnTo>
                <a:lnTo>
                  <a:pt x="412" y="753"/>
                </a:lnTo>
                <a:lnTo>
                  <a:pt x="424" y="743"/>
                </a:lnTo>
                <a:lnTo>
                  <a:pt x="437" y="736"/>
                </a:lnTo>
                <a:lnTo>
                  <a:pt x="450" y="728"/>
                </a:lnTo>
                <a:lnTo>
                  <a:pt x="465" y="724"/>
                </a:lnTo>
                <a:lnTo>
                  <a:pt x="481" y="720"/>
                </a:lnTo>
                <a:lnTo>
                  <a:pt x="498" y="720"/>
                </a:lnTo>
                <a:lnTo>
                  <a:pt x="513" y="720"/>
                </a:lnTo>
                <a:lnTo>
                  <a:pt x="528" y="720"/>
                </a:lnTo>
                <a:lnTo>
                  <a:pt x="543" y="722"/>
                </a:lnTo>
                <a:lnTo>
                  <a:pt x="559" y="728"/>
                </a:lnTo>
                <a:lnTo>
                  <a:pt x="570" y="728"/>
                </a:lnTo>
                <a:lnTo>
                  <a:pt x="583" y="734"/>
                </a:lnTo>
                <a:lnTo>
                  <a:pt x="597" y="736"/>
                </a:lnTo>
                <a:lnTo>
                  <a:pt x="606" y="741"/>
                </a:lnTo>
                <a:lnTo>
                  <a:pt x="614" y="743"/>
                </a:lnTo>
                <a:lnTo>
                  <a:pt x="621" y="747"/>
                </a:lnTo>
                <a:lnTo>
                  <a:pt x="623" y="747"/>
                </a:lnTo>
                <a:lnTo>
                  <a:pt x="627" y="749"/>
                </a:lnTo>
                <a:lnTo>
                  <a:pt x="627" y="747"/>
                </a:lnTo>
                <a:lnTo>
                  <a:pt x="627" y="741"/>
                </a:lnTo>
                <a:lnTo>
                  <a:pt x="627" y="734"/>
                </a:lnTo>
                <a:lnTo>
                  <a:pt x="629" y="724"/>
                </a:lnTo>
                <a:lnTo>
                  <a:pt x="631" y="709"/>
                </a:lnTo>
                <a:lnTo>
                  <a:pt x="633" y="696"/>
                </a:lnTo>
                <a:lnTo>
                  <a:pt x="638" y="680"/>
                </a:lnTo>
                <a:lnTo>
                  <a:pt x="644" y="665"/>
                </a:lnTo>
                <a:lnTo>
                  <a:pt x="648" y="646"/>
                </a:lnTo>
                <a:lnTo>
                  <a:pt x="656" y="629"/>
                </a:lnTo>
                <a:lnTo>
                  <a:pt x="663" y="612"/>
                </a:lnTo>
                <a:lnTo>
                  <a:pt x="671" y="595"/>
                </a:lnTo>
                <a:lnTo>
                  <a:pt x="680" y="578"/>
                </a:lnTo>
                <a:lnTo>
                  <a:pt x="690" y="563"/>
                </a:lnTo>
                <a:lnTo>
                  <a:pt x="703" y="546"/>
                </a:lnTo>
                <a:lnTo>
                  <a:pt x="716" y="534"/>
                </a:lnTo>
                <a:lnTo>
                  <a:pt x="730" y="521"/>
                </a:lnTo>
                <a:lnTo>
                  <a:pt x="745" y="511"/>
                </a:lnTo>
                <a:lnTo>
                  <a:pt x="760" y="502"/>
                </a:lnTo>
                <a:lnTo>
                  <a:pt x="775" y="498"/>
                </a:lnTo>
                <a:lnTo>
                  <a:pt x="791" y="492"/>
                </a:lnTo>
                <a:lnTo>
                  <a:pt x="808" y="488"/>
                </a:lnTo>
                <a:lnTo>
                  <a:pt x="823" y="485"/>
                </a:lnTo>
                <a:lnTo>
                  <a:pt x="838" y="485"/>
                </a:lnTo>
                <a:lnTo>
                  <a:pt x="851" y="481"/>
                </a:lnTo>
                <a:lnTo>
                  <a:pt x="865" y="481"/>
                </a:lnTo>
                <a:lnTo>
                  <a:pt x="876" y="481"/>
                </a:lnTo>
                <a:lnTo>
                  <a:pt x="888" y="481"/>
                </a:lnTo>
                <a:lnTo>
                  <a:pt x="895" y="481"/>
                </a:lnTo>
                <a:lnTo>
                  <a:pt x="903" y="483"/>
                </a:lnTo>
                <a:lnTo>
                  <a:pt x="905" y="483"/>
                </a:lnTo>
                <a:lnTo>
                  <a:pt x="908" y="485"/>
                </a:lnTo>
                <a:lnTo>
                  <a:pt x="908" y="481"/>
                </a:lnTo>
                <a:lnTo>
                  <a:pt x="912" y="475"/>
                </a:lnTo>
                <a:lnTo>
                  <a:pt x="920" y="468"/>
                </a:lnTo>
                <a:lnTo>
                  <a:pt x="929" y="456"/>
                </a:lnTo>
                <a:lnTo>
                  <a:pt x="943" y="443"/>
                </a:lnTo>
                <a:lnTo>
                  <a:pt x="956" y="426"/>
                </a:lnTo>
                <a:lnTo>
                  <a:pt x="973" y="407"/>
                </a:lnTo>
                <a:lnTo>
                  <a:pt x="994" y="390"/>
                </a:lnTo>
                <a:lnTo>
                  <a:pt x="1015" y="369"/>
                </a:lnTo>
                <a:lnTo>
                  <a:pt x="1038" y="348"/>
                </a:lnTo>
                <a:lnTo>
                  <a:pt x="1062" y="329"/>
                </a:lnTo>
                <a:lnTo>
                  <a:pt x="1089" y="308"/>
                </a:lnTo>
                <a:lnTo>
                  <a:pt x="1116" y="289"/>
                </a:lnTo>
                <a:lnTo>
                  <a:pt x="1146" y="272"/>
                </a:lnTo>
                <a:lnTo>
                  <a:pt x="1177" y="257"/>
                </a:lnTo>
                <a:lnTo>
                  <a:pt x="1209" y="243"/>
                </a:lnTo>
                <a:lnTo>
                  <a:pt x="1239" y="228"/>
                </a:lnTo>
                <a:lnTo>
                  <a:pt x="1272" y="219"/>
                </a:lnTo>
                <a:lnTo>
                  <a:pt x="1304" y="209"/>
                </a:lnTo>
                <a:lnTo>
                  <a:pt x="1340" y="203"/>
                </a:lnTo>
                <a:lnTo>
                  <a:pt x="1372" y="198"/>
                </a:lnTo>
                <a:lnTo>
                  <a:pt x="1407" y="194"/>
                </a:lnTo>
                <a:lnTo>
                  <a:pt x="1441" y="194"/>
                </a:lnTo>
                <a:lnTo>
                  <a:pt x="1473" y="196"/>
                </a:lnTo>
                <a:lnTo>
                  <a:pt x="1506" y="198"/>
                </a:lnTo>
                <a:lnTo>
                  <a:pt x="1538" y="201"/>
                </a:lnTo>
                <a:lnTo>
                  <a:pt x="1568" y="207"/>
                </a:lnTo>
                <a:lnTo>
                  <a:pt x="1599" y="215"/>
                </a:lnTo>
                <a:lnTo>
                  <a:pt x="1625" y="220"/>
                </a:lnTo>
                <a:lnTo>
                  <a:pt x="1654" y="232"/>
                </a:lnTo>
                <a:lnTo>
                  <a:pt x="1679" y="241"/>
                </a:lnTo>
                <a:lnTo>
                  <a:pt x="1703" y="255"/>
                </a:lnTo>
                <a:lnTo>
                  <a:pt x="1724" y="266"/>
                </a:lnTo>
                <a:lnTo>
                  <a:pt x="1743" y="279"/>
                </a:lnTo>
                <a:lnTo>
                  <a:pt x="1758" y="295"/>
                </a:lnTo>
                <a:lnTo>
                  <a:pt x="1776" y="308"/>
                </a:lnTo>
                <a:lnTo>
                  <a:pt x="1787" y="321"/>
                </a:lnTo>
                <a:lnTo>
                  <a:pt x="1800" y="336"/>
                </a:lnTo>
                <a:lnTo>
                  <a:pt x="1810" y="350"/>
                </a:lnTo>
                <a:lnTo>
                  <a:pt x="1819" y="365"/>
                </a:lnTo>
                <a:lnTo>
                  <a:pt x="1827" y="376"/>
                </a:lnTo>
                <a:lnTo>
                  <a:pt x="1833" y="388"/>
                </a:lnTo>
                <a:lnTo>
                  <a:pt x="1838" y="397"/>
                </a:lnTo>
                <a:lnTo>
                  <a:pt x="1844" y="409"/>
                </a:lnTo>
                <a:lnTo>
                  <a:pt x="1844" y="416"/>
                </a:lnTo>
                <a:lnTo>
                  <a:pt x="1848" y="422"/>
                </a:lnTo>
                <a:lnTo>
                  <a:pt x="1850" y="424"/>
                </a:lnTo>
                <a:lnTo>
                  <a:pt x="1852" y="428"/>
                </a:lnTo>
                <a:lnTo>
                  <a:pt x="1859" y="513"/>
                </a:lnTo>
                <a:lnTo>
                  <a:pt x="1861" y="506"/>
                </a:lnTo>
                <a:lnTo>
                  <a:pt x="1871" y="494"/>
                </a:lnTo>
                <a:lnTo>
                  <a:pt x="1880" y="481"/>
                </a:lnTo>
                <a:lnTo>
                  <a:pt x="1895" y="473"/>
                </a:lnTo>
                <a:lnTo>
                  <a:pt x="1907" y="464"/>
                </a:lnTo>
                <a:lnTo>
                  <a:pt x="1918" y="462"/>
                </a:lnTo>
                <a:lnTo>
                  <a:pt x="1926" y="462"/>
                </a:lnTo>
                <a:lnTo>
                  <a:pt x="1928" y="462"/>
                </a:lnTo>
                <a:close/>
              </a:path>
            </a:pathLst>
          </a:custGeom>
          <a:solidFill>
            <a:schemeClr val="accent5">
              <a:lumMod val="60000"/>
              <a:lumOff val="40000"/>
              <a:alpha val="50195"/>
            </a:schemeClr>
          </a:solidFill>
          <a:ln w="9525">
            <a:noFill/>
            <a:round/>
            <a:headEnd/>
            <a:tailEnd/>
          </a:ln>
        </p:spPr>
        <p:txBody>
          <a:bodyPr/>
          <a:lstStyle/>
          <a:p>
            <a:pPr>
              <a:defRPr/>
            </a:pPr>
            <a:endParaRPr lang="en-US">
              <a:latin typeface="Arial" charset="0"/>
            </a:endParaRPr>
          </a:p>
        </p:txBody>
      </p:sp>
      <p:sp>
        <p:nvSpPr>
          <p:cNvPr id="79884" name="Freeform 11">
            <a:extLst>
              <a:ext uri="{FF2B5EF4-FFF2-40B4-BE49-F238E27FC236}">
                <a16:creationId xmlns:a16="http://schemas.microsoft.com/office/drawing/2014/main" id="{57A81D74-E12E-419B-9CA7-4417496A2E89}"/>
              </a:ext>
            </a:extLst>
          </p:cNvPr>
          <p:cNvSpPr>
            <a:spLocks/>
          </p:cNvSpPr>
          <p:nvPr/>
        </p:nvSpPr>
        <p:spPr bwMode="auto">
          <a:xfrm rot="16200000" flipH="1">
            <a:off x="7159626" y="4748452"/>
            <a:ext cx="2125663" cy="646113"/>
          </a:xfrm>
          <a:custGeom>
            <a:avLst/>
            <a:gdLst>
              <a:gd name="T0" fmla="*/ 2147483647 w 3569"/>
              <a:gd name="T1" fmla="*/ 2147483647 h 1000"/>
              <a:gd name="T2" fmla="*/ 2147483647 w 3569"/>
              <a:gd name="T3" fmla="*/ 2147483647 h 1000"/>
              <a:gd name="T4" fmla="*/ 2147483647 w 3569"/>
              <a:gd name="T5" fmla="*/ 2147483647 h 1000"/>
              <a:gd name="T6" fmla="*/ 2147483647 w 3569"/>
              <a:gd name="T7" fmla="*/ 2147483647 h 1000"/>
              <a:gd name="T8" fmla="*/ 2147483647 w 3569"/>
              <a:gd name="T9" fmla="*/ 2147483647 h 1000"/>
              <a:gd name="T10" fmla="*/ 2147483647 w 3569"/>
              <a:gd name="T11" fmla="*/ 2147483647 h 1000"/>
              <a:gd name="T12" fmla="*/ 2147483647 w 3569"/>
              <a:gd name="T13" fmla="*/ 2147483647 h 1000"/>
              <a:gd name="T14" fmla="*/ 2147483647 w 3569"/>
              <a:gd name="T15" fmla="*/ 2147483647 h 1000"/>
              <a:gd name="T16" fmla="*/ 2147483647 w 3569"/>
              <a:gd name="T17" fmla="*/ 2147483647 h 1000"/>
              <a:gd name="T18" fmla="*/ 2147483647 w 3569"/>
              <a:gd name="T19" fmla="*/ 2147483647 h 1000"/>
              <a:gd name="T20" fmla="*/ 2147483647 w 3569"/>
              <a:gd name="T21" fmla="*/ 2147483647 h 1000"/>
              <a:gd name="T22" fmla="*/ 2147483647 w 3569"/>
              <a:gd name="T23" fmla="*/ 2147483647 h 1000"/>
              <a:gd name="T24" fmla="*/ 2147483647 w 3569"/>
              <a:gd name="T25" fmla="*/ 2147483647 h 1000"/>
              <a:gd name="T26" fmla="*/ 2147483647 w 3569"/>
              <a:gd name="T27" fmla="*/ 2147483647 h 1000"/>
              <a:gd name="T28" fmla="*/ 2147483647 w 3569"/>
              <a:gd name="T29" fmla="*/ 2147483647 h 1000"/>
              <a:gd name="T30" fmla="*/ 2147483647 w 3569"/>
              <a:gd name="T31" fmla="*/ 2147483647 h 1000"/>
              <a:gd name="T32" fmla="*/ 2147483647 w 3569"/>
              <a:gd name="T33" fmla="*/ 2147483647 h 1000"/>
              <a:gd name="T34" fmla="*/ 2147483647 w 3569"/>
              <a:gd name="T35" fmla="*/ 2147483647 h 1000"/>
              <a:gd name="T36" fmla="*/ 2147483647 w 3569"/>
              <a:gd name="T37" fmla="*/ 2147483647 h 1000"/>
              <a:gd name="T38" fmla="*/ 2147483647 w 3569"/>
              <a:gd name="T39" fmla="*/ 2147483647 h 1000"/>
              <a:gd name="T40" fmla="*/ 2147483647 w 3569"/>
              <a:gd name="T41" fmla="*/ 2147483647 h 1000"/>
              <a:gd name="T42" fmla="*/ 2147483647 w 3569"/>
              <a:gd name="T43" fmla="*/ 2147483647 h 1000"/>
              <a:gd name="T44" fmla="*/ 2147483647 w 3569"/>
              <a:gd name="T45" fmla="*/ 2147483647 h 1000"/>
              <a:gd name="T46" fmla="*/ 2147483647 w 3569"/>
              <a:gd name="T47" fmla="*/ 2147483647 h 1000"/>
              <a:gd name="T48" fmla="*/ 2147483647 w 3569"/>
              <a:gd name="T49" fmla="*/ 2147483647 h 1000"/>
              <a:gd name="T50" fmla="*/ 2147483647 w 3569"/>
              <a:gd name="T51" fmla="*/ 2147483647 h 1000"/>
              <a:gd name="T52" fmla="*/ 2147483647 w 3569"/>
              <a:gd name="T53" fmla="*/ 2147483647 h 1000"/>
              <a:gd name="T54" fmla="*/ 2147483647 w 3569"/>
              <a:gd name="T55" fmla="*/ 2147483647 h 1000"/>
              <a:gd name="T56" fmla="*/ 2147483647 w 3569"/>
              <a:gd name="T57" fmla="*/ 2147483647 h 1000"/>
              <a:gd name="T58" fmla="*/ 2147483647 w 3569"/>
              <a:gd name="T59" fmla="*/ 2147483647 h 1000"/>
              <a:gd name="T60" fmla="*/ 2147483647 w 3569"/>
              <a:gd name="T61" fmla="*/ 2147483647 h 1000"/>
              <a:gd name="T62" fmla="*/ 2147483647 w 3569"/>
              <a:gd name="T63" fmla="*/ 2147483647 h 1000"/>
              <a:gd name="T64" fmla="*/ 2147483647 w 3569"/>
              <a:gd name="T65" fmla="*/ 2147483647 h 1000"/>
              <a:gd name="T66" fmla="*/ 2147483647 w 3569"/>
              <a:gd name="T67" fmla="*/ 2147483647 h 1000"/>
              <a:gd name="T68" fmla="*/ 2147483647 w 3569"/>
              <a:gd name="T69" fmla="*/ 2147483647 h 1000"/>
              <a:gd name="T70" fmla="*/ 2147483647 w 3569"/>
              <a:gd name="T71" fmla="*/ 2147483647 h 1000"/>
              <a:gd name="T72" fmla="*/ 2147483647 w 3569"/>
              <a:gd name="T73" fmla="*/ 2147483647 h 1000"/>
              <a:gd name="T74" fmla="*/ 2147483647 w 3569"/>
              <a:gd name="T75" fmla="*/ 2147483647 h 1000"/>
              <a:gd name="T76" fmla="*/ 2147483647 w 3569"/>
              <a:gd name="T77" fmla="*/ 2147483647 h 1000"/>
              <a:gd name="T78" fmla="*/ 2147483647 w 3569"/>
              <a:gd name="T79" fmla="*/ 2147483647 h 1000"/>
              <a:gd name="T80" fmla="*/ 2147483647 w 3569"/>
              <a:gd name="T81" fmla="*/ 2147483647 h 1000"/>
              <a:gd name="T82" fmla="*/ 2147483647 w 3569"/>
              <a:gd name="T83" fmla="*/ 2147483647 h 1000"/>
              <a:gd name="T84" fmla="*/ 2147483647 w 3569"/>
              <a:gd name="T85" fmla="*/ 2147483647 h 1000"/>
              <a:gd name="T86" fmla="*/ 2147483647 w 3569"/>
              <a:gd name="T87" fmla="*/ 2147483647 h 1000"/>
              <a:gd name="T88" fmla="*/ 2147483647 w 3569"/>
              <a:gd name="T89" fmla="*/ 2147483647 h 1000"/>
              <a:gd name="T90" fmla="*/ 2147483647 w 3569"/>
              <a:gd name="T91" fmla="*/ 2147483647 h 1000"/>
              <a:gd name="T92" fmla="*/ 2147483647 w 3569"/>
              <a:gd name="T93" fmla="*/ 2147483647 h 1000"/>
              <a:gd name="T94" fmla="*/ 2147483647 w 3569"/>
              <a:gd name="T95" fmla="*/ 2147483647 h 1000"/>
              <a:gd name="T96" fmla="*/ 2147483647 w 3569"/>
              <a:gd name="T97" fmla="*/ 2147483647 h 1000"/>
              <a:gd name="T98" fmla="*/ 2147483647 w 3569"/>
              <a:gd name="T99" fmla="*/ 2147483647 h 1000"/>
              <a:gd name="T100" fmla="*/ 2147483647 w 3569"/>
              <a:gd name="T101" fmla="*/ 2147483647 h 1000"/>
              <a:gd name="T102" fmla="*/ 2147483647 w 3569"/>
              <a:gd name="T103" fmla="*/ 2147483647 h 1000"/>
              <a:gd name="T104" fmla="*/ 2147483647 w 3569"/>
              <a:gd name="T105" fmla="*/ 2147483647 h 1000"/>
              <a:gd name="T106" fmla="*/ 2147483647 w 3569"/>
              <a:gd name="T107" fmla="*/ 2147483647 h 1000"/>
              <a:gd name="T108" fmla="*/ 2147483647 w 3569"/>
              <a:gd name="T109" fmla="*/ 2147483647 h 1000"/>
              <a:gd name="T110" fmla="*/ 2147483647 w 3569"/>
              <a:gd name="T111" fmla="*/ 2147483647 h 1000"/>
              <a:gd name="T112" fmla="*/ 2147483647 w 3569"/>
              <a:gd name="T113" fmla="*/ 2147483647 h 1000"/>
              <a:gd name="T114" fmla="*/ 2147483647 w 3569"/>
              <a:gd name="T115" fmla="*/ 2147483647 h 1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569"/>
              <a:gd name="T175" fmla="*/ 0 h 1000"/>
              <a:gd name="T176" fmla="*/ 3569 w 3569"/>
              <a:gd name="T177" fmla="*/ 1000 h 1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569" h="1000">
                <a:moveTo>
                  <a:pt x="6" y="716"/>
                </a:moveTo>
                <a:lnTo>
                  <a:pt x="4" y="715"/>
                </a:lnTo>
                <a:lnTo>
                  <a:pt x="2" y="709"/>
                </a:lnTo>
                <a:lnTo>
                  <a:pt x="0" y="701"/>
                </a:lnTo>
                <a:lnTo>
                  <a:pt x="2" y="692"/>
                </a:lnTo>
                <a:lnTo>
                  <a:pt x="4" y="678"/>
                </a:lnTo>
                <a:lnTo>
                  <a:pt x="12" y="667"/>
                </a:lnTo>
                <a:lnTo>
                  <a:pt x="15" y="659"/>
                </a:lnTo>
                <a:lnTo>
                  <a:pt x="21" y="652"/>
                </a:lnTo>
                <a:lnTo>
                  <a:pt x="29" y="644"/>
                </a:lnTo>
                <a:lnTo>
                  <a:pt x="38" y="638"/>
                </a:lnTo>
                <a:lnTo>
                  <a:pt x="50" y="629"/>
                </a:lnTo>
                <a:lnTo>
                  <a:pt x="63" y="621"/>
                </a:lnTo>
                <a:lnTo>
                  <a:pt x="74" y="614"/>
                </a:lnTo>
                <a:lnTo>
                  <a:pt x="91" y="606"/>
                </a:lnTo>
                <a:lnTo>
                  <a:pt x="105" y="599"/>
                </a:lnTo>
                <a:lnTo>
                  <a:pt x="120" y="591"/>
                </a:lnTo>
                <a:lnTo>
                  <a:pt x="137" y="583"/>
                </a:lnTo>
                <a:lnTo>
                  <a:pt x="152" y="580"/>
                </a:lnTo>
                <a:lnTo>
                  <a:pt x="166" y="572"/>
                </a:lnTo>
                <a:lnTo>
                  <a:pt x="179" y="568"/>
                </a:lnTo>
                <a:lnTo>
                  <a:pt x="190" y="564"/>
                </a:lnTo>
                <a:lnTo>
                  <a:pt x="202" y="559"/>
                </a:lnTo>
                <a:lnTo>
                  <a:pt x="209" y="555"/>
                </a:lnTo>
                <a:lnTo>
                  <a:pt x="217" y="553"/>
                </a:lnTo>
                <a:lnTo>
                  <a:pt x="221" y="553"/>
                </a:lnTo>
                <a:lnTo>
                  <a:pt x="225" y="553"/>
                </a:lnTo>
                <a:lnTo>
                  <a:pt x="225" y="557"/>
                </a:lnTo>
                <a:lnTo>
                  <a:pt x="226" y="564"/>
                </a:lnTo>
                <a:lnTo>
                  <a:pt x="228" y="570"/>
                </a:lnTo>
                <a:lnTo>
                  <a:pt x="234" y="578"/>
                </a:lnTo>
                <a:lnTo>
                  <a:pt x="242" y="587"/>
                </a:lnTo>
                <a:lnTo>
                  <a:pt x="251" y="597"/>
                </a:lnTo>
                <a:lnTo>
                  <a:pt x="264" y="604"/>
                </a:lnTo>
                <a:lnTo>
                  <a:pt x="278" y="614"/>
                </a:lnTo>
                <a:lnTo>
                  <a:pt x="289" y="621"/>
                </a:lnTo>
                <a:lnTo>
                  <a:pt x="304" y="629"/>
                </a:lnTo>
                <a:lnTo>
                  <a:pt x="316" y="633"/>
                </a:lnTo>
                <a:lnTo>
                  <a:pt x="327" y="640"/>
                </a:lnTo>
                <a:lnTo>
                  <a:pt x="335" y="642"/>
                </a:lnTo>
                <a:lnTo>
                  <a:pt x="337" y="646"/>
                </a:lnTo>
                <a:lnTo>
                  <a:pt x="335" y="642"/>
                </a:lnTo>
                <a:lnTo>
                  <a:pt x="329" y="635"/>
                </a:lnTo>
                <a:lnTo>
                  <a:pt x="323" y="625"/>
                </a:lnTo>
                <a:lnTo>
                  <a:pt x="318" y="614"/>
                </a:lnTo>
                <a:lnTo>
                  <a:pt x="314" y="604"/>
                </a:lnTo>
                <a:lnTo>
                  <a:pt x="312" y="595"/>
                </a:lnTo>
                <a:lnTo>
                  <a:pt x="310" y="587"/>
                </a:lnTo>
                <a:lnTo>
                  <a:pt x="310" y="580"/>
                </a:lnTo>
                <a:lnTo>
                  <a:pt x="308" y="570"/>
                </a:lnTo>
                <a:lnTo>
                  <a:pt x="310" y="561"/>
                </a:lnTo>
                <a:lnTo>
                  <a:pt x="314" y="551"/>
                </a:lnTo>
                <a:lnTo>
                  <a:pt x="318" y="542"/>
                </a:lnTo>
                <a:lnTo>
                  <a:pt x="321" y="530"/>
                </a:lnTo>
                <a:lnTo>
                  <a:pt x="327" y="519"/>
                </a:lnTo>
                <a:lnTo>
                  <a:pt x="333" y="507"/>
                </a:lnTo>
                <a:lnTo>
                  <a:pt x="340" y="498"/>
                </a:lnTo>
                <a:lnTo>
                  <a:pt x="348" y="488"/>
                </a:lnTo>
                <a:lnTo>
                  <a:pt x="358" y="477"/>
                </a:lnTo>
                <a:lnTo>
                  <a:pt x="367" y="469"/>
                </a:lnTo>
                <a:lnTo>
                  <a:pt x="379" y="462"/>
                </a:lnTo>
                <a:lnTo>
                  <a:pt x="384" y="452"/>
                </a:lnTo>
                <a:lnTo>
                  <a:pt x="394" y="445"/>
                </a:lnTo>
                <a:lnTo>
                  <a:pt x="401" y="437"/>
                </a:lnTo>
                <a:lnTo>
                  <a:pt x="409" y="433"/>
                </a:lnTo>
                <a:lnTo>
                  <a:pt x="420" y="426"/>
                </a:lnTo>
                <a:lnTo>
                  <a:pt x="424" y="424"/>
                </a:lnTo>
                <a:lnTo>
                  <a:pt x="424" y="431"/>
                </a:lnTo>
                <a:lnTo>
                  <a:pt x="426" y="437"/>
                </a:lnTo>
                <a:lnTo>
                  <a:pt x="430" y="450"/>
                </a:lnTo>
                <a:lnTo>
                  <a:pt x="434" y="460"/>
                </a:lnTo>
                <a:lnTo>
                  <a:pt x="445" y="473"/>
                </a:lnTo>
                <a:lnTo>
                  <a:pt x="449" y="479"/>
                </a:lnTo>
                <a:lnTo>
                  <a:pt x="458" y="485"/>
                </a:lnTo>
                <a:lnTo>
                  <a:pt x="466" y="490"/>
                </a:lnTo>
                <a:lnTo>
                  <a:pt x="475" y="498"/>
                </a:lnTo>
                <a:lnTo>
                  <a:pt x="485" y="500"/>
                </a:lnTo>
                <a:lnTo>
                  <a:pt x="495" y="505"/>
                </a:lnTo>
                <a:lnTo>
                  <a:pt x="504" y="507"/>
                </a:lnTo>
                <a:lnTo>
                  <a:pt x="517" y="513"/>
                </a:lnTo>
                <a:lnTo>
                  <a:pt x="529" y="513"/>
                </a:lnTo>
                <a:lnTo>
                  <a:pt x="540" y="517"/>
                </a:lnTo>
                <a:lnTo>
                  <a:pt x="552" y="519"/>
                </a:lnTo>
                <a:lnTo>
                  <a:pt x="563" y="523"/>
                </a:lnTo>
                <a:lnTo>
                  <a:pt x="574" y="524"/>
                </a:lnTo>
                <a:lnTo>
                  <a:pt x="584" y="524"/>
                </a:lnTo>
                <a:lnTo>
                  <a:pt x="593" y="526"/>
                </a:lnTo>
                <a:lnTo>
                  <a:pt x="601" y="528"/>
                </a:lnTo>
                <a:lnTo>
                  <a:pt x="610" y="530"/>
                </a:lnTo>
                <a:lnTo>
                  <a:pt x="618" y="532"/>
                </a:lnTo>
                <a:lnTo>
                  <a:pt x="614" y="528"/>
                </a:lnTo>
                <a:lnTo>
                  <a:pt x="610" y="521"/>
                </a:lnTo>
                <a:lnTo>
                  <a:pt x="609" y="513"/>
                </a:lnTo>
                <a:lnTo>
                  <a:pt x="607" y="507"/>
                </a:lnTo>
                <a:lnTo>
                  <a:pt x="605" y="500"/>
                </a:lnTo>
                <a:lnTo>
                  <a:pt x="603" y="494"/>
                </a:lnTo>
                <a:lnTo>
                  <a:pt x="599" y="483"/>
                </a:lnTo>
                <a:lnTo>
                  <a:pt x="595" y="475"/>
                </a:lnTo>
                <a:lnTo>
                  <a:pt x="593" y="464"/>
                </a:lnTo>
                <a:lnTo>
                  <a:pt x="591" y="456"/>
                </a:lnTo>
                <a:lnTo>
                  <a:pt x="586" y="443"/>
                </a:lnTo>
                <a:lnTo>
                  <a:pt x="586" y="433"/>
                </a:lnTo>
                <a:lnTo>
                  <a:pt x="582" y="424"/>
                </a:lnTo>
                <a:lnTo>
                  <a:pt x="582" y="412"/>
                </a:lnTo>
                <a:lnTo>
                  <a:pt x="580" y="399"/>
                </a:lnTo>
                <a:lnTo>
                  <a:pt x="578" y="389"/>
                </a:lnTo>
                <a:lnTo>
                  <a:pt x="578" y="378"/>
                </a:lnTo>
                <a:lnTo>
                  <a:pt x="578" y="367"/>
                </a:lnTo>
                <a:lnTo>
                  <a:pt x="578" y="355"/>
                </a:lnTo>
                <a:lnTo>
                  <a:pt x="580" y="346"/>
                </a:lnTo>
                <a:lnTo>
                  <a:pt x="580" y="336"/>
                </a:lnTo>
                <a:lnTo>
                  <a:pt x="586" y="327"/>
                </a:lnTo>
                <a:lnTo>
                  <a:pt x="588" y="317"/>
                </a:lnTo>
                <a:lnTo>
                  <a:pt x="593" y="308"/>
                </a:lnTo>
                <a:lnTo>
                  <a:pt x="597" y="298"/>
                </a:lnTo>
                <a:lnTo>
                  <a:pt x="605" y="291"/>
                </a:lnTo>
                <a:lnTo>
                  <a:pt x="610" y="283"/>
                </a:lnTo>
                <a:lnTo>
                  <a:pt x="618" y="277"/>
                </a:lnTo>
                <a:lnTo>
                  <a:pt x="628" y="272"/>
                </a:lnTo>
                <a:lnTo>
                  <a:pt x="639" y="268"/>
                </a:lnTo>
                <a:lnTo>
                  <a:pt x="649" y="262"/>
                </a:lnTo>
                <a:lnTo>
                  <a:pt x="662" y="258"/>
                </a:lnTo>
                <a:lnTo>
                  <a:pt x="675" y="255"/>
                </a:lnTo>
                <a:lnTo>
                  <a:pt x="688" y="253"/>
                </a:lnTo>
                <a:lnTo>
                  <a:pt x="702" y="249"/>
                </a:lnTo>
                <a:lnTo>
                  <a:pt x="715" y="247"/>
                </a:lnTo>
                <a:lnTo>
                  <a:pt x="728" y="247"/>
                </a:lnTo>
                <a:lnTo>
                  <a:pt x="744" y="247"/>
                </a:lnTo>
                <a:lnTo>
                  <a:pt x="755" y="247"/>
                </a:lnTo>
                <a:lnTo>
                  <a:pt x="766" y="245"/>
                </a:lnTo>
                <a:lnTo>
                  <a:pt x="776" y="245"/>
                </a:lnTo>
                <a:lnTo>
                  <a:pt x="785" y="245"/>
                </a:lnTo>
                <a:lnTo>
                  <a:pt x="793" y="245"/>
                </a:lnTo>
                <a:lnTo>
                  <a:pt x="799" y="245"/>
                </a:lnTo>
                <a:lnTo>
                  <a:pt x="801" y="245"/>
                </a:lnTo>
                <a:lnTo>
                  <a:pt x="804" y="247"/>
                </a:lnTo>
                <a:lnTo>
                  <a:pt x="803" y="247"/>
                </a:lnTo>
                <a:lnTo>
                  <a:pt x="801" y="253"/>
                </a:lnTo>
                <a:lnTo>
                  <a:pt x="799" y="260"/>
                </a:lnTo>
                <a:lnTo>
                  <a:pt x="799" y="272"/>
                </a:lnTo>
                <a:lnTo>
                  <a:pt x="797" y="285"/>
                </a:lnTo>
                <a:lnTo>
                  <a:pt x="801" y="302"/>
                </a:lnTo>
                <a:lnTo>
                  <a:pt x="804" y="310"/>
                </a:lnTo>
                <a:lnTo>
                  <a:pt x="810" y="319"/>
                </a:lnTo>
                <a:lnTo>
                  <a:pt x="814" y="329"/>
                </a:lnTo>
                <a:lnTo>
                  <a:pt x="823" y="340"/>
                </a:lnTo>
                <a:lnTo>
                  <a:pt x="831" y="348"/>
                </a:lnTo>
                <a:lnTo>
                  <a:pt x="841" y="357"/>
                </a:lnTo>
                <a:lnTo>
                  <a:pt x="852" y="367"/>
                </a:lnTo>
                <a:lnTo>
                  <a:pt x="863" y="378"/>
                </a:lnTo>
                <a:lnTo>
                  <a:pt x="877" y="386"/>
                </a:lnTo>
                <a:lnTo>
                  <a:pt x="890" y="397"/>
                </a:lnTo>
                <a:lnTo>
                  <a:pt x="901" y="405"/>
                </a:lnTo>
                <a:lnTo>
                  <a:pt x="915" y="416"/>
                </a:lnTo>
                <a:lnTo>
                  <a:pt x="924" y="424"/>
                </a:lnTo>
                <a:lnTo>
                  <a:pt x="936" y="431"/>
                </a:lnTo>
                <a:lnTo>
                  <a:pt x="945" y="437"/>
                </a:lnTo>
                <a:lnTo>
                  <a:pt x="955" y="443"/>
                </a:lnTo>
                <a:lnTo>
                  <a:pt x="962" y="445"/>
                </a:lnTo>
                <a:lnTo>
                  <a:pt x="968" y="450"/>
                </a:lnTo>
                <a:lnTo>
                  <a:pt x="972" y="452"/>
                </a:lnTo>
                <a:lnTo>
                  <a:pt x="974" y="454"/>
                </a:lnTo>
                <a:lnTo>
                  <a:pt x="972" y="450"/>
                </a:lnTo>
                <a:lnTo>
                  <a:pt x="972" y="445"/>
                </a:lnTo>
                <a:lnTo>
                  <a:pt x="970" y="437"/>
                </a:lnTo>
                <a:lnTo>
                  <a:pt x="968" y="424"/>
                </a:lnTo>
                <a:lnTo>
                  <a:pt x="964" y="409"/>
                </a:lnTo>
                <a:lnTo>
                  <a:pt x="964" y="391"/>
                </a:lnTo>
                <a:lnTo>
                  <a:pt x="964" y="374"/>
                </a:lnTo>
                <a:lnTo>
                  <a:pt x="964" y="355"/>
                </a:lnTo>
                <a:lnTo>
                  <a:pt x="964" y="334"/>
                </a:lnTo>
                <a:lnTo>
                  <a:pt x="966" y="313"/>
                </a:lnTo>
                <a:lnTo>
                  <a:pt x="968" y="291"/>
                </a:lnTo>
                <a:lnTo>
                  <a:pt x="974" y="272"/>
                </a:lnTo>
                <a:lnTo>
                  <a:pt x="979" y="249"/>
                </a:lnTo>
                <a:lnTo>
                  <a:pt x="991" y="228"/>
                </a:lnTo>
                <a:lnTo>
                  <a:pt x="1000" y="211"/>
                </a:lnTo>
                <a:lnTo>
                  <a:pt x="1015" y="196"/>
                </a:lnTo>
                <a:lnTo>
                  <a:pt x="1029" y="179"/>
                </a:lnTo>
                <a:lnTo>
                  <a:pt x="1048" y="167"/>
                </a:lnTo>
                <a:lnTo>
                  <a:pt x="1069" y="156"/>
                </a:lnTo>
                <a:lnTo>
                  <a:pt x="1092" y="148"/>
                </a:lnTo>
                <a:lnTo>
                  <a:pt x="1114" y="141"/>
                </a:lnTo>
                <a:lnTo>
                  <a:pt x="1141" y="137"/>
                </a:lnTo>
                <a:lnTo>
                  <a:pt x="1168" y="133"/>
                </a:lnTo>
                <a:lnTo>
                  <a:pt x="1196" y="133"/>
                </a:lnTo>
                <a:lnTo>
                  <a:pt x="1223" y="131"/>
                </a:lnTo>
                <a:lnTo>
                  <a:pt x="1251" y="133"/>
                </a:lnTo>
                <a:lnTo>
                  <a:pt x="1280" y="133"/>
                </a:lnTo>
                <a:lnTo>
                  <a:pt x="1308" y="139"/>
                </a:lnTo>
                <a:lnTo>
                  <a:pt x="1337" y="141"/>
                </a:lnTo>
                <a:lnTo>
                  <a:pt x="1363" y="146"/>
                </a:lnTo>
                <a:lnTo>
                  <a:pt x="1390" y="152"/>
                </a:lnTo>
                <a:lnTo>
                  <a:pt x="1417" y="161"/>
                </a:lnTo>
                <a:lnTo>
                  <a:pt x="1438" y="169"/>
                </a:lnTo>
                <a:lnTo>
                  <a:pt x="1462" y="177"/>
                </a:lnTo>
                <a:lnTo>
                  <a:pt x="1483" y="186"/>
                </a:lnTo>
                <a:lnTo>
                  <a:pt x="1502" y="196"/>
                </a:lnTo>
                <a:lnTo>
                  <a:pt x="1519" y="207"/>
                </a:lnTo>
                <a:lnTo>
                  <a:pt x="1536" y="217"/>
                </a:lnTo>
                <a:lnTo>
                  <a:pt x="1552" y="228"/>
                </a:lnTo>
                <a:lnTo>
                  <a:pt x="1565" y="237"/>
                </a:lnTo>
                <a:lnTo>
                  <a:pt x="1576" y="247"/>
                </a:lnTo>
                <a:lnTo>
                  <a:pt x="1586" y="255"/>
                </a:lnTo>
                <a:lnTo>
                  <a:pt x="1594" y="262"/>
                </a:lnTo>
                <a:lnTo>
                  <a:pt x="1603" y="270"/>
                </a:lnTo>
                <a:lnTo>
                  <a:pt x="1611" y="279"/>
                </a:lnTo>
                <a:lnTo>
                  <a:pt x="1614" y="285"/>
                </a:lnTo>
                <a:lnTo>
                  <a:pt x="1613" y="285"/>
                </a:lnTo>
                <a:lnTo>
                  <a:pt x="1609" y="293"/>
                </a:lnTo>
                <a:lnTo>
                  <a:pt x="1603" y="304"/>
                </a:lnTo>
                <a:lnTo>
                  <a:pt x="1597" y="317"/>
                </a:lnTo>
                <a:lnTo>
                  <a:pt x="1594" y="325"/>
                </a:lnTo>
                <a:lnTo>
                  <a:pt x="1590" y="334"/>
                </a:lnTo>
                <a:lnTo>
                  <a:pt x="1588" y="342"/>
                </a:lnTo>
                <a:lnTo>
                  <a:pt x="1584" y="351"/>
                </a:lnTo>
                <a:lnTo>
                  <a:pt x="1582" y="361"/>
                </a:lnTo>
                <a:lnTo>
                  <a:pt x="1580" y="370"/>
                </a:lnTo>
                <a:lnTo>
                  <a:pt x="1580" y="380"/>
                </a:lnTo>
                <a:lnTo>
                  <a:pt x="1580" y="391"/>
                </a:lnTo>
                <a:lnTo>
                  <a:pt x="1580" y="399"/>
                </a:lnTo>
                <a:lnTo>
                  <a:pt x="1580" y="407"/>
                </a:lnTo>
                <a:lnTo>
                  <a:pt x="1582" y="416"/>
                </a:lnTo>
                <a:lnTo>
                  <a:pt x="1586" y="424"/>
                </a:lnTo>
                <a:lnTo>
                  <a:pt x="1590" y="431"/>
                </a:lnTo>
                <a:lnTo>
                  <a:pt x="1594" y="441"/>
                </a:lnTo>
                <a:lnTo>
                  <a:pt x="1599" y="448"/>
                </a:lnTo>
                <a:lnTo>
                  <a:pt x="1607" y="456"/>
                </a:lnTo>
                <a:lnTo>
                  <a:pt x="1613" y="462"/>
                </a:lnTo>
                <a:lnTo>
                  <a:pt x="1622" y="467"/>
                </a:lnTo>
                <a:lnTo>
                  <a:pt x="1630" y="471"/>
                </a:lnTo>
                <a:lnTo>
                  <a:pt x="1641" y="477"/>
                </a:lnTo>
                <a:lnTo>
                  <a:pt x="1649" y="481"/>
                </a:lnTo>
                <a:lnTo>
                  <a:pt x="1660" y="485"/>
                </a:lnTo>
                <a:lnTo>
                  <a:pt x="1673" y="488"/>
                </a:lnTo>
                <a:lnTo>
                  <a:pt x="1687" y="490"/>
                </a:lnTo>
                <a:lnTo>
                  <a:pt x="1698" y="490"/>
                </a:lnTo>
                <a:lnTo>
                  <a:pt x="1711" y="490"/>
                </a:lnTo>
                <a:lnTo>
                  <a:pt x="1727" y="490"/>
                </a:lnTo>
                <a:lnTo>
                  <a:pt x="1742" y="492"/>
                </a:lnTo>
                <a:lnTo>
                  <a:pt x="1755" y="490"/>
                </a:lnTo>
                <a:lnTo>
                  <a:pt x="1770" y="488"/>
                </a:lnTo>
                <a:lnTo>
                  <a:pt x="1784" y="488"/>
                </a:lnTo>
                <a:lnTo>
                  <a:pt x="1797" y="486"/>
                </a:lnTo>
                <a:lnTo>
                  <a:pt x="1810" y="483"/>
                </a:lnTo>
                <a:lnTo>
                  <a:pt x="1822" y="481"/>
                </a:lnTo>
                <a:lnTo>
                  <a:pt x="1831" y="479"/>
                </a:lnTo>
                <a:lnTo>
                  <a:pt x="1843" y="479"/>
                </a:lnTo>
                <a:lnTo>
                  <a:pt x="1854" y="475"/>
                </a:lnTo>
                <a:lnTo>
                  <a:pt x="1860" y="475"/>
                </a:lnTo>
                <a:lnTo>
                  <a:pt x="1858" y="473"/>
                </a:lnTo>
                <a:lnTo>
                  <a:pt x="1856" y="467"/>
                </a:lnTo>
                <a:lnTo>
                  <a:pt x="1848" y="458"/>
                </a:lnTo>
                <a:lnTo>
                  <a:pt x="1844" y="447"/>
                </a:lnTo>
                <a:lnTo>
                  <a:pt x="1837" y="431"/>
                </a:lnTo>
                <a:lnTo>
                  <a:pt x="1829" y="414"/>
                </a:lnTo>
                <a:lnTo>
                  <a:pt x="1824" y="395"/>
                </a:lnTo>
                <a:lnTo>
                  <a:pt x="1816" y="378"/>
                </a:lnTo>
                <a:lnTo>
                  <a:pt x="1806" y="357"/>
                </a:lnTo>
                <a:lnTo>
                  <a:pt x="1801" y="336"/>
                </a:lnTo>
                <a:lnTo>
                  <a:pt x="1793" y="317"/>
                </a:lnTo>
                <a:lnTo>
                  <a:pt x="1791" y="296"/>
                </a:lnTo>
                <a:lnTo>
                  <a:pt x="1786" y="277"/>
                </a:lnTo>
                <a:lnTo>
                  <a:pt x="1787" y="260"/>
                </a:lnTo>
                <a:lnTo>
                  <a:pt x="1787" y="245"/>
                </a:lnTo>
                <a:lnTo>
                  <a:pt x="1793" y="234"/>
                </a:lnTo>
                <a:lnTo>
                  <a:pt x="1799" y="220"/>
                </a:lnTo>
                <a:lnTo>
                  <a:pt x="1808" y="211"/>
                </a:lnTo>
                <a:lnTo>
                  <a:pt x="1820" y="203"/>
                </a:lnTo>
                <a:lnTo>
                  <a:pt x="1833" y="198"/>
                </a:lnTo>
                <a:lnTo>
                  <a:pt x="1846" y="194"/>
                </a:lnTo>
                <a:lnTo>
                  <a:pt x="1862" y="192"/>
                </a:lnTo>
                <a:lnTo>
                  <a:pt x="1877" y="190"/>
                </a:lnTo>
                <a:lnTo>
                  <a:pt x="1894" y="192"/>
                </a:lnTo>
                <a:lnTo>
                  <a:pt x="1909" y="192"/>
                </a:lnTo>
                <a:lnTo>
                  <a:pt x="1924" y="196"/>
                </a:lnTo>
                <a:lnTo>
                  <a:pt x="1936" y="196"/>
                </a:lnTo>
                <a:lnTo>
                  <a:pt x="1949" y="199"/>
                </a:lnTo>
                <a:lnTo>
                  <a:pt x="1957" y="201"/>
                </a:lnTo>
                <a:lnTo>
                  <a:pt x="1966" y="203"/>
                </a:lnTo>
                <a:lnTo>
                  <a:pt x="1970" y="203"/>
                </a:lnTo>
                <a:lnTo>
                  <a:pt x="1974" y="205"/>
                </a:lnTo>
                <a:lnTo>
                  <a:pt x="1970" y="203"/>
                </a:lnTo>
                <a:lnTo>
                  <a:pt x="1966" y="196"/>
                </a:lnTo>
                <a:lnTo>
                  <a:pt x="1960" y="186"/>
                </a:lnTo>
                <a:lnTo>
                  <a:pt x="1957" y="175"/>
                </a:lnTo>
                <a:lnTo>
                  <a:pt x="1957" y="165"/>
                </a:lnTo>
                <a:lnTo>
                  <a:pt x="1957" y="158"/>
                </a:lnTo>
                <a:lnTo>
                  <a:pt x="1957" y="148"/>
                </a:lnTo>
                <a:lnTo>
                  <a:pt x="1962" y="141"/>
                </a:lnTo>
                <a:lnTo>
                  <a:pt x="1966" y="129"/>
                </a:lnTo>
                <a:lnTo>
                  <a:pt x="1974" y="120"/>
                </a:lnTo>
                <a:lnTo>
                  <a:pt x="1981" y="108"/>
                </a:lnTo>
                <a:lnTo>
                  <a:pt x="1995" y="99"/>
                </a:lnTo>
                <a:lnTo>
                  <a:pt x="2006" y="85"/>
                </a:lnTo>
                <a:lnTo>
                  <a:pt x="2025" y="74"/>
                </a:lnTo>
                <a:lnTo>
                  <a:pt x="2044" y="61"/>
                </a:lnTo>
                <a:lnTo>
                  <a:pt x="2065" y="49"/>
                </a:lnTo>
                <a:lnTo>
                  <a:pt x="2088" y="38"/>
                </a:lnTo>
                <a:lnTo>
                  <a:pt x="2113" y="28"/>
                </a:lnTo>
                <a:lnTo>
                  <a:pt x="2137" y="19"/>
                </a:lnTo>
                <a:lnTo>
                  <a:pt x="2164" y="11"/>
                </a:lnTo>
                <a:lnTo>
                  <a:pt x="2189" y="6"/>
                </a:lnTo>
                <a:lnTo>
                  <a:pt x="2217" y="0"/>
                </a:lnTo>
                <a:lnTo>
                  <a:pt x="2246" y="0"/>
                </a:lnTo>
                <a:lnTo>
                  <a:pt x="2274" y="0"/>
                </a:lnTo>
                <a:lnTo>
                  <a:pt x="2301" y="2"/>
                </a:lnTo>
                <a:lnTo>
                  <a:pt x="2327" y="9"/>
                </a:lnTo>
                <a:lnTo>
                  <a:pt x="2354" y="19"/>
                </a:lnTo>
                <a:lnTo>
                  <a:pt x="2381" y="32"/>
                </a:lnTo>
                <a:lnTo>
                  <a:pt x="2404" y="47"/>
                </a:lnTo>
                <a:lnTo>
                  <a:pt x="2426" y="68"/>
                </a:lnTo>
                <a:lnTo>
                  <a:pt x="2447" y="89"/>
                </a:lnTo>
                <a:lnTo>
                  <a:pt x="2466" y="114"/>
                </a:lnTo>
                <a:lnTo>
                  <a:pt x="2485" y="139"/>
                </a:lnTo>
                <a:lnTo>
                  <a:pt x="2502" y="163"/>
                </a:lnTo>
                <a:lnTo>
                  <a:pt x="2518" y="190"/>
                </a:lnTo>
                <a:lnTo>
                  <a:pt x="2533" y="218"/>
                </a:lnTo>
                <a:lnTo>
                  <a:pt x="2544" y="241"/>
                </a:lnTo>
                <a:lnTo>
                  <a:pt x="2556" y="266"/>
                </a:lnTo>
                <a:lnTo>
                  <a:pt x="2565" y="287"/>
                </a:lnTo>
                <a:lnTo>
                  <a:pt x="2575" y="308"/>
                </a:lnTo>
                <a:lnTo>
                  <a:pt x="2578" y="323"/>
                </a:lnTo>
                <a:lnTo>
                  <a:pt x="2584" y="336"/>
                </a:lnTo>
                <a:lnTo>
                  <a:pt x="2588" y="342"/>
                </a:lnTo>
                <a:lnTo>
                  <a:pt x="2588" y="348"/>
                </a:lnTo>
                <a:lnTo>
                  <a:pt x="2723" y="317"/>
                </a:lnTo>
                <a:lnTo>
                  <a:pt x="2746" y="99"/>
                </a:lnTo>
                <a:lnTo>
                  <a:pt x="2748" y="101"/>
                </a:lnTo>
                <a:lnTo>
                  <a:pt x="2761" y="112"/>
                </a:lnTo>
                <a:lnTo>
                  <a:pt x="2769" y="120"/>
                </a:lnTo>
                <a:lnTo>
                  <a:pt x="2776" y="129"/>
                </a:lnTo>
                <a:lnTo>
                  <a:pt x="2788" y="139"/>
                </a:lnTo>
                <a:lnTo>
                  <a:pt x="2799" y="152"/>
                </a:lnTo>
                <a:lnTo>
                  <a:pt x="2809" y="163"/>
                </a:lnTo>
                <a:lnTo>
                  <a:pt x="2820" y="179"/>
                </a:lnTo>
                <a:lnTo>
                  <a:pt x="2829" y="194"/>
                </a:lnTo>
                <a:lnTo>
                  <a:pt x="2841" y="211"/>
                </a:lnTo>
                <a:lnTo>
                  <a:pt x="2848" y="228"/>
                </a:lnTo>
                <a:lnTo>
                  <a:pt x="2858" y="245"/>
                </a:lnTo>
                <a:lnTo>
                  <a:pt x="2866" y="264"/>
                </a:lnTo>
                <a:lnTo>
                  <a:pt x="2871" y="285"/>
                </a:lnTo>
                <a:lnTo>
                  <a:pt x="2873" y="302"/>
                </a:lnTo>
                <a:lnTo>
                  <a:pt x="2875" y="319"/>
                </a:lnTo>
                <a:lnTo>
                  <a:pt x="2875" y="338"/>
                </a:lnTo>
                <a:lnTo>
                  <a:pt x="2875" y="357"/>
                </a:lnTo>
                <a:lnTo>
                  <a:pt x="2871" y="374"/>
                </a:lnTo>
                <a:lnTo>
                  <a:pt x="2869" y="391"/>
                </a:lnTo>
                <a:lnTo>
                  <a:pt x="2866" y="409"/>
                </a:lnTo>
                <a:lnTo>
                  <a:pt x="2862" y="426"/>
                </a:lnTo>
                <a:lnTo>
                  <a:pt x="2856" y="439"/>
                </a:lnTo>
                <a:lnTo>
                  <a:pt x="2852" y="454"/>
                </a:lnTo>
                <a:lnTo>
                  <a:pt x="2847" y="466"/>
                </a:lnTo>
                <a:lnTo>
                  <a:pt x="2845" y="477"/>
                </a:lnTo>
                <a:lnTo>
                  <a:pt x="2839" y="485"/>
                </a:lnTo>
                <a:lnTo>
                  <a:pt x="2837" y="492"/>
                </a:lnTo>
                <a:lnTo>
                  <a:pt x="2835" y="494"/>
                </a:lnTo>
                <a:lnTo>
                  <a:pt x="2835" y="498"/>
                </a:lnTo>
                <a:lnTo>
                  <a:pt x="2839" y="498"/>
                </a:lnTo>
                <a:lnTo>
                  <a:pt x="2848" y="500"/>
                </a:lnTo>
                <a:lnTo>
                  <a:pt x="2854" y="500"/>
                </a:lnTo>
                <a:lnTo>
                  <a:pt x="2866" y="500"/>
                </a:lnTo>
                <a:lnTo>
                  <a:pt x="2873" y="500"/>
                </a:lnTo>
                <a:lnTo>
                  <a:pt x="2885" y="502"/>
                </a:lnTo>
                <a:lnTo>
                  <a:pt x="2894" y="502"/>
                </a:lnTo>
                <a:lnTo>
                  <a:pt x="2905" y="502"/>
                </a:lnTo>
                <a:lnTo>
                  <a:pt x="2917" y="502"/>
                </a:lnTo>
                <a:lnTo>
                  <a:pt x="2930" y="504"/>
                </a:lnTo>
                <a:lnTo>
                  <a:pt x="2942" y="502"/>
                </a:lnTo>
                <a:lnTo>
                  <a:pt x="2955" y="500"/>
                </a:lnTo>
                <a:lnTo>
                  <a:pt x="2966" y="500"/>
                </a:lnTo>
                <a:lnTo>
                  <a:pt x="2980" y="498"/>
                </a:lnTo>
                <a:lnTo>
                  <a:pt x="2989" y="492"/>
                </a:lnTo>
                <a:lnTo>
                  <a:pt x="2999" y="488"/>
                </a:lnTo>
                <a:lnTo>
                  <a:pt x="3008" y="481"/>
                </a:lnTo>
                <a:lnTo>
                  <a:pt x="3018" y="477"/>
                </a:lnTo>
                <a:lnTo>
                  <a:pt x="3033" y="466"/>
                </a:lnTo>
                <a:lnTo>
                  <a:pt x="3048" y="454"/>
                </a:lnTo>
                <a:lnTo>
                  <a:pt x="3056" y="441"/>
                </a:lnTo>
                <a:lnTo>
                  <a:pt x="3065" y="431"/>
                </a:lnTo>
                <a:lnTo>
                  <a:pt x="3069" y="426"/>
                </a:lnTo>
                <a:lnTo>
                  <a:pt x="3073" y="424"/>
                </a:lnTo>
                <a:lnTo>
                  <a:pt x="3075" y="424"/>
                </a:lnTo>
                <a:lnTo>
                  <a:pt x="3086" y="426"/>
                </a:lnTo>
                <a:lnTo>
                  <a:pt x="3092" y="426"/>
                </a:lnTo>
                <a:lnTo>
                  <a:pt x="3103" y="428"/>
                </a:lnTo>
                <a:lnTo>
                  <a:pt x="3111" y="429"/>
                </a:lnTo>
                <a:lnTo>
                  <a:pt x="3124" y="433"/>
                </a:lnTo>
                <a:lnTo>
                  <a:pt x="3132" y="435"/>
                </a:lnTo>
                <a:lnTo>
                  <a:pt x="3143" y="439"/>
                </a:lnTo>
                <a:lnTo>
                  <a:pt x="3155" y="443"/>
                </a:lnTo>
                <a:lnTo>
                  <a:pt x="3166" y="448"/>
                </a:lnTo>
                <a:lnTo>
                  <a:pt x="3174" y="452"/>
                </a:lnTo>
                <a:lnTo>
                  <a:pt x="3185" y="460"/>
                </a:lnTo>
                <a:lnTo>
                  <a:pt x="3193" y="467"/>
                </a:lnTo>
                <a:lnTo>
                  <a:pt x="3200" y="475"/>
                </a:lnTo>
                <a:lnTo>
                  <a:pt x="3206" y="483"/>
                </a:lnTo>
                <a:lnTo>
                  <a:pt x="3212" y="492"/>
                </a:lnTo>
                <a:lnTo>
                  <a:pt x="3213" y="502"/>
                </a:lnTo>
                <a:lnTo>
                  <a:pt x="3217" y="513"/>
                </a:lnTo>
                <a:lnTo>
                  <a:pt x="3219" y="524"/>
                </a:lnTo>
                <a:lnTo>
                  <a:pt x="3219" y="534"/>
                </a:lnTo>
                <a:lnTo>
                  <a:pt x="3219" y="545"/>
                </a:lnTo>
                <a:lnTo>
                  <a:pt x="3221" y="557"/>
                </a:lnTo>
                <a:lnTo>
                  <a:pt x="3219" y="564"/>
                </a:lnTo>
                <a:lnTo>
                  <a:pt x="3219" y="574"/>
                </a:lnTo>
                <a:lnTo>
                  <a:pt x="3217" y="581"/>
                </a:lnTo>
                <a:lnTo>
                  <a:pt x="3217" y="589"/>
                </a:lnTo>
                <a:lnTo>
                  <a:pt x="3215" y="600"/>
                </a:lnTo>
                <a:lnTo>
                  <a:pt x="3215" y="604"/>
                </a:lnTo>
                <a:lnTo>
                  <a:pt x="3219" y="606"/>
                </a:lnTo>
                <a:lnTo>
                  <a:pt x="3225" y="608"/>
                </a:lnTo>
                <a:lnTo>
                  <a:pt x="3236" y="612"/>
                </a:lnTo>
                <a:lnTo>
                  <a:pt x="3244" y="614"/>
                </a:lnTo>
                <a:lnTo>
                  <a:pt x="3257" y="619"/>
                </a:lnTo>
                <a:lnTo>
                  <a:pt x="3271" y="625"/>
                </a:lnTo>
                <a:lnTo>
                  <a:pt x="3288" y="633"/>
                </a:lnTo>
                <a:lnTo>
                  <a:pt x="3301" y="637"/>
                </a:lnTo>
                <a:lnTo>
                  <a:pt x="3320" y="644"/>
                </a:lnTo>
                <a:lnTo>
                  <a:pt x="3337" y="650"/>
                </a:lnTo>
                <a:lnTo>
                  <a:pt x="3356" y="657"/>
                </a:lnTo>
                <a:lnTo>
                  <a:pt x="3373" y="663"/>
                </a:lnTo>
                <a:lnTo>
                  <a:pt x="3392" y="669"/>
                </a:lnTo>
                <a:lnTo>
                  <a:pt x="3411" y="675"/>
                </a:lnTo>
                <a:lnTo>
                  <a:pt x="3430" y="682"/>
                </a:lnTo>
                <a:lnTo>
                  <a:pt x="3445" y="686"/>
                </a:lnTo>
                <a:lnTo>
                  <a:pt x="3463" y="692"/>
                </a:lnTo>
                <a:lnTo>
                  <a:pt x="3478" y="697"/>
                </a:lnTo>
                <a:lnTo>
                  <a:pt x="3493" y="705"/>
                </a:lnTo>
                <a:lnTo>
                  <a:pt x="3506" y="711"/>
                </a:lnTo>
                <a:lnTo>
                  <a:pt x="3522" y="718"/>
                </a:lnTo>
                <a:lnTo>
                  <a:pt x="3533" y="724"/>
                </a:lnTo>
                <a:lnTo>
                  <a:pt x="3544" y="732"/>
                </a:lnTo>
                <a:lnTo>
                  <a:pt x="3552" y="737"/>
                </a:lnTo>
                <a:lnTo>
                  <a:pt x="3560" y="743"/>
                </a:lnTo>
                <a:lnTo>
                  <a:pt x="3565" y="749"/>
                </a:lnTo>
                <a:lnTo>
                  <a:pt x="3569" y="756"/>
                </a:lnTo>
                <a:lnTo>
                  <a:pt x="3567" y="768"/>
                </a:lnTo>
                <a:lnTo>
                  <a:pt x="3560" y="779"/>
                </a:lnTo>
                <a:lnTo>
                  <a:pt x="3546" y="785"/>
                </a:lnTo>
                <a:lnTo>
                  <a:pt x="3535" y="789"/>
                </a:lnTo>
                <a:lnTo>
                  <a:pt x="3520" y="792"/>
                </a:lnTo>
                <a:lnTo>
                  <a:pt x="3503" y="798"/>
                </a:lnTo>
                <a:lnTo>
                  <a:pt x="3483" y="800"/>
                </a:lnTo>
                <a:lnTo>
                  <a:pt x="3463" y="804"/>
                </a:lnTo>
                <a:lnTo>
                  <a:pt x="3440" y="810"/>
                </a:lnTo>
                <a:lnTo>
                  <a:pt x="3419" y="813"/>
                </a:lnTo>
                <a:lnTo>
                  <a:pt x="3394" y="817"/>
                </a:lnTo>
                <a:lnTo>
                  <a:pt x="3369" y="819"/>
                </a:lnTo>
                <a:lnTo>
                  <a:pt x="3345" y="823"/>
                </a:lnTo>
                <a:lnTo>
                  <a:pt x="3324" y="829"/>
                </a:lnTo>
                <a:lnTo>
                  <a:pt x="3299" y="830"/>
                </a:lnTo>
                <a:lnTo>
                  <a:pt x="3276" y="836"/>
                </a:lnTo>
                <a:lnTo>
                  <a:pt x="3255" y="840"/>
                </a:lnTo>
                <a:lnTo>
                  <a:pt x="3238" y="846"/>
                </a:lnTo>
                <a:lnTo>
                  <a:pt x="3219" y="849"/>
                </a:lnTo>
                <a:lnTo>
                  <a:pt x="3200" y="855"/>
                </a:lnTo>
                <a:lnTo>
                  <a:pt x="3185" y="863"/>
                </a:lnTo>
                <a:lnTo>
                  <a:pt x="3172" y="868"/>
                </a:lnTo>
                <a:lnTo>
                  <a:pt x="3156" y="874"/>
                </a:lnTo>
                <a:lnTo>
                  <a:pt x="3143" y="882"/>
                </a:lnTo>
                <a:lnTo>
                  <a:pt x="3130" y="887"/>
                </a:lnTo>
                <a:lnTo>
                  <a:pt x="3118" y="893"/>
                </a:lnTo>
                <a:lnTo>
                  <a:pt x="3105" y="899"/>
                </a:lnTo>
                <a:lnTo>
                  <a:pt x="3094" y="906"/>
                </a:lnTo>
                <a:lnTo>
                  <a:pt x="3080" y="912"/>
                </a:lnTo>
                <a:lnTo>
                  <a:pt x="3069" y="920"/>
                </a:lnTo>
                <a:lnTo>
                  <a:pt x="3054" y="925"/>
                </a:lnTo>
                <a:lnTo>
                  <a:pt x="3042" y="933"/>
                </a:lnTo>
                <a:lnTo>
                  <a:pt x="3025" y="939"/>
                </a:lnTo>
                <a:lnTo>
                  <a:pt x="3010" y="946"/>
                </a:lnTo>
                <a:lnTo>
                  <a:pt x="2989" y="950"/>
                </a:lnTo>
                <a:lnTo>
                  <a:pt x="2968" y="956"/>
                </a:lnTo>
                <a:lnTo>
                  <a:pt x="2947" y="960"/>
                </a:lnTo>
                <a:lnTo>
                  <a:pt x="2924" y="963"/>
                </a:lnTo>
                <a:lnTo>
                  <a:pt x="2900" y="967"/>
                </a:lnTo>
                <a:lnTo>
                  <a:pt x="2877" y="971"/>
                </a:lnTo>
                <a:lnTo>
                  <a:pt x="2852" y="975"/>
                </a:lnTo>
                <a:lnTo>
                  <a:pt x="2828" y="979"/>
                </a:lnTo>
                <a:lnTo>
                  <a:pt x="2801" y="981"/>
                </a:lnTo>
                <a:lnTo>
                  <a:pt x="2776" y="983"/>
                </a:lnTo>
                <a:lnTo>
                  <a:pt x="2751" y="983"/>
                </a:lnTo>
                <a:lnTo>
                  <a:pt x="2727" y="984"/>
                </a:lnTo>
                <a:lnTo>
                  <a:pt x="2702" y="983"/>
                </a:lnTo>
                <a:lnTo>
                  <a:pt x="2681" y="983"/>
                </a:lnTo>
                <a:lnTo>
                  <a:pt x="2656" y="983"/>
                </a:lnTo>
                <a:lnTo>
                  <a:pt x="2637" y="983"/>
                </a:lnTo>
                <a:lnTo>
                  <a:pt x="2616" y="977"/>
                </a:lnTo>
                <a:lnTo>
                  <a:pt x="2597" y="975"/>
                </a:lnTo>
                <a:lnTo>
                  <a:pt x="2578" y="971"/>
                </a:lnTo>
                <a:lnTo>
                  <a:pt x="2561" y="969"/>
                </a:lnTo>
                <a:lnTo>
                  <a:pt x="2546" y="963"/>
                </a:lnTo>
                <a:lnTo>
                  <a:pt x="2533" y="960"/>
                </a:lnTo>
                <a:lnTo>
                  <a:pt x="2519" y="956"/>
                </a:lnTo>
                <a:lnTo>
                  <a:pt x="2510" y="950"/>
                </a:lnTo>
                <a:lnTo>
                  <a:pt x="2499" y="946"/>
                </a:lnTo>
                <a:lnTo>
                  <a:pt x="2489" y="943"/>
                </a:lnTo>
                <a:lnTo>
                  <a:pt x="2480" y="939"/>
                </a:lnTo>
                <a:lnTo>
                  <a:pt x="2476" y="937"/>
                </a:lnTo>
                <a:lnTo>
                  <a:pt x="2466" y="931"/>
                </a:lnTo>
                <a:lnTo>
                  <a:pt x="2462" y="931"/>
                </a:lnTo>
                <a:lnTo>
                  <a:pt x="2461" y="931"/>
                </a:lnTo>
                <a:lnTo>
                  <a:pt x="2453" y="933"/>
                </a:lnTo>
                <a:lnTo>
                  <a:pt x="2445" y="937"/>
                </a:lnTo>
                <a:lnTo>
                  <a:pt x="2434" y="943"/>
                </a:lnTo>
                <a:lnTo>
                  <a:pt x="2421" y="946"/>
                </a:lnTo>
                <a:lnTo>
                  <a:pt x="2405" y="952"/>
                </a:lnTo>
                <a:lnTo>
                  <a:pt x="2392" y="958"/>
                </a:lnTo>
                <a:lnTo>
                  <a:pt x="2373" y="963"/>
                </a:lnTo>
                <a:lnTo>
                  <a:pt x="2354" y="967"/>
                </a:lnTo>
                <a:lnTo>
                  <a:pt x="2331" y="971"/>
                </a:lnTo>
                <a:lnTo>
                  <a:pt x="2310" y="977"/>
                </a:lnTo>
                <a:lnTo>
                  <a:pt x="2288" y="977"/>
                </a:lnTo>
                <a:lnTo>
                  <a:pt x="2265" y="981"/>
                </a:lnTo>
                <a:lnTo>
                  <a:pt x="2240" y="981"/>
                </a:lnTo>
                <a:lnTo>
                  <a:pt x="2215" y="983"/>
                </a:lnTo>
                <a:lnTo>
                  <a:pt x="2189" y="977"/>
                </a:lnTo>
                <a:lnTo>
                  <a:pt x="2162" y="975"/>
                </a:lnTo>
                <a:lnTo>
                  <a:pt x="2135" y="969"/>
                </a:lnTo>
                <a:lnTo>
                  <a:pt x="2111" y="965"/>
                </a:lnTo>
                <a:lnTo>
                  <a:pt x="2084" y="958"/>
                </a:lnTo>
                <a:lnTo>
                  <a:pt x="2059" y="952"/>
                </a:lnTo>
                <a:lnTo>
                  <a:pt x="2037" y="944"/>
                </a:lnTo>
                <a:lnTo>
                  <a:pt x="2014" y="939"/>
                </a:lnTo>
                <a:lnTo>
                  <a:pt x="1993" y="931"/>
                </a:lnTo>
                <a:lnTo>
                  <a:pt x="1974" y="925"/>
                </a:lnTo>
                <a:lnTo>
                  <a:pt x="1957" y="918"/>
                </a:lnTo>
                <a:lnTo>
                  <a:pt x="1943" y="912"/>
                </a:lnTo>
                <a:lnTo>
                  <a:pt x="1930" y="908"/>
                </a:lnTo>
                <a:lnTo>
                  <a:pt x="1922" y="906"/>
                </a:lnTo>
                <a:lnTo>
                  <a:pt x="1917" y="903"/>
                </a:lnTo>
                <a:lnTo>
                  <a:pt x="1913" y="903"/>
                </a:lnTo>
                <a:lnTo>
                  <a:pt x="1909" y="905"/>
                </a:lnTo>
                <a:lnTo>
                  <a:pt x="1902" y="906"/>
                </a:lnTo>
                <a:lnTo>
                  <a:pt x="1894" y="910"/>
                </a:lnTo>
                <a:lnTo>
                  <a:pt x="1883" y="914"/>
                </a:lnTo>
                <a:lnTo>
                  <a:pt x="1871" y="918"/>
                </a:lnTo>
                <a:lnTo>
                  <a:pt x="1856" y="925"/>
                </a:lnTo>
                <a:lnTo>
                  <a:pt x="1843" y="931"/>
                </a:lnTo>
                <a:lnTo>
                  <a:pt x="1824" y="937"/>
                </a:lnTo>
                <a:lnTo>
                  <a:pt x="1805" y="944"/>
                </a:lnTo>
                <a:lnTo>
                  <a:pt x="1786" y="950"/>
                </a:lnTo>
                <a:lnTo>
                  <a:pt x="1767" y="958"/>
                </a:lnTo>
                <a:lnTo>
                  <a:pt x="1744" y="963"/>
                </a:lnTo>
                <a:lnTo>
                  <a:pt x="1723" y="969"/>
                </a:lnTo>
                <a:lnTo>
                  <a:pt x="1702" y="975"/>
                </a:lnTo>
                <a:lnTo>
                  <a:pt x="1681" y="983"/>
                </a:lnTo>
                <a:lnTo>
                  <a:pt x="1660" y="984"/>
                </a:lnTo>
                <a:lnTo>
                  <a:pt x="1637" y="988"/>
                </a:lnTo>
                <a:lnTo>
                  <a:pt x="1614" y="992"/>
                </a:lnTo>
                <a:lnTo>
                  <a:pt x="1594" y="996"/>
                </a:lnTo>
                <a:lnTo>
                  <a:pt x="1571" y="996"/>
                </a:lnTo>
                <a:lnTo>
                  <a:pt x="1550" y="998"/>
                </a:lnTo>
                <a:lnTo>
                  <a:pt x="1527" y="998"/>
                </a:lnTo>
                <a:lnTo>
                  <a:pt x="1508" y="1000"/>
                </a:lnTo>
                <a:lnTo>
                  <a:pt x="1485" y="998"/>
                </a:lnTo>
                <a:lnTo>
                  <a:pt x="1464" y="998"/>
                </a:lnTo>
                <a:lnTo>
                  <a:pt x="1441" y="996"/>
                </a:lnTo>
                <a:lnTo>
                  <a:pt x="1420" y="996"/>
                </a:lnTo>
                <a:lnTo>
                  <a:pt x="1396" y="992"/>
                </a:lnTo>
                <a:lnTo>
                  <a:pt x="1375" y="988"/>
                </a:lnTo>
                <a:lnTo>
                  <a:pt x="1350" y="984"/>
                </a:lnTo>
                <a:lnTo>
                  <a:pt x="1329" y="983"/>
                </a:lnTo>
                <a:lnTo>
                  <a:pt x="1304" y="977"/>
                </a:lnTo>
                <a:lnTo>
                  <a:pt x="1282" y="971"/>
                </a:lnTo>
                <a:lnTo>
                  <a:pt x="1259" y="965"/>
                </a:lnTo>
                <a:lnTo>
                  <a:pt x="1236" y="960"/>
                </a:lnTo>
                <a:lnTo>
                  <a:pt x="1213" y="952"/>
                </a:lnTo>
                <a:lnTo>
                  <a:pt x="1192" y="948"/>
                </a:lnTo>
                <a:lnTo>
                  <a:pt x="1173" y="941"/>
                </a:lnTo>
                <a:lnTo>
                  <a:pt x="1154" y="937"/>
                </a:lnTo>
                <a:lnTo>
                  <a:pt x="1135" y="929"/>
                </a:lnTo>
                <a:lnTo>
                  <a:pt x="1122" y="924"/>
                </a:lnTo>
                <a:lnTo>
                  <a:pt x="1107" y="918"/>
                </a:lnTo>
                <a:lnTo>
                  <a:pt x="1097" y="916"/>
                </a:lnTo>
                <a:lnTo>
                  <a:pt x="1086" y="912"/>
                </a:lnTo>
                <a:lnTo>
                  <a:pt x="1078" y="910"/>
                </a:lnTo>
                <a:lnTo>
                  <a:pt x="1074" y="908"/>
                </a:lnTo>
                <a:lnTo>
                  <a:pt x="1073" y="908"/>
                </a:lnTo>
                <a:lnTo>
                  <a:pt x="1067" y="910"/>
                </a:lnTo>
                <a:lnTo>
                  <a:pt x="1055" y="912"/>
                </a:lnTo>
                <a:lnTo>
                  <a:pt x="1042" y="914"/>
                </a:lnTo>
                <a:lnTo>
                  <a:pt x="1025" y="918"/>
                </a:lnTo>
                <a:lnTo>
                  <a:pt x="1006" y="920"/>
                </a:lnTo>
                <a:lnTo>
                  <a:pt x="983" y="924"/>
                </a:lnTo>
                <a:lnTo>
                  <a:pt x="960" y="925"/>
                </a:lnTo>
                <a:lnTo>
                  <a:pt x="934" y="927"/>
                </a:lnTo>
                <a:lnTo>
                  <a:pt x="905" y="929"/>
                </a:lnTo>
                <a:lnTo>
                  <a:pt x="877" y="929"/>
                </a:lnTo>
                <a:lnTo>
                  <a:pt x="846" y="931"/>
                </a:lnTo>
                <a:lnTo>
                  <a:pt x="816" y="929"/>
                </a:lnTo>
                <a:lnTo>
                  <a:pt x="785" y="927"/>
                </a:lnTo>
                <a:lnTo>
                  <a:pt x="755" y="924"/>
                </a:lnTo>
                <a:lnTo>
                  <a:pt x="725" y="918"/>
                </a:lnTo>
                <a:lnTo>
                  <a:pt x="692" y="908"/>
                </a:lnTo>
                <a:lnTo>
                  <a:pt x="662" y="899"/>
                </a:lnTo>
                <a:lnTo>
                  <a:pt x="630" y="887"/>
                </a:lnTo>
                <a:lnTo>
                  <a:pt x="603" y="874"/>
                </a:lnTo>
                <a:lnTo>
                  <a:pt x="574" y="861"/>
                </a:lnTo>
                <a:lnTo>
                  <a:pt x="548" y="848"/>
                </a:lnTo>
                <a:lnTo>
                  <a:pt x="523" y="832"/>
                </a:lnTo>
                <a:lnTo>
                  <a:pt x="500" y="819"/>
                </a:lnTo>
                <a:lnTo>
                  <a:pt x="477" y="804"/>
                </a:lnTo>
                <a:lnTo>
                  <a:pt x="458" y="792"/>
                </a:lnTo>
                <a:lnTo>
                  <a:pt x="441" y="779"/>
                </a:lnTo>
                <a:lnTo>
                  <a:pt x="428" y="772"/>
                </a:lnTo>
                <a:lnTo>
                  <a:pt x="417" y="762"/>
                </a:lnTo>
                <a:lnTo>
                  <a:pt x="409" y="756"/>
                </a:lnTo>
                <a:lnTo>
                  <a:pt x="403" y="753"/>
                </a:lnTo>
                <a:lnTo>
                  <a:pt x="399" y="753"/>
                </a:lnTo>
                <a:lnTo>
                  <a:pt x="396" y="753"/>
                </a:lnTo>
                <a:lnTo>
                  <a:pt x="388" y="754"/>
                </a:lnTo>
                <a:lnTo>
                  <a:pt x="380" y="754"/>
                </a:lnTo>
                <a:lnTo>
                  <a:pt x="369" y="754"/>
                </a:lnTo>
                <a:lnTo>
                  <a:pt x="356" y="758"/>
                </a:lnTo>
                <a:lnTo>
                  <a:pt x="340" y="760"/>
                </a:lnTo>
                <a:lnTo>
                  <a:pt x="327" y="762"/>
                </a:lnTo>
                <a:lnTo>
                  <a:pt x="308" y="764"/>
                </a:lnTo>
                <a:lnTo>
                  <a:pt x="289" y="766"/>
                </a:lnTo>
                <a:lnTo>
                  <a:pt x="270" y="766"/>
                </a:lnTo>
                <a:lnTo>
                  <a:pt x="251" y="768"/>
                </a:lnTo>
                <a:lnTo>
                  <a:pt x="232" y="768"/>
                </a:lnTo>
                <a:lnTo>
                  <a:pt x="213" y="768"/>
                </a:lnTo>
                <a:lnTo>
                  <a:pt x="192" y="768"/>
                </a:lnTo>
                <a:lnTo>
                  <a:pt x="175" y="768"/>
                </a:lnTo>
                <a:lnTo>
                  <a:pt x="154" y="764"/>
                </a:lnTo>
                <a:lnTo>
                  <a:pt x="137" y="760"/>
                </a:lnTo>
                <a:lnTo>
                  <a:pt x="120" y="758"/>
                </a:lnTo>
                <a:lnTo>
                  <a:pt x="105" y="754"/>
                </a:lnTo>
                <a:lnTo>
                  <a:pt x="88" y="751"/>
                </a:lnTo>
                <a:lnTo>
                  <a:pt x="74" y="747"/>
                </a:lnTo>
                <a:lnTo>
                  <a:pt x="63" y="741"/>
                </a:lnTo>
                <a:lnTo>
                  <a:pt x="51" y="737"/>
                </a:lnTo>
                <a:lnTo>
                  <a:pt x="38" y="734"/>
                </a:lnTo>
                <a:lnTo>
                  <a:pt x="31" y="730"/>
                </a:lnTo>
                <a:lnTo>
                  <a:pt x="21" y="726"/>
                </a:lnTo>
                <a:lnTo>
                  <a:pt x="17" y="722"/>
                </a:lnTo>
                <a:lnTo>
                  <a:pt x="6" y="716"/>
                </a:lnTo>
                <a:close/>
              </a:path>
            </a:pathLst>
          </a:custGeom>
          <a:solidFill>
            <a:schemeClr val="accent5">
              <a:lumMod val="60000"/>
              <a:lumOff val="40000"/>
              <a:alpha val="50195"/>
            </a:schemeClr>
          </a:solidFill>
          <a:ln w="9525">
            <a:noFill/>
            <a:round/>
            <a:headEnd/>
            <a:tailEnd/>
          </a:ln>
        </p:spPr>
        <p:txBody>
          <a:bodyPr/>
          <a:lstStyle/>
          <a:p>
            <a:pPr>
              <a:defRPr/>
            </a:pPr>
            <a:endParaRPr lang="en-US">
              <a:latin typeface="Arial" charset="0"/>
            </a:endParaRPr>
          </a:p>
        </p:txBody>
      </p:sp>
      <p:sp>
        <p:nvSpPr>
          <p:cNvPr id="64525" name="Freeform 12">
            <a:extLst>
              <a:ext uri="{FF2B5EF4-FFF2-40B4-BE49-F238E27FC236}">
                <a16:creationId xmlns:a16="http://schemas.microsoft.com/office/drawing/2014/main" id="{2A3E5CA7-BFB9-4397-90DF-20E8662E9C08}"/>
              </a:ext>
            </a:extLst>
          </p:cNvPr>
          <p:cNvSpPr>
            <a:spLocks/>
          </p:cNvSpPr>
          <p:nvPr/>
        </p:nvSpPr>
        <p:spPr bwMode="auto">
          <a:xfrm rot="12811927" flipH="1">
            <a:off x="9558339" y="2010015"/>
            <a:ext cx="1463675" cy="1635125"/>
          </a:xfrm>
          <a:custGeom>
            <a:avLst/>
            <a:gdLst>
              <a:gd name="T0" fmla="*/ 2147483647 w 2159"/>
              <a:gd name="T1" fmla="*/ 2147483647 h 1455"/>
              <a:gd name="T2" fmla="*/ 2147483647 w 2159"/>
              <a:gd name="T3" fmla="*/ 2147483647 h 1455"/>
              <a:gd name="T4" fmla="*/ 2147483647 w 2159"/>
              <a:gd name="T5" fmla="*/ 2147483647 h 1455"/>
              <a:gd name="T6" fmla="*/ 2147483647 w 2159"/>
              <a:gd name="T7" fmla="*/ 2147483647 h 1455"/>
              <a:gd name="T8" fmla="*/ 2147483647 w 2159"/>
              <a:gd name="T9" fmla="*/ 2147483647 h 1455"/>
              <a:gd name="T10" fmla="*/ 2147483647 w 2159"/>
              <a:gd name="T11" fmla="*/ 2147483647 h 1455"/>
              <a:gd name="T12" fmla="*/ 2147483647 w 2159"/>
              <a:gd name="T13" fmla="*/ 2147483647 h 1455"/>
              <a:gd name="T14" fmla="*/ 2147483647 w 2159"/>
              <a:gd name="T15" fmla="*/ 2147483647 h 1455"/>
              <a:gd name="T16" fmla="*/ 2147483647 w 2159"/>
              <a:gd name="T17" fmla="*/ 2147483647 h 1455"/>
              <a:gd name="T18" fmla="*/ 2147483647 w 2159"/>
              <a:gd name="T19" fmla="*/ 2147483647 h 1455"/>
              <a:gd name="T20" fmla="*/ 2147483647 w 2159"/>
              <a:gd name="T21" fmla="*/ 2147483647 h 1455"/>
              <a:gd name="T22" fmla="*/ 2147483647 w 2159"/>
              <a:gd name="T23" fmla="*/ 2147483647 h 1455"/>
              <a:gd name="T24" fmla="*/ 2147483647 w 2159"/>
              <a:gd name="T25" fmla="*/ 2147483647 h 1455"/>
              <a:gd name="T26" fmla="*/ 2147483647 w 2159"/>
              <a:gd name="T27" fmla="*/ 2147483647 h 1455"/>
              <a:gd name="T28" fmla="*/ 2147483647 w 2159"/>
              <a:gd name="T29" fmla="*/ 2147483647 h 1455"/>
              <a:gd name="T30" fmla="*/ 2147483647 w 2159"/>
              <a:gd name="T31" fmla="*/ 2147483647 h 1455"/>
              <a:gd name="T32" fmla="*/ 2147483647 w 2159"/>
              <a:gd name="T33" fmla="*/ 2147483647 h 1455"/>
              <a:gd name="T34" fmla="*/ 2147483647 w 2159"/>
              <a:gd name="T35" fmla="*/ 2147483647 h 1455"/>
              <a:gd name="T36" fmla="*/ 2147483647 w 2159"/>
              <a:gd name="T37" fmla="*/ 2147483647 h 1455"/>
              <a:gd name="T38" fmla="*/ 2147483647 w 2159"/>
              <a:gd name="T39" fmla="*/ 2147483647 h 1455"/>
              <a:gd name="T40" fmla="*/ 2147483647 w 2159"/>
              <a:gd name="T41" fmla="*/ 2147483647 h 1455"/>
              <a:gd name="T42" fmla="*/ 2147483647 w 2159"/>
              <a:gd name="T43" fmla="*/ 2147483647 h 1455"/>
              <a:gd name="T44" fmla="*/ 2147483647 w 2159"/>
              <a:gd name="T45" fmla="*/ 2147483647 h 1455"/>
              <a:gd name="T46" fmla="*/ 2147483647 w 2159"/>
              <a:gd name="T47" fmla="*/ 2147483647 h 1455"/>
              <a:gd name="T48" fmla="*/ 2147483647 w 2159"/>
              <a:gd name="T49" fmla="*/ 2147483647 h 1455"/>
              <a:gd name="T50" fmla="*/ 2147483647 w 2159"/>
              <a:gd name="T51" fmla="*/ 2147483647 h 1455"/>
              <a:gd name="T52" fmla="*/ 2147483647 w 2159"/>
              <a:gd name="T53" fmla="*/ 2147483647 h 1455"/>
              <a:gd name="T54" fmla="*/ 2147483647 w 2159"/>
              <a:gd name="T55" fmla="*/ 2147483647 h 1455"/>
              <a:gd name="T56" fmla="*/ 2147483647 w 2159"/>
              <a:gd name="T57" fmla="*/ 2147483647 h 1455"/>
              <a:gd name="T58" fmla="*/ 2147483647 w 2159"/>
              <a:gd name="T59" fmla="*/ 2147483647 h 1455"/>
              <a:gd name="T60" fmla="*/ 2147483647 w 2159"/>
              <a:gd name="T61" fmla="*/ 2147483647 h 1455"/>
              <a:gd name="T62" fmla="*/ 2147483647 w 2159"/>
              <a:gd name="T63" fmla="*/ 2147483647 h 1455"/>
              <a:gd name="T64" fmla="*/ 2147483647 w 2159"/>
              <a:gd name="T65" fmla="*/ 2147483647 h 1455"/>
              <a:gd name="T66" fmla="*/ 2147483647 w 2159"/>
              <a:gd name="T67" fmla="*/ 2147483647 h 1455"/>
              <a:gd name="T68" fmla="*/ 2147483647 w 2159"/>
              <a:gd name="T69" fmla="*/ 2147483647 h 1455"/>
              <a:gd name="T70" fmla="*/ 2147483647 w 2159"/>
              <a:gd name="T71" fmla="*/ 2147483647 h 1455"/>
              <a:gd name="T72" fmla="*/ 2147483647 w 2159"/>
              <a:gd name="T73" fmla="*/ 2147483647 h 1455"/>
              <a:gd name="T74" fmla="*/ 2147483647 w 2159"/>
              <a:gd name="T75" fmla="*/ 2147483647 h 1455"/>
              <a:gd name="T76" fmla="*/ 2147483647 w 2159"/>
              <a:gd name="T77" fmla="*/ 2147483647 h 1455"/>
              <a:gd name="T78" fmla="*/ 2147483647 w 2159"/>
              <a:gd name="T79" fmla="*/ 2147483647 h 1455"/>
              <a:gd name="T80" fmla="*/ 2147483647 w 2159"/>
              <a:gd name="T81" fmla="*/ 2147483647 h 1455"/>
              <a:gd name="T82" fmla="*/ 2147483647 w 2159"/>
              <a:gd name="T83" fmla="*/ 2147483647 h 1455"/>
              <a:gd name="T84" fmla="*/ 2147483647 w 2159"/>
              <a:gd name="T85" fmla="*/ 2147483647 h 1455"/>
              <a:gd name="T86" fmla="*/ 2147483647 w 2159"/>
              <a:gd name="T87" fmla="*/ 2147483647 h 1455"/>
              <a:gd name="T88" fmla="*/ 2147483647 w 2159"/>
              <a:gd name="T89" fmla="*/ 2147483647 h 1455"/>
              <a:gd name="T90" fmla="*/ 2147483647 w 2159"/>
              <a:gd name="T91" fmla="*/ 2147483647 h 1455"/>
              <a:gd name="T92" fmla="*/ 2147483647 w 2159"/>
              <a:gd name="T93" fmla="*/ 2147483647 h 1455"/>
              <a:gd name="T94" fmla="*/ 2147483647 w 2159"/>
              <a:gd name="T95" fmla="*/ 2147483647 h 1455"/>
              <a:gd name="T96" fmla="*/ 2147483647 w 2159"/>
              <a:gd name="T97" fmla="*/ 2147483647 h 1455"/>
              <a:gd name="T98" fmla="*/ 2147483647 w 2159"/>
              <a:gd name="T99" fmla="*/ 2147483647 h 1455"/>
              <a:gd name="T100" fmla="*/ 2147483647 w 2159"/>
              <a:gd name="T101" fmla="*/ 2147483647 h 1455"/>
              <a:gd name="T102" fmla="*/ 2147483647 w 2159"/>
              <a:gd name="T103" fmla="*/ 2147483647 h 1455"/>
              <a:gd name="T104" fmla="*/ 2147483647 w 2159"/>
              <a:gd name="T105" fmla="*/ 2147483647 h 1455"/>
              <a:gd name="T106" fmla="*/ 2147483647 w 2159"/>
              <a:gd name="T107" fmla="*/ 2147483647 h 1455"/>
              <a:gd name="T108" fmla="*/ 2147483647 w 2159"/>
              <a:gd name="T109" fmla="*/ 2147483647 h 1455"/>
              <a:gd name="T110" fmla="*/ 2147483647 w 2159"/>
              <a:gd name="T111" fmla="*/ 2147483647 h 1455"/>
              <a:gd name="T112" fmla="*/ 2147483647 w 2159"/>
              <a:gd name="T113" fmla="*/ 2147483647 h 1455"/>
              <a:gd name="T114" fmla="*/ 2147483647 w 2159"/>
              <a:gd name="T115" fmla="*/ 2147483647 h 1455"/>
              <a:gd name="T116" fmla="*/ 2147483647 w 2159"/>
              <a:gd name="T117" fmla="*/ 2147483647 h 1455"/>
              <a:gd name="T118" fmla="*/ 2147483647 w 2159"/>
              <a:gd name="T119" fmla="*/ 2147483647 h 1455"/>
              <a:gd name="T120" fmla="*/ 2147483647 w 2159"/>
              <a:gd name="T121" fmla="*/ 2147483647 h 1455"/>
              <a:gd name="T122" fmla="*/ 2147483647 w 2159"/>
              <a:gd name="T123" fmla="*/ 2147483647 h 1455"/>
              <a:gd name="T124" fmla="*/ 0 w 2159"/>
              <a:gd name="T125" fmla="*/ 2147483647 h 14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59"/>
              <a:gd name="T190" fmla="*/ 0 h 1455"/>
              <a:gd name="T191" fmla="*/ 2159 w 2159"/>
              <a:gd name="T192" fmla="*/ 1455 h 145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59" h="1455">
                <a:moveTo>
                  <a:pt x="0" y="1037"/>
                </a:moveTo>
                <a:lnTo>
                  <a:pt x="5" y="1026"/>
                </a:lnTo>
                <a:lnTo>
                  <a:pt x="9" y="1018"/>
                </a:lnTo>
                <a:lnTo>
                  <a:pt x="13" y="1012"/>
                </a:lnTo>
                <a:lnTo>
                  <a:pt x="18" y="1007"/>
                </a:lnTo>
                <a:lnTo>
                  <a:pt x="18" y="995"/>
                </a:lnTo>
                <a:lnTo>
                  <a:pt x="16" y="986"/>
                </a:lnTo>
                <a:lnTo>
                  <a:pt x="18" y="978"/>
                </a:lnTo>
                <a:lnTo>
                  <a:pt x="22" y="971"/>
                </a:lnTo>
                <a:lnTo>
                  <a:pt x="21" y="954"/>
                </a:lnTo>
                <a:lnTo>
                  <a:pt x="20" y="938"/>
                </a:lnTo>
                <a:lnTo>
                  <a:pt x="21" y="924"/>
                </a:lnTo>
                <a:lnTo>
                  <a:pt x="24" y="911"/>
                </a:lnTo>
                <a:lnTo>
                  <a:pt x="30" y="901"/>
                </a:lnTo>
                <a:lnTo>
                  <a:pt x="38" y="892"/>
                </a:lnTo>
                <a:lnTo>
                  <a:pt x="51" y="883"/>
                </a:lnTo>
                <a:lnTo>
                  <a:pt x="68" y="877"/>
                </a:lnTo>
                <a:lnTo>
                  <a:pt x="76" y="872"/>
                </a:lnTo>
                <a:lnTo>
                  <a:pt x="87" y="870"/>
                </a:lnTo>
                <a:lnTo>
                  <a:pt x="99" y="867"/>
                </a:lnTo>
                <a:lnTo>
                  <a:pt x="112" y="866"/>
                </a:lnTo>
                <a:lnTo>
                  <a:pt x="126" y="865"/>
                </a:lnTo>
                <a:lnTo>
                  <a:pt x="137" y="865"/>
                </a:lnTo>
                <a:lnTo>
                  <a:pt x="148" y="865"/>
                </a:lnTo>
                <a:lnTo>
                  <a:pt x="155" y="864"/>
                </a:lnTo>
                <a:lnTo>
                  <a:pt x="161" y="865"/>
                </a:lnTo>
                <a:lnTo>
                  <a:pt x="171" y="867"/>
                </a:lnTo>
                <a:lnTo>
                  <a:pt x="180" y="871"/>
                </a:lnTo>
                <a:lnTo>
                  <a:pt x="189" y="873"/>
                </a:lnTo>
                <a:lnTo>
                  <a:pt x="198" y="875"/>
                </a:lnTo>
                <a:lnTo>
                  <a:pt x="208" y="877"/>
                </a:lnTo>
                <a:lnTo>
                  <a:pt x="217" y="878"/>
                </a:lnTo>
                <a:lnTo>
                  <a:pt x="224" y="878"/>
                </a:lnTo>
                <a:lnTo>
                  <a:pt x="226" y="870"/>
                </a:lnTo>
                <a:lnTo>
                  <a:pt x="229" y="862"/>
                </a:lnTo>
                <a:lnTo>
                  <a:pt x="233" y="856"/>
                </a:lnTo>
                <a:lnTo>
                  <a:pt x="237" y="852"/>
                </a:lnTo>
                <a:lnTo>
                  <a:pt x="242" y="835"/>
                </a:lnTo>
                <a:lnTo>
                  <a:pt x="247" y="825"/>
                </a:lnTo>
                <a:lnTo>
                  <a:pt x="255" y="819"/>
                </a:lnTo>
                <a:lnTo>
                  <a:pt x="267" y="812"/>
                </a:lnTo>
                <a:lnTo>
                  <a:pt x="264" y="794"/>
                </a:lnTo>
                <a:lnTo>
                  <a:pt x="263" y="776"/>
                </a:lnTo>
                <a:lnTo>
                  <a:pt x="264" y="760"/>
                </a:lnTo>
                <a:lnTo>
                  <a:pt x="267" y="744"/>
                </a:lnTo>
                <a:lnTo>
                  <a:pt x="281" y="730"/>
                </a:lnTo>
                <a:lnTo>
                  <a:pt x="297" y="719"/>
                </a:lnTo>
                <a:lnTo>
                  <a:pt x="315" y="710"/>
                </a:lnTo>
                <a:lnTo>
                  <a:pt x="333" y="703"/>
                </a:lnTo>
                <a:lnTo>
                  <a:pt x="354" y="697"/>
                </a:lnTo>
                <a:lnTo>
                  <a:pt x="373" y="693"/>
                </a:lnTo>
                <a:lnTo>
                  <a:pt x="395" y="691"/>
                </a:lnTo>
                <a:lnTo>
                  <a:pt x="417" y="690"/>
                </a:lnTo>
                <a:lnTo>
                  <a:pt x="439" y="690"/>
                </a:lnTo>
                <a:lnTo>
                  <a:pt x="460" y="691"/>
                </a:lnTo>
                <a:lnTo>
                  <a:pt x="482" y="693"/>
                </a:lnTo>
                <a:lnTo>
                  <a:pt x="502" y="696"/>
                </a:lnTo>
                <a:lnTo>
                  <a:pt x="523" y="699"/>
                </a:lnTo>
                <a:lnTo>
                  <a:pt x="543" y="704"/>
                </a:lnTo>
                <a:lnTo>
                  <a:pt x="560" y="708"/>
                </a:lnTo>
                <a:lnTo>
                  <a:pt x="577" y="713"/>
                </a:lnTo>
                <a:lnTo>
                  <a:pt x="577" y="703"/>
                </a:lnTo>
                <a:lnTo>
                  <a:pt x="578" y="693"/>
                </a:lnTo>
                <a:lnTo>
                  <a:pt x="581" y="685"/>
                </a:lnTo>
                <a:lnTo>
                  <a:pt x="585" y="680"/>
                </a:lnTo>
                <a:lnTo>
                  <a:pt x="590" y="674"/>
                </a:lnTo>
                <a:lnTo>
                  <a:pt x="596" y="669"/>
                </a:lnTo>
                <a:lnTo>
                  <a:pt x="604" y="665"/>
                </a:lnTo>
                <a:lnTo>
                  <a:pt x="613" y="660"/>
                </a:lnTo>
                <a:lnTo>
                  <a:pt x="616" y="645"/>
                </a:lnTo>
                <a:lnTo>
                  <a:pt x="622" y="632"/>
                </a:lnTo>
                <a:lnTo>
                  <a:pt x="631" y="624"/>
                </a:lnTo>
                <a:lnTo>
                  <a:pt x="643" y="617"/>
                </a:lnTo>
                <a:lnTo>
                  <a:pt x="656" y="614"/>
                </a:lnTo>
                <a:lnTo>
                  <a:pt x="668" y="610"/>
                </a:lnTo>
                <a:lnTo>
                  <a:pt x="681" y="609"/>
                </a:lnTo>
                <a:lnTo>
                  <a:pt x="694" y="608"/>
                </a:lnTo>
                <a:lnTo>
                  <a:pt x="694" y="601"/>
                </a:lnTo>
                <a:lnTo>
                  <a:pt x="694" y="594"/>
                </a:lnTo>
                <a:lnTo>
                  <a:pt x="694" y="589"/>
                </a:lnTo>
                <a:lnTo>
                  <a:pt x="692" y="583"/>
                </a:lnTo>
                <a:lnTo>
                  <a:pt x="673" y="584"/>
                </a:lnTo>
                <a:lnTo>
                  <a:pt x="657" y="585"/>
                </a:lnTo>
                <a:lnTo>
                  <a:pt x="643" y="584"/>
                </a:lnTo>
                <a:lnTo>
                  <a:pt x="634" y="582"/>
                </a:lnTo>
                <a:lnTo>
                  <a:pt x="627" y="575"/>
                </a:lnTo>
                <a:lnTo>
                  <a:pt x="622" y="564"/>
                </a:lnTo>
                <a:lnTo>
                  <a:pt x="622" y="549"/>
                </a:lnTo>
                <a:lnTo>
                  <a:pt x="623" y="529"/>
                </a:lnTo>
                <a:lnTo>
                  <a:pt x="605" y="531"/>
                </a:lnTo>
                <a:lnTo>
                  <a:pt x="588" y="532"/>
                </a:lnTo>
                <a:lnTo>
                  <a:pt x="572" y="534"/>
                </a:lnTo>
                <a:lnTo>
                  <a:pt x="555" y="534"/>
                </a:lnTo>
                <a:lnTo>
                  <a:pt x="539" y="534"/>
                </a:lnTo>
                <a:lnTo>
                  <a:pt x="524" y="534"/>
                </a:lnTo>
                <a:lnTo>
                  <a:pt x="509" y="532"/>
                </a:lnTo>
                <a:lnTo>
                  <a:pt x="495" y="530"/>
                </a:lnTo>
                <a:lnTo>
                  <a:pt x="481" y="525"/>
                </a:lnTo>
                <a:lnTo>
                  <a:pt x="467" y="521"/>
                </a:lnTo>
                <a:lnTo>
                  <a:pt x="453" y="515"/>
                </a:lnTo>
                <a:lnTo>
                  <a:pt x="440" y="507"/>
                </a:lnTo>
                <a:lnTo>
                  <a:pt x="426" y="498"/>
                </a:lnTo>
                <a:lnTo>
                  <a:pt x="414" y="486"/>
                </a:lnTo>
                <a:lnTo>
                  <a:pt x="400" y="473"/>
                </a:lnTo>
                <a:lnTo>
                  <a:pt x="387" y="460"/>
                </a:lnTo>
                <a:lnTo>
                  <a:pt x="377" y="437"/>
                </a:lnTo>
                <a:lnTo>
                  <a:pt x="372" y="415"/>
                </a:lnTo>
                <a:lnTo>
                  <a:pt x="373" y="395"/>
                </a:lnTo>
                <a:lnTo>
                  <a:pt x="380" y="378"/>
                </a:lnTo>
                <a:lnTo>
                  <a:pt x="392" y="362"/>
                </a:lnTo>
                <a:lnTo>
                  <a:pt x="406" y="347"/>
                </a:lnTo>
                <a:lnTo>
                  <a:pt x="424" y="334"/>
                </a:lnTo>
                <a:lnTo>
                  <a:pt x="445" y="323"/>
                </a:lnTo>
                <a:lnTo>
                  <a:pt x="467" y="312"/>
                </a:lnTo>
                <a:lnTo>
                  <a:pt x="490" y="304"/>
                </a:lnTo>
                <a:lnTo>
                  <a:pt x="513" y="296"/>
                </a:lnTo>
                <a:lnTo>
                  <a:pt x="537" y="290"/>
                </a:lnTo>
                <a:lnTo>
                  <a:pt x="559" y="285"/>
                </a:lnTo>
                <a:lnTo>
                  <a:pt x="581" y="281"/>
                </a:lnTo>
                <a:lnTo>
                  <a:pt x="599" y="278"/>
                </a:lnTo>
                <a:lnTo>
                  <a:pt x="615" y="275"/>
                </a:lnTo>
                <a:lnTo>
                  <a:pt x="631" y="275"/>
                </a:lnTo>
                <a:lnTo>
                  <a:pt x="646" y="275"/>
                </a:lnTo>
                <a:lnTo>
                  <a:pt x="662" y="275"/>
                </a:lnTo>
                <a:lnTo>
                  <a:pt x="679" y="276"/>
                </a:lnTo>
                <a:lnTo>
                  <a:pt x="694" y="278"/>
                </a:lnTo>
                <a:lnTo>
                  <a:pt x="710" y="280"/>
                </a:lnTo>
                <a:lnTo>
                  <a:pt x="725" y="282"/>
                </a:lnTo>
                <a:lnTo>
                  <a:pt x="741" y="285"/>
                </a:lnTo>
                <a:lnTo>
                  <a:pt x="756" y="288"/>
                </a:lnTo>
                <a:lnTo>
                  <a:pt x="771" y="291"/>
                </a:lnTo>
                <a:lnTo>
                  <a:pt x="785" y="296"/>
                </a:lnTo>
                <a:lnTo>
                  <a:pt x="800" y="301"/>
                </a:lnTo>
                <a:lnTo>
                  <a:pt x="813" y="306"/>
                </a:lnTo>
                <a:lnTo>
                  <a:pt x="827" y="313"/>
                </a:lnTo>
                <a:lnTo>
                  <a:pt x="840" y="320"/>
                </a:lnTo>
                <a:lnTo>
                  <a:pt x="853" y="328"/>
                </a:lnTo>
                <a:lnTo>
                  <a:pt x="855" y="328"/>
                </a:lnTo>
                <a:lnTo>
                  <a:pt x="857" y="328"/>
                </a:lnTo>
                <a:lnTo>
                  <a:pt x="858" y="328"/>
                </a:lnTo>
                <a:lnTo>
                  <a:pt x="861" y="328"/>
                </a:lnTo>
                <a:lnTo>
                  <a:pt x="871" y="316"/>
                </a:lnTo>
                <a:lnTo>
                  <a:pt x="881" y="308"/>
                </a:lnTo>
                <a:lnTo>
                  <a:pt x="891" y="303"/>
                </a:lnTo>
                <a:lnTo>
                  <a:pt x="899" y="301"/>
                </a:lnTo>
                <a:lnTo>
                  <a:pt x="908" y="301"/>
                </a:lnTo>
                <a:lnTo>
                  <a:pt x="917" y="302"/>
                </a:lnTo>
                <a:lnTo>
                  <a:pt x="927" y="303"/>
                </a:lnTo>
                <a:lnTo>
                  <a:pt x="940" y="304"/>
                </a:lnTo>
                <a:lnTo>
                  <a:pt x="945" y="297"/>
                </a:lnTo>
                <a:lnTo>
                  <a:pt x="948" y="291"/>
                </a:lnTo>
                <a:lnTo>
                  <a:pt x="952" y="288"/>
                </a:lnTo>
                <a:lnTo>
                  <a:pt x="955" y="286"/>
                </a:lnTo>
                <a:lnTo>
                  <a:pt x="958" y="285"/>
                </a:lnTo>
                <a:lnTo>
                  <a:pt x="963" y="283"/>
                </a:lnTo>
                <a:lnTo>
                  <a:pt x="969" y="282"/>
                </a:lnTo>
                <a:lnTo>
                  <a:pt x="977" y="281"/>
                </a:lnTo>
                <a:lnTo>
                  <a:pt x="980" y="253"/>
                </a:lnTo>
                <a:lnTo>
                  <a:pt x="985" y="226"/>
                </a:lnTo>
                <a:lnTo>
                  <a:pt x="992" y="199"/>
                </a:lnTo>
                <a:lnTo>
                  <a:pt x="1002" y="174"/>
                </a:lnTo>
                <a:lnTo>
                  <a:pt x="1015" y="151"/>
                </a:lnTo>
                <a:lnTo>
                  <a:pt x="1031" y="130"/>
                </a:lnTo>
                <a:lnTo>
                  <a:pt x="1051" y="115"/>
                </a:lnTo>
                <a:lnTo>
                  <a:pt x="1076" y="105"/>
                </a:lnTo>
                <a:lnTo>
                  <a:pt x="1090" y="106"/>
                </a:lnTo>
                <a:lnTo>
                  <a:pt x="1104" y="108"/>
                </a:lnTo>
                <a:lnTo>
                  <a:pt x="1116" y="112"/>
                </a:lnTo>
                <a:lnTo>
                  <a:pt x="1128" y="116"/>
                </a:lnTo>
                <a:lnTo>
                  <a:pt x="1139" y="121"/>
                </a:lnTo>
                <a:lnTo>
                  <a:pt x="1151" y="127"/>
                </a:lnTo>
                <a:lnTo>
                  <a:pt x="1161" y="135"/>
                </a:lnTo>
                <a:lnTo>
                  <a:pt x="1173" y="143"/>
                </a:lnTo>
                <a:lnTo>
                  <a:pt x="1172" y="131"/>
                </a:lnTo>
                <a:lnTo>
                  <a:pt x="1166" y="121"/>
                </a:lnTo>
                <a:lnTo>
                  <a:pt x="1159" y="109"/>
                </a:lnTo>
                <a:lnTo>
                  <a:pt x="1151" y="99"/>
                </a:lnTo>
                <a:lnTo>
                  <a:pt x="1144" y="90"/>
                </a:lnTo>
                <a:lnTo>
                  <a:pt x="1140" y="81"/>
                </a:lnTo>
                <a:lnTo>
                  <a:pt x="1140" y="74"/>
                </a:lnTo>
                <a:lnTo>
                  <a:pt x="1147" y="68"/>
                </a:lnTo>
                <a:lnTo>
                  <a:pt x="1161" y="70"/>
                </a:lnTo>
                <a:lnTo>
                  <a:pt x="1177" y="75"/>
                </a:lnTo>
                <a:lnTo>
                  <a:pt x="1197" y="83"/>
                </a:lnTo>
                <a:lnTo>
                  <a:pt x="1216" y="92"/>
                </a:lnTo>
                <a:lnTo>
                  <a:pt x="1235" y="101"/>
                </a:lnTo>
                <a:lnTo>
                  <a:pt x="1253" y="111"/>
                </a:lnTo>
                <a:lnTo>
                  <a:pt x="1267" y="119"/>
                </a:lnTo>
                <a:lnTo>
                  <a:pt x="1279" y="124"/>
                </a:lnTo>
                <a:lnTo>
                  <a:pt x="1284" y="127"/>
                </a:lnTo>
                <a:lnTo>
                  <a:pt x="1289" y="129"/>
                </a:lnTo>
                <a:lnTo>
                  <a:pt x="1295" y="131"/>
                </a:lnTo>
                <a:lnTo>
                  <a:pt x="1301" y="134"/>
                </a:lnTo>
                <a:lnTo>
                  <a:pt x="1305" y="136"/>
                </a:lnTo>
                <a:lnTo>
                  <a:pt x="1311" y="138"/>
                </a:lnTo>
                <a:lnTo>
                  <a:pt x="1316" y="141"/>
                </a:lnTo>
                <a:lnTo>
                  <a:pt x="1321" y="143"/>
                </a:lnTo>
                <a:lnTo>
                  <a:pt x="1319" y="136"/>
                </a:lnTo>
                <a:lnTo>
                  <a:pt x="1311" y="127"/>
                </a:lnTo>
                <a:lnTo>
                  <a:pt x="1299" y="116"/>
                </a:lnTo>
                <a:lnTo>
                  <a:pt x="1286" y="104"/>
                </a:lnTo>
                <a:lnTo>
                  <a:pt x="1271" y="92"/>
                </a:lnTo>
                <a:lnTo>
                  <a:pt x="1256" y="81"/>
                </a:lnTo>
                <a:lnTo>
                  <a:pt x="1243" y="71"/>
                </a:lnTo>
                <a:lnTo>
                  <a:pt x="1233" y="65"/>
                </a:lnTo>
                <a:lnTo>
                  <a:pt x="1225" y="62"/>
                </a:lnTo>
                <a:lnTo>
                  <a:pt x="1219" y="60"/>
                </a:lnTo>
                <a:lnTo>
                  <a:pt x="1214" y="59"/>
                </a:lnTo>
                <a:lnTo>
                  <a:pt x="1211" y="58"/>
                </a:lnTo>
                <a:lnTo>
                  <a:pt x="1208" y="55"/>
                </a:lnTo>
                <a:lnTo>
                  <a:pt x="1205" y="53"/>
                </a:lnTo>
                <a:lnTo>
                  <a:pt x="1202" y="51"/>
                </a:lnTo>
                <a:lnTo>
                  <a:pt x="1198" y="47"/>
                </a:lnTo>
                <a:lnTo>
                  <a:pt x="1199" y="39"/>
                </a:lnTo>
                <a:lnTo>
                  <a:pt x="1203" y="35"/>
                </a:lnTo>
                <a:lnTo>
                  <a:pt x="1208" y="32"/>
                </a:lnTo>
                <a:lnTo>
                  <a:pt x="1215" y="32"/>
                </a:lnTo>
                <a:lnTo>
                  <a:pt x="1222" y="33"/>
                </a:lnTo>
                <a:lnTo>
                  <a:pt x="1229" y="36"/>
                </a:lnTo>
                <a:lnTo>
                  <a:pt x="1236" y="38"/>
                </a:lnTo>
                <a:lnTo>
                  <a:pt x="1242" y="40"/>
                </a:lnTo>
                <a:lnTo>
                  <a:pt x="1254" y="45"/>
                </a:lnTo>
                <a:lnTo>
                  <a:pt x="1266" y="51"/>
                </a:lnTo>
                <a:lnTo>
                  <a:pt x="1279" y="55"/>
                </a:lnTo>
                <a:lnTo>
                  <a:pt x="1291" y="61"/>
                </a:lnTo>
                <a:lnTo>
                  <a:pt x="1304" y="66"/>
                </a:lnTo>
                <a:lnTo>
                  <a:pt x="1317" y="71"/>
                </a:lnTo>
                <a:lnTo>
                  <a:pt x="1328" y="76"/>
                </a:lnTo>
                <a:lnTo>
                  <a:pt x="1341" y="82"/>
                </a:lnTo>
                <a:lnTo>
                  <a:pt x="1354" y="88"/>
                </a:lnTo>
                <a:lnTo>
                  <a:pt x="1366" y="93"/>
                </a:lnTo>
                <a:lnTo>
                  <a:pt x="1378" y="99"/>
                </a:lnTo>
                <a:lnTo>
                  <a:pt x="1390" y="105"/>
                </a:lnTo>
                <a:lnTo>
                  <a:pt x="1402" y="112"/>
                </a:lnTo>
                <a:lnTo>
                  <a:pt x="1413" y="118"/>
                </a:lnTo>
                <a:lnTo>
                  <a:pt x="1424" y="124"/>
                </a:lnTo>
                <a:lnTo>
                  <a:pt x="1435" y="131"/>
                </a:lnTo>
                <a:lnTo>
                  <a:pt x="1451" y="137"/>
                </a:lnTo>
                <a:lnTo>
                  <a:pt x="1466" y="143"/>
                </a:lnTo>
                <a:lnTo>
                  <a:pt x="1483" y="149"/>
                </a:lnTo>
                <a:lnTo>
                  <a:pt x="1499" y="154"/>
                </a:lnTo>
                <a:lnTo>
                  <a:pt x="1515" y="161"/>
                </a:lnTo>
                <a:lnTo>
                  <a:pt x="1531" y="166"/>
                </a:lnTo>
                <a:lnTo>
                  <a:pt x="1546" y="169"/>
                </a:lnTo>
                <a:lnTo>
                  <a:pt x="1562" y="172"/>
                </a:lnTo>
                <a:lnTo>
                  <a:pt x="1562" y="170"/>
                </a:lnTo>
                <a:lnTo>
                  <a:pt x="1563" y="169"/>
                </a:lnTo>
                <a:lnTo>
                  <a:pt x="1564" y="167"/>
                </a:lnTo>
                <a:lnTo>
                  <a:pt x="1564" y="166"/>
                </a:lnTo>
                <a:lnTo>
                  <a:pt x="1548" y="146"/>
                </a:lnTo>
                <a:lnTo>
                  <a:pt x="1530" y="128"/>
                </a:lnTo>
                <a:lnTo>
                  <a:pt x="1510" y="108"/>
                </a:lnTo>
                <a:lnTo>
                  <a:pt x="1489" y="91"/>
                </a:lnTo>
                <a:lnTo>
                  <a:pt x="1468" y="74"/>
                </a:lnTo>
                <a:lnTo>
                  <a:pt x="1445" y="56"/>
                </a:lnTo>
                <a:lnTo>
                  <a:pt x="1423" y="41"/>
                </a:lnTo>
                <a:lnTo>
                  <a:pt x="1400" y="28"/>
                </a:lnTo>
                <a:lnTo>
                  <a:pt x="1401" y="14"/>
                </a:lnTo>
                <a:lnTo>
                  <a:pt x="1405" y="6"/>
                </a:lnTo>
                <a:lnTo>
                  <a:pt x="1413" y="1"/>
                </a:lnTo>
                <a:lnTo>
                  <a:pt x="1424" y="0"/>
                </a:lnTo>
                <a:lnTo>
                  <a:pt x="1440" y="8"/>
                </a:lnTo>
                <a:lnTo>
                  <a:pt x="1456" y="15"/>
                </a:lnTo>
                <a:lnTo>
                  <a:pt x="1471" y="23"/>
                </a:lnTo>
                <a:lnTo>
                  <a:pt x="1487" y="32"/>
                </a:lnTo>
                <a:lnTo>
                  <a:pt x="1502" y="40"/>
                </a:lnTo>
                <a:lnTo>
                  <a:pt x="1517" y="50"/>
                </a:lnTo>
                <a:lnTo>
                  <a:pt x="1533" y="59"/>
                </a:lnTo>
                <a:lnTo>
                  <a:pt x="1548" y="68"/>
                </a:lnTo>
                <a:lnTo>
                  <a:pt x="1563" y="78"/>
                </a:lnTo>
                <a:lnTo>
                  <a:pt x="1578" y="88"/>
                </a:lnTo>
                <a:lnTo>
                  <a:pt x="1593" y="97"/>
                </a:lnTo>
                <a:lnTo>
                  <a:pt x="1609" y="107"/>
                </a:lnTo>
                <a:lnTo>
                  <a:pt x="1624" y="116"/>
                </a:lnTo>
                <a:lnTo>
                  <a:pt x="1639" y="127"/>
                </a:lnTo>
                <a:lnTo>
                  <a:pt x="1654" y="137"/>
                </a:lnTo>
                <a:lnTo>
                  <a:pt x="1669" y="146"/>
                </a:lnTo>
                <a:lnTo>
                  <a:pt x="1670" y="146"/>
                </a:lnTo>
                <a:lnTo>
                  <a:pt x="1671" y="146"/>
                </a:lnTo>
                <a:lnTo>
                  <a:pt x="1673" y="146"/>
                </a:lnTo>
                <a:lnTo>
                  <a:pt x="1674" y="146"/>
                </a:lnTo>
                <a:lnTo>
                  <a:pt x="1700" y="132"/>
                </a:lnTo>
                <a:lnTo>
                  <a:pt x="1722" y="127"/>
                </a:lnTo>
                <a:lnTo>
                  <a:pt x="1739" y="126"/>
                </a:lnTo>
                <a:lnTo>
                  <a:pt x="1754" y="131"/>
                </a:lnTo>
                <a:lnTo>
                  <a:pt x="1767" y="142"/>
                </a:lnTo>
                <a:lnTo>
                  <a:pt x="1780" y="157"/>
                </a:lnTo>
                <a:lnTo>
                  <a:pt x="1792" y="176"/>
                </a:lnTo>
                <a:lnTo>
                  <a:pt x="1807" y="199"/>
                </a:lnTo>
                <a:lnTo>
                  <a:pt x="1810" y="200"/>
                </a:lnTo>
                <a:lnTo>
                  <a:pt x="1815" y="202"/>
                </a:lnTo>
                <a:lnTo>
                  <a:pt x="1823" y="202"/>
                </a:lnTo>
                <a:lnTo>
                  <a:pt x="1834" y="203"/>
                </a:lnTo>
                <a:lnTo>
                  <a:pt x="1847" y="204"/>
                </a:lnTo>
                <a:lnTo>
                  <a:pt x="1859" y="206"/>
                </a:lnTo>
                <a:lnTo>
                  <a:pt x="1872" y="207"/>
                </a:lnTo>
                <a:lnTo>
                  <a:pt x="1885" y="210"/>
                </a:lnTo>
                <a:lnTo>
                  <a:pt x="1905" y="218"/>
                </a:lnTo>
                <a:lnTo>
                  <a:pt x="1925" y="226"/>
                </a:lnTo>
                <a:lnTo>
                  <a:pt x="1944" y="235"/>
                </a:lnTo>
                <a:lnTo>
                  <a:pt x="1964" y="245"/>
                </a:lnTo>
                <a:lnTo>
                  <a:pt x="1981" y="258"/>
                </a:lnTo>
                <a:lnTo>
                  <a:pt x="1997" y="272"/>
                </a:lnTo>
                <a:lnTo>
                  <a:pt x="2012" y="288"/>
                </a:lnTo>
                <a:lnTo>
                  <a:pt x="2025" y="306"/>
                </a:lnTo>
                <a:lnTo>
                  <a:pt x="2027" y="312"/>
                </a:lnTo>
                <a:lnTo>
                  <a:pt x="2028" y="318"/>
                </a:lnTo>
                <a:lnTo>
                  <a:pt x="2028" y="327"/>
                </a:lnTo>
                <a:lnTo>
                  <a:pt x="2030" y="344"/>
                </a:lnTo>
                <a:lnTo>
                  <a:pt x="2023" y="362"/>
                </a:lnTo>
                <a:lnTo>
                  <a:pt x="2018" y="371"/>
                </a:lnTo>
                <a:lnTo>
                  <a:pt x="2017" y="376"/>
                </a:lnTo>
                <a:lnTo>
                  <a:pt x="2017" y="378"/>
                </a:lnTo>
                <a:lnTo>
                  <a:pt x="2030" y="380"/>
                </a:lnTo>
                <a:lnTo>
                  <a:pt x="2045" y="384"/>
                </a:lnTo>
                <a:lnTo>
                  <a:pt x="2058" y="387"/>
                </a:lnTo>
                <a:lnTo>
                  <a:pt x="2073" y="390"/>
                </a:lnTo>
                <a:lnTo>
                  <a:pt x="2088" y="396"/>
                </a:lnTo>
                <a:lnTo>
                  <a:pt x="2103" y="402"/>
                </a:lnTo>
                <a:lnTo>
                  <a:pt x="2116" y="408"/>
                </a:lnTo>
                <a:lnTo>
                  <a:pt x="2129" y="416"/>
                </a:lnTo>
                <a:lnTo>
                  <a:pt x="2139" y="424"/>
                </a:lnTo>
                <a:lnTo>
                  <a:pt x="2147" y="433"/>
                </a:lnTo>
                <a:lnTo>
                  <a:pt x="2154" y="442"/>
                </a:lnTo>
                <a:lnTo>
                  <a:pt x="2157" y="454"/>
                </a:lnTo>
                <a:lnTo>
                  <a:pt x="2159" y="465"/>
                </a:lnTo>
                <a:lnTo>
                  <a:pt x="2155" y="479"/>
                </a:lnTo>
                <a:lnTo>
                  <a:pt x="2148" y="493"/>
                </a:lnTo>
                <a:lnTo>
                  <a:pt x="2138" y="509"/>
                </a:lnTo>
                <a:lnTo>
                  <a:pt x="2132" y="513"/>
                </a:lnTo>
                <a:lnTo>
                  <a:pt x="2125" y="516"/>
                </a:lnTo>
                <a:lnTo>
                  <a:pt x="2119" y="519"/>
                </a:lnTo>
                <a:lnTo>
                  <a:pt x="2113" y="523"/>
                </a:lnTo>
                <a:lnTo>
                  <a:pt x="2113" y="526"/>
                </a:lnTo>
                <a:lnTo>
                  <a:pt x="2114" y="530"/>
                </a:lnTo>
                <a:lnTo>
                  <a:pt x="2116" y="533"/>
                </a:lnTo>
                <a:lnTo>
                  <a:pt x="2118" y="537"/>
                </a:lnTo>
                <a:lnTo>
                  <a:pt x="2117" y="558"/>
                </a:lnTo>
                <a:lnTo>
                  <a:pt x="2109" y="575"/>
                </a:lnTo>
                <a:lnTo>
                  <a:pt x="2099" y="590"/>
                </a:lnTo>
                <a:lnTo>
                  <a:pt x="2084" y="601"/>
                </a:lnTo>
                <a:lnTo>
                  <a:pt x="2066" y="612"/>
                </a:lnTo>
                <a:lnTo>
                  <a:pt x="2047" y="621"/>
                </a:lnTo>
                <a:lnTo>
                  <a:pt x="2027" y="629"/>
                </a:lnTo>
                <a:lnTo>
                  <a:pt x="2008" y="636"/>
                </a:lnTo>
                <a:lnTo>
                  <a:pt x="2000" y="637"/>
                </a:lnTo>
                <a:lnTo>
                  <a:pt x="1992" y="638"/>
                </a:lnTo>
                <a:lnTo>
                  <a:pt x="1984" y="640"/>
                </a:lnTo>
                <a:lnTo>
                  <a:pt x="1975" y="642"/>
                </a:lnTo>
                <a:lnTo>
                  <a:pt x="1966" y="643"/>
                </a:lnTo>
                <a:lnTo>
                  <a:pt x="1958" y="644"/>
                </a:lnTo>
                <a:lnTo>
                  <a:pt x="1950" y="644"/>
                </a:lnTo>
                <a:lnTo>
                  <a:pt x="1942" y="645"/>
                </a:lnTo>
                <a:lnTo>
                  <a:pt x="1951" y="658"/>
                </a:lnTo>
                <a:lnTo>
                  <a:pt x="1959" y="669"/>
                </a:lnTo>
                <a:lnTo>
                  <a:pt x="1965" y="678"/>
                </a:lnTo>
                <a:lnTo>
                  <a:pt x="1967" y="688"/>
                </a:lnTo>
                <a:lnTo>
                  <a:pt x="1966" y="696"/>
                </a:lnTo>
                <a:lnTo>
                  <a:pt x="1962" y="705"/>
                </a:lnTo>
                <a:lnTo>
                  <a:pt x="1952" y="715"/>
                </a:lnTo>
                <a:lnTo>
                  <a:pt x="1937" y="727"/>
                </a:lnTo>
                <a:lnTo>
                  <a:pt x="1942" y="741"/>
                </a:lnTo>
                <a:lnTo>
                  <a:pt x="1951" y="752"/>
                </a:lnTo>
                <a:lnTo>
                  <a:pt x="1956" y="767"/>
                </a:lnTo>
                <a:lnTo>
                  <a:pt x="1950" y="790"/>
                </a:lnTo>
                <a:lnTo>
                  <a:pt x="1944" y="796"/>
                </a:lnTo>
                <a:lnTo>
                  <a:pt x="1939" y="801"/>
                </a:lnTo>
                <a:lnTo>
                  <a:pt x="1932" y="806"/>
                </a:lnTo>
                <a:lnTo>
                  <a:pt x="1926" y="812"/>
                </a:lnTo>
                <a:lnTo>
                  <a:pt x="1926" y="813"/>
                </a:lnTo>
                <a:lnTo>
                  <a:pt x="1926" y="814"/>
                </a:lnTo>
                <a:lnTo>
                  <a:pt x="1926" y="817"/>
                </a:lnTo>
                <a:lnTo>
                  <a:pt x="1937" y="833"/>
                </a:lnTo>
                <a:lnTo>
                  <a:pt x="1940" y="849"/>
                </a:lnTo>
                <a:lnTo>
                  <a:pt x="1935" y="865"/>
                </a:lnTo>
                <a:lnTo>
                  <a:pt x="1925" y="882"/>
                </a:lnTo>
                <a:lnTo>
                  <a:pt x="1925" y="883"/>
                </a:lnTo>
                <a:lnTo>
                  <a:pt x="1925" y="885"/>
                </a:lnTo>
                <a:lnTo>
                  <a:pt x="1925" y="887"/>
                </a:lnTo>
                <a:lnTo>
                  <a:pt x="1925" y="889"/>
                </a:lnTo>
                <a:lnTo>
                  <a:pt x="1934" y="901"/>
                </a:lnTo>
                <a:lnTo>
                  <a:pt x="1942" y="912"/>
                </a:lnTo>
                <a:lnTo>
                  <a:pt x="1951" y="925"/>
                </a:lnTo>
                <a:lnTo>
                  <a:pt x="1959" y="938"/>
                </a:lnTo>
                <a:lnTo>
                  <a:pt x="1966" y="951"/>
                </a:lnTo>
                <a:lnTo>
                  <a:pt x="1970" y="966"/>
                </a:lnTo>
                <a:lnTo>
                  <a:pt x="1972" y="980"/>
                </a:lnTo>
                <a:lnTo>
                  <a:pt x="1970" y="996"/>
                </a:lnTo>
                <a:lnTo>
                  <a:pt x="1965" y="1003"/>
                </a:lnTo>
                <a:lnTo>
                  <a:pt x="1961" y="1010"/>
                </a:lnTo>
                <a:lnTo>
                  <a:pt x="1956" y="1018"/>
                </a:lnTo>
                <a:lnTo>
                  <a:pt x="1954" y="1029"/>
                </a:lnTo>
                <a:lnTo>
                  <a:pt x="1965" y="1041"/>
                </a:lnTo>
                <a:lnTo>
                  <a:pt x="1971" y="1054"/>
                </a:lnTo>
                <a:lnTo>
                  <a:pt x="1971" y="1069"/>
                </a:lnTo>
                <a:lnTo>
                  <a:pt x="1967" y="1087"/>
                </a:lnTo>
                <a:lnTo>
                  <a:pt x="1958" y="1095"/>
                </a:lnTo>
                <a:lnTo>
                  <a:pt x="1954" y="1101"/>
                </a:lnTo>
                <a:lnTo>
                  <a:pt x="1952" y="1108"/>
                </a:lnTo>
                <a:lnTo>
                  <a:pt x="1954" y="1114"/>
                </a:lnTo>
                <a:lnTo>
                  <a:pt x="1958" y="1121"/>
                </a:lnTo>
                <a:lnTo>
                  <a:pt x="1964" y="1128"/>
                </a:lnTo>
                <a:lnTo>
                  <a:pt x="1972" y="1136"/>
                </a:lnTo>
                <a:lnTo>
                  <a:pt x="1980" y="1145"/>
                </a:lnTo>
                <a:lnTo>
                  <a:pt x="1982" y="1156"/>
                </a:lnTo>
                <a:lnTo>
                  <a:pt x="1984" y="1168"/>
                </a:lnTo>
                <a:lnTo>
                  <a:pt x="1985" y="1179"/>
                </a:lnTo>
                <a:lnTo>
                  <a:pt x="1984" y="1190"/>
                </a:lnTo>
                <a:lnTo>
                  <a:pt x="1980" y="1198"/>
                </a:lnTo>
                <a:lnTo>
                  <a:pt x="1973" y="1203"/>
                </a:lnTo>
                <a:lnTo>
                  <a:pt x="1963" y="1203"/>
                </a:lnTo>
                <a:lnTo>
                  <a:pt x="1947" y="1198"/>
                </a:lnTo>
                <a:lnTo>
                  <a:pt x="1941" y="1192"/>
                </a:lnTo>
                <a:lnTo>
                  <a:pt x="1936" y="1188"/>
                </a:lnTo>
                <a:lnTo>
                  <a:pt x="1932" y="1183"/>
                </a:lnTo>
                <a:lnTo>
                  <a:pt x="1927" y="1181"/>
                </a:lnTo>
                <a:lnTo>
                  <a:pt x="1923" y="1178"/>
                </a:lnTo>
                <a:lnTo>
                  <a:pt x="1917" y="1177"/>
                </a:lnTo>
                <a:lnTo>
                  <a:pt x="1910" y="1177"/>
                </a:lnTo>
                <a:lnTo>
                  <a:pt x="1901" y="1177"/>
                </a:lnTo>
                <a:lnTo>
                  <a:pt x="1901" y="1178"/>
                </a:lnTo>
                <a:lnTo>
                  <a:pt x="1899" y="1181"/>
                </a:lnTo>
                <a:lnTo>
                  <a:pt x="1898" y="1183"/>
                </a:lnTo>
                <a:lnTo>
                  <a:pt x="1898" y="1184"/>
                </a:lnTo>
                <a:lnTo>
                  <a:pt x="1905" y="1191"/>
                </a:lnTo>
                <a:lnTo>
                  <a:pt x="1910" y="1198"/>
                </a:lnTo>
                <a:lnTo>
                  <a:pt x="1912" y="1206"/>
                </a:lnTo>
                <a:lnTo>
                  <a:pt x="1910" y="1219"/>
                </a:lnTo>
                <a:lnTo>
                  <a:pt x="1904" y="1227"/>
                </a:lnTo>
                <a:lnTo>
                  <a:pt x="1902" y="1235"/>
                </a:lnTo>
                <a:lnTo>
                  <a:pt x="1904" y="1243"/>
                </a:lnTo>
                <a:lnTo>
                  <a:pt x="1905" y="1251"/>
                </a:lnTo>
                <a:lnTo>
                  <a:pt x="1905" y="1259"/>
                </a:lnTo>
                <a:lnTo>
                  <a:pt x="1901" y="1266"/>
                </a:lnTo>
                <a:lnTo>
                  <a:pt x="1890" y="1273"/>
                </a:lnTo>
                <a:lnTo>
                  <a:pt x="1871" y="1280"/>
                </a:lnTo>
                <a:lnTo>
                  <a:pt x="1872" y="1284"/>
                </a:lnTo>
                <a:lnTo>
                  <a:pt x="1876" y="1290"/>
                </a:lnTo>
                <a:lnTo>
                  <a:pt x="1881" y="1297"/>
                </a:lnTo>
                <a:lnTo>
                  <a:pt x="1885" y="1302"/>
                </a:lnTo>
                <a:lnTo>
                  <a:pt x="1890" y="1317"/>
                </a:lnTo>
                <a:lnTo>
                  <a:pt x="1896" y="1332"/>
                </a:lnTo>
                <a:lnTo>
                  <a:pt x="1901" y="1347"/>
                </a:lnTo>
                <a:lnTo>
                  <a:pt x="1903" y="1359"/>
                </a:lnTo>
                <a:lnTo>
                  <a:pt x="1901" y="1371"/>
                </a:lnTo>
                <a:lnTo>
                  <a:pt x="1894" y="1378"/>
                </a:lnTo>
                <a:lnTo>
                  <a:pt x="1879" y="1380"/>
                </a:lnTo>
                <a:lnTo>
                  <a:pt x="1857" y="1376"/>
                </a:lnTo>
                <a:lnTo>
                  <a:pt x="1849" y="1398"/>
                </a:lnTo>
                <a:lnTo>
                  <a:pt x="1837" y="1411"/>
                </a:lnTo>
                <a:lnTo>
                  <a:pt x="1823" y="1418"/>
                </a:lnTo>
                <a:lnTo>
                  <a:pt x="1807" y="1421"/>
                </a:lnTo>
                <a:lnTo>
                  <a:pt x="1789" y="1423"/>
                </a:lnTo>
                <a:lnTo>
                  <a:pt x="1770" y="1423"/>
                </a:lnTo>
                <a:lnTo>
                  <a:pt x="1751" y="1425"/>
                </a:lnTo>
                <a:lnTo>
                  <a:pt x="1732" y="1429"/>
                </a:lnTo>
                <a:lnTo>
                  <a:pt x="1721" y="1441"/>
                </a:lnTo>
                <a:lnTo>
                  <a:pt x="1711" y="1448"/>
                </a:lnTo>
                <a:lnTo>
                  <a:pt x="1700" y="1452"/>
                </a:lnTo>
                <a:lnTo>
                  <a:pt x="1690" y="1455"/>
                </a:lnTo>
                <a:lnTo>
                  <a:pt x="1679" y="1454"/>
                </a:lnTo>
                <a:lnTo>
                  <a:pt x="1668" y="1450"/>
                </a:lnTo>
                <a:lnTo>
                  <a:pt x="1653" y="1444"/>
                </a:lnTo>
                <a:lnTo>
                  <a:pt x="1637" y="1436"/>
                </a:lnTo>
                <a:lnTo>
                  <a:pt x="1629" y="1432"/>
                </a:lnTo>
                <a:lnTo>
                  <a:pt x="1622" y="1429"/>
                </a:lnTo>
                <a:lnTo>
                  <a:pt x="1615" y="1431"/>
                </a:lnTo>
                <a:lnTo>
                  <a:pt x="1607" y="1433"/>
                </a:lnTo>
                <a:lnTo>
                  <a:pt x="1599" y="1435"/>
                </a:lnTo>
                <a:lnTo>
                  <a:pt x="1591" y="1438"/>
                </a:lnTo>
                <a:lnTo>
                  <a:pt x="1582" y="1440"/>
                </a:lnTo>
                <a:lnTo>
                  <a:pt x="1570" y="1440"/>
                </a:lnTo>
                <a:lnTo>
                  <a:pt x="1565" y="1438"/>
                </a:lnTo>
                <a:lnTo>
                  <a:pt x="1561" y="1435"/>
                </a:lnTo>
                <a:lnTo>
                  <a:pt x="1556" y="1433"/>
                </a:lnTo>
                <a:lnTo>
                  <a:pt x="1550" y="1429"/>
                </a:lnTo>
                <a:lnTo>
                  <a:pt x="1546" y="1427"/>
                </a:lnTo>
                <a:lnTo>
                  <a:pt x="1540" y="1425"/>
                </a:lnTo>
                <a:lnTo>
                  <a:pt x="1536" y="1424"/>
                </a:lnTo>
                <a:lnTo>
                  <a:pt x="1530" y="1423"/>
                </a:lnTo>
                <a:lnTo>
                  <a:pt x="1515" y="1431"/>
                </a:lnTo>
                <a:lnTo>
                  <a:pt x="1501" y="1436"/>
                </a:lnTo>
                <a:lnTo>
                  <a:pt x="1488" y="1438"/>
                </a:lnTo>
                <a:lnTo>
                  <a:pt x="1477" y="1436"/>
                </a:lnTo>
                <a:lnTo>
                  <a:pt x="1466" y="1431"/>
                </a:lnTo>
                <a:lnTo>
                  <a:pt x="1456" y="1423"/>
                </a:lnTo>
                <a:lnTo>
                  <a:pt x="1447" y="1410"/>
                </a:lnTo>
                <a:lnTo>
                  <a:pt x="1438" y="1394"/>
                </a:lnTo>
                <a:lnTo>
                  <a:pt x="1435" y="1391"/>
                </a:lnTo>
                <a:lnTo>
                  <a:pt x="1434" y="1389"/>
                </a:lnTo>
                <a:lnTo>
                  <a:pt x="1432" y="1388"/>
                </a:lnTo>
                <a:lnTo>
                  <a:pt x="1430" y="1386"/>
                </a:lnTo>
                <a:lnTo>
                  <a:pt x="1407" y="1382"/>
                </a:lnTo>
                <a:lnTo>
                  <a:pt x="1383" y="1380"/>
                </a:lnTo>
                <a:lnTo>
                  <a:pt x="1359" y="1379"/>
                </a:lnTo>
                <a:lnTo>
                  <a:pt x="1335" y="1378"/>
                </a:lnTo>
                <a:lnTo>
                  <a:pt x="1311" y="1378"/>
                </a:lnTo>
                <a:lnTo>
                  <a:pt x="1287" y="1378"/>
                </a:lnTo>
                <a:lnTo>
                  <a:pt x="1261" y="1379"/>
                </a:lnTo>
                <a:lnTo>
                  <a:pt x="1236" y="1380"/>
                </a:lnTo>
                <a:lnTo>
                  <a:pt x="1211" y="1381"/>
                </a:lnTo>
                <a:lnTo>
                  <a:pt x="1187" y="1383"/>
                </a:lnTo>
                <a:lnTo>
                  <a:pt x="1161" y="1386"/>
                </a:lnTo>
                <a:lnTo>
                  <a:pt x="1136" y="1388"/>
                </a:lnTo>
                <a:lnTo>
                  <a:pt x="1112" y="1389"/>
                </a:lnTo>
                <a:lnTo>
                  <a:pt x="1086" y="1391"/>
                </a:lnTo>
                <a:lnTo>
                  <a:pt x="1062" y="1394"/>
                </a:lnTo>
                <a:lnTo>
                  <a:pt x="1038" y="1396"/>
                </a:lnTo>
                <a:lnTo>
                  <a:pt x="1032" y="1405"/>
                </a:lnTo>
                <a:lnTo>
                  <a:pt x="1026" y="1411"/>
                </a:lnTo>
                <a:lnTo>
                  <a:pt x="1021" y="1416"/>
                </a:lnTo>
                <a:lnTo>
                  <a:pt x="1014" y="1418"/>
                </a:lnTo>
                <a:lnTo>
                  <a:pt x="1007" y="1419"/>
                </a:lnTo>
                <a:lnTo>
                  <a:pt x="999" y="1419"/>
                </a:lnTo>
                <a:lnTo>
                  <a:pt x="990" y="1419"/>
                </a:lnTo>
                <a:lnTo>
                  <a:pt x="979" y="1419"/>
                </a:lnTo>
                <a:lnTo>
                  <a:pt x="975" y="1423"/>
                </a:lnTo>
                <a:lnTo>
                  <a:pt x="971" y="1426"/>
                </a:lnTo>
                <a:lnTo>
                  <a:pt x="967" y="1428"/>
                </a:lnTo>
                <a:lnTo>
                  <a:pt x="962" y="1431"/>
                </a:lnTo>
                <a:lnTo>
                  <a:pt x="957" y="1432"/>
                </a:lnTo>
                <a:lnTo>
                  <a:pt x="952" y="1432"/>
                </a:lnTo>
                <a:lnTo>
                  <a:pt x="946" y="1432"/>
                </a:lnTo>
                <a:lnTo>
                  <a:pt x="938" y="1432"/>
                </a:lnTo>
                <a:lnTo>
                  <a:pt x="922" y="1419"/>
                </a:lnTo>
                <a:lnTo>
                  <a:pt x="908" y="1410"/>
                </a:lnTo>
                <a:lnTo>
                  <a:pt x="896" y="1404"/>
                </a:lnTo>
                <a:lnTo>
                  <a:pt x="884" y="1401"/>
                </a:lnTo>
                <a:lnTo>
                  <a:pt x="872" y="1401"/>
                </a:lnTo>
                <a:lnTo>
                  <a:pt x="858" y="1405"/>
                </a:lnTo>
                <a:lnTo>
                  <a:pt x="843" y="1412"/>
                </a:lnTo>
                <a:lnTo>
                  <a:pt x="825" y="1424"/>
                </a:lnTo>
                <a:lnTo>
                  <a:pt x="815" y="1423"/>
                </a:lnTo>
                <a:lnTo>
                  <a:pt x="804" y="1419"/>
                </a:lnTo>
                <a:lnTo>
                  <a:pt x="796" y="1412"/>
                </a:lnTo>
                <a:lnTo>
                  <a:pt x="791" y="1401"/>
                </a:lnTo>
                <a:lnTo>
                  <a:pt x="783" y="1402"/>
                </a:lnTo>
                <a:lnTo>
                  <a:pt x="779" y="1403"/>
                </a:lnTo>
                <a:lnTo>
                  <a:pt x="774" y="1404"/>
                </a:lnTo>
                <a:lnTo>
                  <a:pt x="771" y="1404"/>
                </a:lnTo>
                <a:lnTo>
                  <a:pt x="767" y="1399"/>
                </a:lnTo>
                <a:lnTo>
                  <a:pt x="766" y="1398"/>
                </a:lnTo>
                <a:lnTo>
                  <a:pt x="763" y="1397"/>
                </a:lnTo>
                <a:lnTo>
                  <a:pt x="757" y="1396"/>
                </a:lnTo>
                <a:lnTo>
                  <a:pt x="749" y="1403"/>
                </a:lnTo>
                <a:lnTo>
                  <a:pt x="741" y="1409"/>
                </a:lnTo>
                <a:lnTo>
                  <a:pt x="732" y="1412"/>
                </a:lnTo>
                <a:lnTo>
                  <a:pt x="722" y="1416"/>
                </a:lnTo>
                <a:lnTo>
                  <a:pt x="712" y="1417"/>
                </a:lnTo>
                <a:lnTo>
                  <a:pt x="702" y="1417"/>
                </a:lnTo>
                <a:lnTo>
                  <a:pt x="691" y="1414"/>
                </a:lnTo>
                <a:lnTo>
                  <a:pt x="681" y="1410"/>
                </a:lnTo>
                <a:lnTo>
                  <a:pt x="674" y="1399"/>
                </a:lnTo>
                <a:lnTo>
                  <a:pt x="671" y="1388"/>
                </a:lnTo>
                <a:lnTo>
                  <a:pt x="668" y="1378"/>
                </a:lnTo>
                <a:lnTo>
                  <a:pt x="666" y="1367"/>
                </a:lnTo>
                <a:lnTo>
                  <a:pt x="661" y="1367"/>
                </a:lnTo>
                <a:lnTo>
                  <a:pt x="657" y="1367"/>
                </a:lnTo>
                <a:lnTo>
                  <a:pt x="652" y="1366"/>
                </a:lnTo>
                <a:lnTo>
                  <a:pt x="646" y="1366"/>
                </a:lnTo>
                <a:lnTo>
                  <a:pt x="642" y="1366"/>
                </a:lnTo>
                <a:lnTo>
                  <a:pt x="636" y="1366"/>
                </a:lnTo>
                <a:lnTo>
                  <a:pt x="631" y="1365"/>
                </a:lnTo>
                <a:lnTo>
                  <a:pt x="626" y="1364"/>
                </a:lnTo>
                <a:lnTo>
                  <a:pt x="613" y="1349"/>
                </a:lnTo>
                <a:lnTo>
                  <a:pt x="599" y="1338"/>
                </a:lnTo>
                <a:lnTo>
                  <a:pt x="584" y="1329"/>
                </a:lnTo>
                <a:lnTo>
                  <a:pt x="568" y="1323"/>
                </a:lnTo>
                <a:lnTo>
                  <a:pt x="551" y="1319"/>
                </a:lnTo>
                <a:lnTo>
                  <a:pt x="534" y="1314"/>
                </a:lnTo>
                <a:lnTo>
                  <a:pt x="515" y="1309"/>
                </a:lnTo>
                <a:lnTo>
                  <a:pt x="497" y="1303"/>
                </a:lnTo>
                <a:lnTo>
                  <a:pt x="486" y="1296"/>
                </a:lnTo>
                <a:lnTo>
                  <a:pt x="478" y="1290"/>
                </a:lnTo>
                <a:lnTo>
                  <a:pt x="472" y="1283"/>
                </a:lnTo>
                <a:lnTo>
                  <a:pt x="468" y="1277"/>
                </a:lnTo>
                <a:lnTo>
                  <a:pt x="464" y="1269"/>
                </a:lnTo>
                <a:lnTo>
                  <a:pt x="462" y="1261"/>
                </a:lnTo>
                <a:lnTo>
                  <a:pt x="460" y="1251"/>
                </a:lnTo>
                <a:lnTo>
                  <a:pt x="457" y="1238"/>
                </a:lnTo>
                <a:lnTo>
                  <a:pt x="444" y="1236"/>
                </a:lnTo>
                <a:lnTo>
                  <a:pt x="429" y="1234"/>
                </a:lnTo>
                <a:lnTo>
                  <a:pt x="415" y="1231"/>
                </a:lnTo>
                <a:lnTo>
                  <a:pt x="400" y="1230"/>
                </a:lnTo>
                <a:lnTo>
                  <a:pt x="385" y="1229"/>
                </a:lnTo>
                <a:lnTo>
                  <a:pt x="369" y="1228"/>
                </a:lnTo>
                <a:lnTo>
                  <a:pt x="354" y="1228"/>
                </a:lnTo>
                <a:lnTo>
                  <a:pt x="338" y="1228"/>
                </a:lnTo>
                <a:lnTo>
                  <a:pt x="331" y="1244"/>
                </a:lnTo>
                <a:lnTo>
                  <a:pt x="320" y="1253"/>
                </a:lnTo>
                <a:lnTo>
                  <a:pt x="308" y="1257"/>
                </a:lnTo>
                <a:lnTo>
                  <a:pt x="294" y="1257"/>
                </a:lnTo>
                <a:lnTo>
                  <a:pt x="278" y="1254"/>
                </a:lnTo>
                <a:lnTo>
                  <a:pt x="261" y="1250"/>
                </a:lnTo>
                <a:lnTo>
                  <a:pt x="244" y="1245"/>
                </a:lnTo>
                <a:lnTo>
                  <a:pt x="227" y="1241"/>
                </a:lnTo>
                <a:lnTo>
                  <a:pt x="220" y="1235"/>
                </a:lnTo>
                <a:lnTo>
                  <a:pt x="213" y="1228"/>
                </a:lnTo>
                <a:lnTo>
                  <a:pt x="208" y="1220"/>
                </a:lnTo>
                <a:lnTo>
                  <a:pt x="203" y="1211"/>
                </a:lnTo>
                <a:lnTo>
                  <a:pt x="197" y="1201"/>
                </a:lnTo>
                <a:lnTo>
                  <a:pt x="193" y="1192"/>
                </a:lnTo>
                <a:lnTo>
                  <a:pt x="188" y="1183"/>
                </a:lnTo>
                <a:lnTo>
                  <a:pt x="182" y="1175"/>
                </a:lnTo>
                <a:lnTo>
                  <a:pt x="181" y="1175"/>
                </a:lnTo>
                <a:lnTo>
                  <a:pt x="180" y="1175"/>
                </a:lnTo>
                <a:lnTo>
                  <a:pt x="179" y="1175"/>
                </a:lnTo>
                <a:lnTo>
                  <a:pt x="178" y="1175"/>
                </a:lnTo>
                <a:lnTo>
                  <a:pt x="157" y="1185"/>
                </a:lnTo>
                <a:lnTo>
                  <a:pt x="132" y="1193"/>
                </a:lnTo>
                <a:lnTo>
                  <a:pt x="106" y="1197"/>
                </a:lnTo>
                <a:lnTo>
                  <a:pt x="83" y="1197"/>
                </a:lnTo>
                <a:lnTo>
                  <a:pt x="64" y="1191"/>
                </a:lnTo>
                <a:lnTo>
                  <a:pt x="50" y="1177"/>
                </a:lnTo>
                <a:lnTo>
                  <a:pt x="46" y="1158"/>
                </a:lnTo>
                <a:lnTo>
                  <a:pt x="53" y="1128"/>
                </a:lnTo>
                <a:lnTo>
                  <a:pt x="59" y="1122"/>
                </a:lnTo>
                <a:lnTo>
                  <a:pt x="62" y="1118"/>
                </a:lnTo>
                <a:lnTo>
                  <a:pt x="65" y="1114"/>
                </a:lnTo>
                <a:lnTo>
                  <a:pt x="65" y="1107"/>
                </a:lnTo>
                <a:lnTo>
                  <a:pt x="50" y="1103"/>
                </a:lnTo>
                <a:lnTo>
                  <a:pt x="37" y="1100"/>
                </a:lnTo>
                <a:lnTo>
                  <a:pt x="26" y="1094"/>
                </a:lnTo>
                <a:lnTo>
                  <a:pt x="18" y="1087"/>
                </a:lnTo>
                <a:lnTo>
                  <a:pt x="9" y="1078"/>
                </a:lnTo>
                <a:lnTo>
                  <a:pt x="5" y="1067"/>
                </a:lnTo>
                <a:lnTo>
                  <a:pt x="1" y="1053"/>
                </a:lnTo>
                <a:lnTo>
                  <a:pt x="0" y="10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64526" name="Freeform 13">
            <a:extLst>
              <a:ext uri="{FF2B5EF4-FFF2-40B4-BE49-F238E27FC236}">
                <a16:creationId xmlns:a16="http://schemas.microsoft.com/office/drawing/2014/main" id="{6D1AC0F5-7AC8-4FB2-8A26-5ECF4E2DDA5C}"/>
              </a:ext>
            </a:extLst>
          </p:cNvPr>
          <p:cNvSpPr>
            <a:spLocks/>
          </p:cNvSpPr>
          <p:nvPr/>
        </p:nvSpPr>
        <p:spPr bwMode="auto">
          <a:xfrm rot="12811927" flipH="1">
            <a:off x="9336088" y="3789601"/>
            <a:ext cx="82550" cy="215900"/>
          </a:xfrm>
          <a:custGeom>
            <a:avLst/>
            <a:gdLst>
              <a:gd name="T0" fmla="*/ 2147483647 w 85"/>
              <a:gd name="T1" fmla="*/ 2147483647 h 93"/>
              <a:gd name="T2" fmla="*/ 2147483647 w 85"/>
              <a:gd name="T3" fmla="*/ 2147483647 h 93"/>
              <a:gd name="T4" fmla="*/ 2147483647 w 85"/>
              <a:gd name="T5" fmla="*/ 2147483647 h 93"/>
              <a:gd name="T6" fmla="*/ 2147483647 w 85"/>
              <a:gd name="T7" fmla="*/ 2147483647 h 93"/>
              <a:gd name="T8" fmla="*/ 2147483647 w 85"/>
              <a:gd name="T9" fmla="*/ 2147483647 h 93"/>
              <a:gd name="T10" fmla="*/ 2147483647 w 85"/>
              <a:gd name="T11" fmla="*/ 2147483647 h 93"/>
              <a:gd name="T12" fmla="*/ 2147483647 w 85"/>
              <a:gd name="T13" fmla="*/ 2147483647 h 93"/>
              <a:gd name="T14" fmla="*/ 2147483647 w 85"/>
              <a:gd name="T15" fmla="*/ 2147483647 h 93"/>
              <a:gd name="T16" fmla="*/ 2147483647 w 85"/>
              <a:gd name="T17" fmla="*/ 0 h 93"/>
              <a:gd name="T18" fmla="*/ 2147483647 w 85"/>
              <a:gd name="T19" fmla="*/ 2147483647 h 93"/>
              <a:gd name="T20" fmla="*/ 2147483647 w 85"/>
              <a:gd name="T21" fmla="*/ 2147483647 h 93"/>
              <a:gd name="T22" fmla="*/ 2147483647 w 85"/>
              <a:gd name="T23" fmla="*/ 2147483647 h 93"/>
              <a:gd name="T24" fmla="*/ 2147483647 w 85"/>
              <a:gd name="T25" fmla="*/ 2147483647 h 93"/>
              <a:gd name="T26" fmla="*/ 2147483647 w 85"/>
              <a:gd name="T27" fmla="*/ 2147483647 h 93"/>
              <a:gd name="T28" fmla="*/ 2147483647 w 85"/>
              <a:gd name="T29" fmla="*/ 2147483647 h 93"/>
              <a:gd name="T30" fmla="*/ 2147483647 w 85"/>
              <a:gd name="T31" fmla="*/ 2147483647 h 93"/>
              <a:gd name="T32" fmla="*/ 2147483647 w 85"/>
              <a:gd name="T33" fmla="*/ 2147483647 h 93"/>
              <a:gd name="T34" fmla="*/ 2147483647 w 85"/>
              <a:gd name="T35" fmla="*/ 2147483647 h 93"/>
              <a:gd name="T36" fmla="*/ 2147483647 w 85"/>
              <a:gd name="T37" fmla="*/ 2147483647 h 93"/>
              <a:gd name="T38" fmla="*/ 2147483647 w 85"/>
              <a:gd name="T39" fmla="*/ 2147483647 h 93"/>
              <a:gd name="T40" fmla="*/ 2147483647 w 85"/>
              <a:gd name="T41" fmla="*/ 2147483647 h 93"/>
              <a:gd name="T42" fmla="*/ 2147483647 w 85"/>
              <a:gd name="T43" fmla="*/ 2147483647 h 93"/>
              <a:gd name="T44" fmla="*/ 2147483647 w 85"/>
              <a:gd name="T45" fmla="*/ 2147483647 h 93"/>
              <a:gd name="T46" fmla="*/ 2147483647 w 85"/>
              <a:gd name="T47" fmla="*/ 2147483647 h 93"/>
              <a:gd name="T48" fmla="*/ 2147483647 w 85"/>
              <a:gd name="T49" fmla="*/ 2147483647 h 93"/>
              <a:gd name="T50" fmla="*/ 2147483647 w 85"/>
              <a:gd name="T51" fmla="*/ 2147483647 h 93"/>
              <a:gd name="T52" fmla="*/ 2147483647 w 85"/>
              <a:gd name="T53" fmla="*/ 2147483647 h 93"/>
              <a:gd name="T54" fmla="*/ 2147483647 w 85"/>
              <a:gd name="T55" fmla="*/ 2147483647 h 93"/>
              <a:gd name="T56" fmla="*/ 2147483647 w 85"/>
              <a:gd name="T57" fmla="*/ 2147483647 h 93"/>
              <a:gd name="T58" fmla="*/ 2147483647 w 85"/>
              <a:gd name="T59" fmla="*/ 2147483647 h 93"/>
              <a:gd name="T60" fmla="*/ 2147483647 w 85"/>
              <a:gd name="T61" fmla="*/ 2147483647 h 93"/>
              <a:gd name="T62" fmla="*/ 2147483647 w 85"/>
              <a:gd name="T63" fmla="*/ 2147483647 h 93"/>
              <a:gd name="T64" fmla="*/ 2147483647 w 85"/>
              <a:gd name="T65" fmla="*/ 2147483647 h 93"/>
              <a:gd name="T66" fmla="*/ 2147483647 w 85"/>
              <a:gd name="T67" fmla="*/ 2147483647 h 93"/>
              <a:gd name="T68" fmla="*/ 2147483647 w 85"/>
              <a:gd name="T69" fmla="*/ 2147483647 h 93"/>
              <a:gd name="T70" fmla="*/ 2147483647 w 85"/>
              <a:gd name="T71" fmla="*/ 2147483647 h 93"/>
              <a:gd name="T72" fmla="*/ 0 w 85"/>
              <a:gd name="T73" fmla="*/ 2147483647 h 93"/>
              <a:gd name="T74" fmla="*/ 0 w 85"/>
              <a:gd name="T75" fmla="*/ 2147483647 h 93"/>
              <a:gd name="T76" fmla="*/ 2147483647 w 85"/>
              <a:gd name="T77" fmla="*/ 2147483647 h 93"/>
              <a:gd name="T78" fmla="*/ 2147483647 w 85"/>
              <a:gd name="T79" fmla="*/ 2147483647 h 93"/>
              <a:gd name="T80" fmla="*/ 2147483647 w 85"/>
              <a:gd name="T81" fmla="*/ 2147483647 h 93"/>
              <a:gd name="T82" fmla="*/ 2147483647 w 85"/>
              <a:gd name="T83" fmla="*/ 2147483647 h 93"/>
              <a:gd name="T84" fmla="*/ 2147483647 w 85"/>
              <a:gd name="T85" fmla="*/ 2147483647 h 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93"/>
              <a:gd name="T131" fmla="*/ 85 w 85"/>
              <a:gd name="T132" fmla="*/ 93 h 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93">
                <a:moveTo>
                  <a:pt x="1" y="78"/>
                </a:moveTo>
                <a:lnTo>
                  <a:pt x="7" y="63"/>
                </a:lnTo>
                <a:lnTo>
                  <a:pt x="13" y="49"/>
                </a:lnTo>
                <a:lnTo>
                  <a:pt x="18" y="36"/>
                </a:lnTo>
                <a:lnTo>
                  <a:pt x="25" y="25"/>
                </a:lnTo>
                <a:lnTo>
                  <a:pt x="32" y="15"/>
                </a:lnTo>
                <a:lnTo>
                  <a:pt x="41" y="7"/>
                </a:lnTo>
                <a:lnTo>
                  <a:pt x="53" y="2"/>
                </a:lnTo>
                <a:lnTo>
                  <a:pt x="66" y="0"/>
                </a:lnTo>
                <a:lnTo>
                  <a:pt x="73" y="8"/>
                </a:lnTo>
                <a:lnTo>
                  <a:pt x="78" y="16"/>
                </a:lnTo>
                <a:lnTo>
                  <a:pt x="82" y="26"/>
                </a:lnTo>
                <a:lnTo>
                  <a:pt x="85" y="39"/>
                </a:lnTo>
                <a:lnTo>
                  <a:pt x="85" y="40"/>
                </a:lnTo>
                <a:lnTo>
                  <a:pt x="84" y="42"/>
                </a:lnTo>
                <a:lnTo>
                  <a:pt x="83" y="43"/>
                </a:lnTo>
                <a:lnTo>
                  <a:pt x="82" y="43"/>
                </a:lnTo>
                <a:lnTo>
                  <a:pt x="81" y="43"/>
                </a:lnTo>
                <a:lnTo>
                  <a:pt x="79" y="43"/>
                </a:lnTo>
                <a:lnTo>
                  <a:pt x="77" y="43"/>
                </a:lnTo>
                <a:lnTo>
                  <a:pt x="73" y="35"/>
                </a:lnTo>
                <a:lnTo>
                  <a:pt x="69" y="27"/>
                </a:lnTo>
                <a:lnTo>
                  <a:pt x="66" y="19"/>
                </a:lnTo>
                <a:lnTo>
                  <a:pt x="60" y="11"/>
                </a:lnTo>
                <a:lnTo>
                  <a:pt x="51" y="13"/>
                </a:lnTo>
                <a:lnTo>
                  <a:pt x="41" y="20"/>
                </a:lnTo>
                <a:lnTo>
                  <a:pt x="35" y="30"/>
                </a:lnTo>
                <a:lnTo>
                  <a:pt x="28" y="41"/>
                </a:lnTo>
                <a:lnTo>
                  <a:pt x="21" y="54"/>
                </a:lnTo>
                <a:lnTo>
                  <a:pt x="16" y="68"/>
                </a:lnTo>
                <a:lnTo>
                  <a:pt x="11" y="80"/>
                </a:lnTo>
                <a:lnTo>
                  <a:pt x="7" y="91"/>
                </a:lnTo>
                <a:lnTo>
                  <a:pt x="6" y="91"/>
                </a:lnTo>
                <a:lnTo>
                  <a:pt x="3" y="91"/>
                </a:lnTo>
                <a:lnTo>
                  <a:pt x="1" y="92"/>
                </a:lnTo>
                <a:lnTo>
                  <a:pt x="0" y="93"/>
                </a:lnTo>
                <a:lnTo>
                  <a:pt x="0" y="88"/>
                </a:lnTo>
                <a:lnTo>
                  <a:pt x="1" y="85"/>
                </a:lnTo>
                <a:lnTo>
                  <a:pt x="1" y="81"/>
                </a:lnTo>
                <a:lnTo>
                  <a:pt x="1"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64527" name="Freeform 14">
            <a:extLst>
              <a:ext uri="{FF2B5EF4-FFF2-40B4-BE49-F238E27FC236}">
                <a16:creationId xmlns:a16="http://schemas.microsoft.com/office/drawing/2014/main" id="{422DAC06-CF7D-4D78-A78E-5B3A35DFABE2}"/>
              </a:ext>
            </a:extLst>
          </p:cNvPr>
          <p:cNvSpPr>
            <a:spLocks/>
          </p:cNvSpPr>
          <p:nvPr/>
        </p:nvSpPr>
        <p:spPr bwMode="auto">
          <a:xfrm rot="12811927" flipH="1">
            <a:off x="10174288" y="4200764"/>
            <a:ext cx="49212" cy="74612"/>
          </a:xfrm>
          <a:custGeom>
            <a:avLst/>
            <a:gdLst>
              <a:gd name="T0" fmla="*/ 0 w 37"/>
              <a:gd name="T1" fmla="*/ 2147483647 h 33"/>
              <a:gd name="T2" fmla="*/ 2147483647 w 37"/>
              <a:gd name="T3" fmla="*/ 2147483647 h 33"/>
              <a:gd name="T4" fmla="*/ 2147483647 w 37"/>
              <a:gd name="T5" fmla="*/ 2147483647 h 33"/>
              <a:gd name="T6" fmla="*/ 2147483647 w 37"/>
              <a:gd name="T7" fmla="*/ 0 h 33"/>
              <a:gd name="T8" fmla="*/ 2147483647 w 37"/>
              <a:gd name="T9" fmla="*/ 2147483647 h 33"/>
              <a:gd name="T10" fmla="*/ 2147483647 w 37"/>
              <a:gd name="T11" fmla="*/ 2147483647 h 33"/>
              <a:gd name="T12" fmla="*/ 2147483647 w 37"/>
              <a:gd name="T13" fmla="*/ 2147483647 h 33"/>
              <a:gd name="T14" fmla="*/ 2147483647 w 37"/>
              <a:gd name="T15" fmla="*/ 2147483647 h 33"/>
              <a:gd name="T16" fmla="*/ 2147483647 w 37"/>
              <a:gd name="T17" fmla="*/ 2147483647 h 33"/>
              <a:gd name="T18" fmla="*/ 2147483647 w 37"/>
              <a:gd name="T19" fmla="*/ 2147483647 h 33"/>
              <a:gd name="T20" fmla="*/ 2147483647 w 37"/>
              <a:gd name="T21" fmla="*/ 2147483647 h 33"/>
              <a:gd name="T22" fmla="*/ 2147483647 w 37"/>
              <a:gd name="T23" fmla="*/ 2147483647 h 33"/>
              <a:gd name="T24" fmla="*/ 0 w 37"/>
              <a:gd name="T25" fmla="*/ 2147483647 h 33"/>
              <a:gd name="T26" fmla="*/ 0 w 37"/>
              <a:gd name="T27" fmla="*/ 2147483647 h 33"/>
              <a:gd name="T28" fmla="*/ 0 w 37"/>
              <a:gd name="T29" fmla="*/ 2147483647 h 33"/>
              <a:gd name="T30" fmla="*/ 0 w 37"/>
              <a:gd name="T31" fmla="*/ 2147483647 h 33"/>
              <a:gd name="T32" fmla="*/ 0 w 37"/>
              <a:gd name="T33" fmla="*/ 2147483647 h 33"/>
              <a:gd name="T34" fmla="*/ 0 w 37"/>
              <a:gd name="T35" fmla="*/ 2147483647 h 33"/>
              <a:gd name="T36" fmla="*/ 0 w 37"/>
              <a:gd name="T37" fmla="*/ 2147483647 h 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
              <a:gd name="T58" fmla="*/ 0 h 33"/>
              <a:gd name="T59" fmla="*/ 37 w 37"/>
              <a:gd name="T60" fmla="*/ 33 h 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 h="33">
                <a:moveTo>
                  <a:pt x="0" y="20"/>
                </a:moveTo>
                <a:lnTo>
                  <a:pt x="6" y="8"/>
                </a:lnTo>
                <a:lnTo>
                  <a:pt x="13" y="2"/>
                </a:lnTo>
                <a:lnTo>
                  <a:pt x="21" y="0"/>
                </a:lnTo>
                <a:lnTo>
                  <a:pt x="34" y="2"/>
                </a:lnTo>
                <a:lnTo>
                  <a:pt x="37" y="8"/>
                </a:lnTo>
                <a:lnTo>
                  <a:pt x="37" y="15"/>
                </a:lnTo>
                <a:lnTo>
                  <a:pt x="35" y="21"/>
                </a:lnTo>
                <a:lnTo>
                  <a:pt x="31" y="27"/>
                </a:lnTo>
                <a:lnTo>
                  <a:pt x="25" y="31"/>
                </a:lnTo>
                <a:lnTo>
                  <a:pt x="18" y="33"/>
                </a:lnTo>
                <a:lnTo>
                  <a:pt x="10" y="31"/>
                </a:lnTo>
                <a:lnTo>
                  <a:pt x="0" y="26"/>
                </a:lnTo>
                <a:lnTo>
                  <a:pt x="0" y="25"/>
                </a:lnTo>
                <a:lnTo>
                  <a:pt x="0" y="22"/>
                </a:lnTo>
                <a:lnTo>
                  <a:pt x="0" y="21"/>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64528" name="Freeform 15">
            <a:extLst>
              <a:ext uri="{FF2B5EF4-FFF2-40B4-BE49-F238E27FC236}">
                <a16:creationId xmlns:a16="http://schemas.microsoft.com/office/drawing/2014/main" id="{37E2E188-898E-420A-90A7-634494BB02DB}"/>
              </a:ext>
            </a:extLst>
          </p:cNvPr>
          <p:cNvSpPr>
            <a:spLocks/>
          </p:cNvSpPr>
          <p:nvPr/>
        </p:nvSpPr>
        <p:spPr bwMode="auto">
          <a:xfrm rot="12811927" flipH="1">
            <a:off x="10175876" y="4259501"/>
            <a:ext cx="47625" cy="44450"/>
          </a:xfrm>
          <a:custGeom>
            <a:avLst/>
            <a:gdLst>
              <a:gd name="T0" fmla="*/ 0 w 14"/>
              <a:gd name="T1" fmla="*/ 2147483647 h 10"/>
              <a:gd name="T2" fmla="*/ 2147483647 w 14"/>
              <a:gd name="T3" fmla="*/ 2147483647 h 10"/>
              <a:gd name="T4" fmla="*/ 2147483647 w 14"/>
              <a:gd name="T5" fmla="*/ 2147483647 h 10"/>
              <a:gd name="T6" fmla="*/ 2147483647 w 14"/>
              <a:gd name="T7" fmla="*/ 2147483647 h 10"/>
              <a:gd name="T8" fmla="*/ 2147483647 w 14"/>
              <a:gd name="T9" fmla="*/ 0 h 10"/>
              <a:gd name="T10" fmla="*/ 2147483647 w 14"/>
              <a:gd name="T11" fmla="*/ 2147483647 h 10"/>
              <a:gd name="T12" fmla="*/ 2147483647 w 14"/>
              <a:gd name="T13" fmla="*/ 2147483647 h 10"/>
              <a:gd name="T14" fmla="*/ 2147483647 w 14"/>
              <a:gd name="T15" fmla="*/ 2147483647 h 10"/>
              <a:gd name="T16" fmla="*/ 0 w 14"/>
              <a:gd name="T17" fmla="*/ 2147483647 h 10"/>
              <a:gd name="T18" fmla="*/ 0 w 14"/>
              <a:gd name="T19" fmla="*/ 2147483647 h 10"/>
              <a:gd name="T20" fmla="*/ 0 w 14"/>
              <a:gd name="T21" fmla="*/ 2147483647 h 10"/>
              <a:gd name="T22" fmla="*/ 0 w 14"/>
              <a:gd name="T23" fmla="*/ 2147483647 h 10"/>
              <a:gd name="T24" fmla="*/ 0 w 14"/>
              <a:gd name="T25" fmla="*/ 2147483647 h 10"/>
              <a:gd name="T26" fmla="*/ 0 w 14"/>
              <a:gd name="T27" fmla="*/ 2147483647 h 10"/>
              <a:gd name="T28" fmla="*/ 0 w 14"/>
              <a:gd name="T29" fmla="*/ 2147483647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10"/>
              <a:gd name="T47" fmla="*/ 14 w 14"/>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10">
                <a:moveTo>
                  <a:pt x="0" y="5"/>
                </a:moveTo>
                <a:lnTo>
                  <a:pt x="1" y="3"/>
                </a:lnTo>
                <a:lnTo>
                  <a:pt x="4" y="2"/>
                </a:lnTo>
                <a:lnTo>
                  <a:pt x="7" y="1"/>
                </a:lnTo>
                <a:lnTo>
                  <a:pt x="14" y="0"/>
                </a:lnTo>
                <a:lnTo>
                  <a:pt x="13" y="3"/>
                </a:lnTo>
                <a:lnTo>
                  <a:pt x="11" y="6"/>
                </a:lnTo>
                <a:lnTo>
                  <a:pt x="7" y="10"/>
                </a:lnTo>
                <a:lnTo>
                  <a:pt x="0" y="10"/>
                </a:lnTo>
                <a:lnTo>
                  <a:pt x="0" y="9"/>
                </a:lnTo>
                <a:lnTo>
                  <a:pt x="0" y="6"/>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64529" name="Freeform 16">
            <a:extLst>
              <a:ext uri="{FF2B5EF4-FFF2-40B4-BE49-F238E27FC236}">
                <a16:creationId xmlns:a16="http://schemas.microsoft.com/office/drawing/2014/main" id="{00A14DEE-7264-476F-A10C-F5FD16D3D827}"/>
              </a:ext>
            </a:extLst>
          </p:cNvPr>
          <p:cNvSpPr>
            <a:spLocks/>
          </p:cNvSpPr>
          <p:nvPr/>
        </p:nvSpPr>
        <p:spPr bwMode="auto">
          <a:xfrm rot="12811927" flipH="1">
            <a:off x="11322051" y="2111614"/>
            <a:ext cx="47625" cy="44450"/>
          </a:xfrm>
          <a:custGeom>
            <a:avLst/>
            <a:gdLst>
              <a:gd name="T0" fmla="*/ 2147483647 w 12"/>
              <a:gd name="T1" fmla="*/ 2147483647 h 10"/>
              <a:gd name="T2" fmla="*/ 2147483647 w 12"/>
              <a:gd name="T3" fmla="*/ 0 h 10"/>
              <a:gd name="T4" fmla="*/ 2147483647 w 12"/>
              <a:gd name="T5" fmla="*/ 0 h 10"/>
              <a:gd name="T6" fmla="*/ 2147483647 w 12"/>
              <a:gd name="T7" fmla="*/ 2147483647 h 10"/>
              <a:gd name="T8" fmla="*/ 2147483647 w 12"/>
              <a:gd name="T9" fmla="*/ 2147483647 h 10"/>
              <a:gd name="T10" fmla="*/ 2147483647 w 12"/>
              <a:gd name="T11" fmla="*/ 2147483647 h 10"/>
              <a:gd name="T12" fmla="*/ 2147483647 w 12"/>
              <a:gd name="T13" fmla="*/ 2147483647 h 10"/>
              <a:gd name="T14" fmla="*/ 2147483647 w 12"/>
              <a:gd name="T15" fmla="*/ 2147483647 h 10"/>
              <a:gd name="T16" fmla="*/ 2147483647 w 12"/>
              <a:gd name="T17" fmla="*/ 2147483647 h 10"/>
              <a:gd name="T18" fmla="*/ 2147483647 w 12"/>
              <a:gd name="T19" fmla="*/ 2147483647 h 10"/>
              <a:gd name="T20" fmla="*/ 2147483647 w 12"/>
              <a:gd name="T21" fmla="*/ 2147483647 h 10"/>
              <a:gd name="T22" fmla="*/ 0 w 12"/>
              <a:gd name="T23" fmla="*/ 2147483647 h 10"/>
              <a:gd name="T24" fmla="*/ 2147483647 w 12"/>
              <a:gd name="T25" fmla="*/ 2147483647 h 10"/>
              <a:gd name="T26" fmla="*/ 2147483647 w 12"/>
              <a:gd name="T27" fmla="*/ 2147483647 h 10"/>
              <a:gd name="T28" fmla="*/ 2147483647 w 12"/>
              <a:gd name="T29" fmla="*/ 2147483647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0"/>
              <a:gd name="T47" fmla="*/ 12 w 12"/>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0">
                <a:moveTo>
                  <a:pt x="1" y="2"/>
                </a:moveTo>
                <a:lnTo>
                  <a:pt x="4" y="0"/>
                </a:lnTo>
                <a:lnTo>
                  <a:pt x="8" y="0"/>
                </a:lnTo>
                <a:lnTo>
                  <a:pt x="10" y="2"/>
                </a:lnTo>
                <a:lnTo>
                  <a:pt x="12" y="4"/>
                </a:lnTo>
                <a:lnTo>
                  <a:pt x="12" y="6"/>
                </a:lnTo>
                <a:lnTo>
                  <a:pt x="12" y="7"/>
                </a:lnTo>
                <a:lnTo>
                  <a:pt x="11" y="9"/>
                </a:lnTo>
                <a:lnTo>
                  <a:pt x="10" y="10"/>
                </a:lnTo>
                <a:lnTo>
                  <a:pt x="6" y="10"/>
                </a:lnTo>
                <a:lnTo>
                  <a:pt x="2" y="9"/>
                </a:lnTo>
                <a:lnTo>
                  <a:pt x="0" y="7"/>
                </a:lnTo>
                <a:lnTo>
                  <a:pt x="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64530" name="Freeform 17">
            <a:extLst>
              <a:ext uri="{FF2B5EF4-FFF2-40B4-BE49-F238E27FC236}">
                <a16:creationId xmlns:a16="http://schemas.microsoft.com/office/drawing/2014/main" id="{3B4C16F3-ED82-4ECB-B66F-3239A284318C}"/>
              </a:ext>
            </a:extLst>
          </p:cNvPr>
          <p:cNvSpPr>
            <a:spLocks/>
          </p:cNvSpPr>
          <p:nvPr/>
        </p:nvSpPr>
        <p:spPr bwMode="auto">
          <a:xfrm rot="12811927" flipH="1">
            <a:off x="11328401" y="2249726"/>
            <a:ext cx="49213" cy="46038"/>
          </a:xfrm>
          <a:custGeom>
            <a:avLst/>
            <a:gdLst>
              <a:gd name="T0" fmla="*/ 0 w 11"/>
              <a:gd name="T1" fmla="*/ 2147483647 h 10"/>
              <a:gd name="T2" fmla="*/ 2147483647 w 11"/>
              <a:gd name="T3" fmla="*/ 0 h 10"/>
              <a:gd name="T4" fmla="*/ 2147483647 w 11"/>
              <a:gd name="T5" fmla="*/ 0 h 10"/>
              <a:gd name="T6" fmla="*/ 2147483647 w 11"/>
              <a:gd name="T7" fmla="*/ 2147483647 h 10"/>
              <a:gd name="T8" fmla="*/ 2147483647 w 11"/>
              <a:gd name="T9" fmla="*/ 2147483647 h 10"/>
              <a:gd name="T10" fmla="*/ 2147483647 w 11"/>
              <a:gd name="T11" fmla="*/ 2147483647 h 10"/>
              <a:gd name="T12" fmla="*/ 2147483647 w 11"/>
              <a:gd name="T13" fmla="*/ 2147483647 h 10"/>
              <a:gd name="T14" fmla="*/ 2147483647 w 11"/>
              <a:gd name="T15" fmla="*/ 2147483647 h 10"/>
              <a:gd name="T16" fmla="*/ 2147483647 w 11"/>
              <a:gd name="T17" fmla="*/ 2147483647 h 10"/>
              <a:gd name="T18" fmla="*/ 2147483647 w 11"/>
              <a:gd name="T19" fmla="*/ 2147483647 h 10"/>
              <a:gd name="T20" fmla="*/ 2147483647 w 11"/>
              <a:gd name="T21" fmla="*/ 2147483647 h 10"/>
              <a:gd name="T22" fmla="*/ 2147483647 w 11"/>
              <a:gd name="T23" fmla="*/ 2147483647 h 10"/>
              <a:gd name="T24" fmla="*/ 2147483647 w 11"/>
              <a:gd name="T25" fmla="*/ 2147483647 h 10"/>
              <a:gd name="T26" fmla="*/ 2147483647 w 11"/>
              <a:gd name="T27" fmla="*/ 2147483647 h 10"/>
              <a:gd name="T28" fmla="*/ 0 w 11"/>
              <a:gd name="T29" fmla="*/ 2147483647 h 10"/>
              <a:gd name="T30" fmla="*/ 0 w 11"/>
              <a:gd name="T31" fmla="*/ 2147483647 h 10"/>
              <a:gd name="T32" fmla="*/ 0 w 11"/>
              <a:gd name="T33" fmla="*/ 2147483647 h 10"/>
              <a:gd name="T34" fmla="*/ 0 w 11"/>
              <a:gd name="T35" fmla="*/ 2147483647 h 10"/>
              <a:gd name="T36" fmla="*/ 0 w 11"/>
              <a:gd name="T37" fmla="*/ 2147483647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
              <a:gd name="T58" fmla="*/ 0 h 10"/>
              <a:gd name="T59" fmla="*/ 11 w 11"/>
              <a:gd name="T60" fmla="*/ 10 h 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 h="10">
                <a:moveTo>
                  <a:pt x="0" y="1"/>
                </a:moveTo>
                <a:lnTo>
                  <a:pt x="2" y="0"/>
                </a:lnTo>
                <a:lnTo>
                  <a:pt x="6" y="0"/>
                </a:lnTo>
                <a:lnTo>
                  <a:pt x="9" y="1"/>
                </a:lnTo>
                <a:lnTo>
                  <a:pt x="11" y="1"/>
                </a:lnTo>
                <a:lnTo>
                  <a:pt x="11" y="2"/>
                </a:lnTo>
                <a:lnTo>
                  <a:pt x="11" y="4"/>
                </a:lnTo>
                <a:lnTo>
                  <a:pt x="11" y="5"/>
                </a:lnTo>
                <a:lnTo>
                  <a:pt x="11" y="6"/>
                </a:lnTo>
                <a:lnTo>
                  <a:pt x="10" y="8"/>
                </a:lnTo>
                <a:lnTo>
                  <a:pt x="9" y="9"/>
                </a:lnTo>
                <a:lnTo>
                  <a:pt x="7" y="10"/>
                </a:lnTo>
                <a:lnTo>
                  <a:pt x="2" y="10"/>
                </a:lnTo>
                <a:lnTo>
                  <a:pt x="1" y="8"/>
                </a:lnTo>
                <a:lnTo>
                  <a:pt x="0" y="6"/>
                </a:lnTo>
                <a:lnTo>
                  <a:pt x="0" y="4"/>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64531" name="Freeform 18">
            <a:extLst>
              <a:ext uri="{FF2B5EF4-FFF2-40B4-BE49-F238E27FC236}">
                <a16:creationId xmlns:a16="http://schemas.microsoft.com/office/drawing/2014/main" id="{B0F5846E-C43E-47FA-ADEC-F4C3D99F5D34}"/>
              </a:ext>
            </a:extLst>
          </p:cNvPr>
          <p:cNvSpPr>
            <a:spLocks/>
          </p:cNvSpPr>
          <p:nvPr/>
        </p:nvSpPr>
        <p:spPr bwMode="auto">
          <a:xfrm rot="12811927" flipH="1">
            <a:off x="11426826" y="2127489"/>
            <a:ext cx="47625" cy="44450"/>
          </a:xfrm>
          <a:custGeom>
            <a:avLst/>
            <a:gdLst>
              <a:gd name="T0" fmla="*/ 0 w 14"/>
              <a:gd name="T1" fmla="*/ 2147483647 h 16"/>
              <a:gd name="T2" fmla="*/ 2147483647 w 14"/>
              <a:gd name="T3" fmla="*/ 2147483647 h 16"/>
              <a:gd name="T4" fmla="*/ 2147483647 w 14"/>
              <a:gd name="T5" fmla="*/ 0 h 16"/>
              <a:gd name="T6" fmla="*/ 2147483647 w 14"/>
              <a:gd name="T7" fmla="*/ 0 h 16"/>
              <a:gd name="T8" fmla="*/ 2147483647 w 14"/>
              <a:gd name="T9" fmla="*/ 0 h 16"/>
              <a:gd name="T10" fmla="*/ 2147483647 w 14"/>
              <a:gd name="T11" fmla="*/ 2147483647 h 16"/>
              <a:gd name="T12" fmla="*/ 2147483647 w 14"/>
              <a:gd name="T13" fmla="*/ 2147483647 h 16"/>
              <a:gd name="T14" fmla="*/ 2147483647 w 14"/>
              <a:gd name="T15" fmla="*/ 2147483647 h 16"/>
              <a:gd name="T16" fmla="*/ 2147483647 w 14"/>
              <a:gd name="T17" fmla="*/ 2147483647 h 16"/>
              <a:gd name="T18" fmla="*/ 2147483647 w 14"/>
              <a:gd name="T19" fmla="*/ 2147483647 h 16"/>
              <a:gd name="T20" fmla="*/ 2147483647 w 14"/>
              <a:gd name="T21" fmla="*/ 2147483647 h 16"/>
              <a:gd name="T22" fmla="*/ 2147483647 w 14"/>
              <a:gd name="T23" fmla="*/ 2147483647 h 16"/>
              <a:gd name="T24" fmla="*/ 2147483647 w 14"/>
              <a:gd name="T25" fmla="*/ 2147483647 h 16"/>
              <a:gd name="T26" fmla="*/ 2147483647 w 14"/>
              <a:gd name="T27" fmla="*/ 2147483647 h 16"/>
              <a:gd name="T28" fmla="*/ 2147483647 w 14"/>
              <a:gd name="T29" fmla="*/ 2147483647 h 16"/>
              <a:gd name="T30" fmla="*/ 0 w 14"/>
              <a:gd name="T31" fmla="*/ 2147483647 h 16"/>
              <a:gd name="T32" fmla="*/ 0 w 14"/>
              <a:gd name="T33" fmla="*/ 2147483647 h 16"/>
              <a:gd name="T34" fmla="*/ 0 w 14"/>
              <a:gd name="T35" fmla="*/ 2147483647 h 16"/>
              <a:gd name="T36" fmla="*/ 0 w 14"/>
              <a:gd name="T37" fmla="*/ 2147483647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
              <a:gd name="T58" fmla="*/ 0 h 16"/>
              <a:gd name="T59" fmla="*/ 14 w 14"/>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 h="16">
                <a:moveTo>
                  <a:pt x="0" y="3"/>
                </a:moveTo>
                <a:lnTo>
                  <a:pt x="2" y="1"/>
                </a:lnTo>
                <a:lnTo>
                  <a:pt x="5" y="0"/>
                </a:lnTo>
                <a:lnTo>
                  <a:pt x="9" y="0"/>
                </a:lnTo>
                <a:lnTo>
                  <a:pt x="11" y="0"/>
                </a:lnTo>
                <a:lnTo>
                  <a:pt x="12" y="3"/>
                </a:lnTo>
                <a:lnTo>
                  <a:pt x="14" y="5"/>
                </a:lnTo>
                <a:lnTo>
                  <a:pt x="14" y="7"/>
                </a:lnTo>
                <a:lnTo>
                  <a:pt x="14" y="11"/>
                </a:lnTo>
                <a:lnTo>
                  <a:pt x="11" y="12"/>
                </a:lnTo>
                <a:lnTo>
                  <a:pt x="10" y="13"/>
                </a:lnTo>
                <a:lnTo>
                  <a:pt x="8" y="15"/>
                </a:lnTo>
                <a:lnTo>
                  <a:pt x="5" y="16"/>
                </a:lnTo>
                <a:lnTo>
                  <a:pt x="3" y="13"/>
                </a:lnTo>
                <a:lnTo>
                  <a:pt x="1" y="10"/>
                </a:lnTo>
                <a:lnTo>
                  <a:pt x="0" y="6"/>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64532" name="Freeform 19">
            <a:extLst>
              <a:ext uri="{FF2B5EF4-FFF2-40B4-BE49-F238E27FC236}">
                <a16:creationId xmlns:a16="http://schemas.microsoft.com/office/drawing/2014/main" id="{733BAE1E-2D9B-499A-8E97-8D2B13101085}"/>
              </a:ext>
            </a:extLst>
          </p:cNvPr>
          <p:cNvSpPr>
            <a:spLocks/>
          </p:cNvSpPr>
          <p:nvPr/>
        </p:nvSpPr>
        <p:spPr bwMode="auto">
          <a:xfrm rot="12811927" flipH="1">
            <a:off x="11398251" y="2397365"/>
            <a:ext cx="47625" cy="46037"/>
          </a:xfrm>
          <a:custGeom>
            <a:avLst/>
            <a:gdLst>
              <a:gd name="T0" fmla="*/ 0 w 24"/>
              <a:gd name="T1" fmla="*/ 2147483647 h 15"/>
              <a:gd name="T2" fmla="*/ 0 w 24"/>
              <a:gd name="T3" fmla="*/ 2147483647 h 15"/>
              <a:gd name="T4" fmla="*/ 0 w 24"/>
              <a:gd name="T5" fmla="*/ 2147483647 h 15"/>
              <a:gd name="T6" fmla="*/ 0 w 24"/>
              <a:gd name="T7" fmla="*/ 2147483647 h 15"/>
              <a:gd name="T8" fmla="*/ 0 w 24"/>
              <a:gd name="T9" fmla="*/ 2147483647 h 15"/>
              <a:gd name="T10" fmla="*/ 2147483647 w 24"/>
              <a:gd name="T11" fmla="*/ 2147483647 h 15"/>
              <a:gd name="T12" fmla="*/ 2147483647 w 24"/>
              <a:gd name="T13" fmla="*/ 2147483647 h 15"/>
              <a:gd name="T14" fmla="*/ 2147483647 w 24"/>
              <a:gd name="T15" fmla="*/ 2147483647 h 15"/>
              <a:gd name="T16" fmla="*/ 2147483647 w 24"/>
              <a:gd name="T17" fmla="*/ 0 h 15"/>
              <a:gd name="T18" fmla="*/ 2147483647 w 24"/>
              <a:gd name="T19" fmla="*/ 2147483647 h 15"/>
              <a:gd name="T20" fmla="*/ 2147483647 w 24"/>
              <a:gd name="T21" fmla="*/ 2147483647 h 15"/>
              <a:gd name="T22" fmla="*/ 2147483647 w 24"/>
              <a:gd name="T23" fmla="*/ 2147483647 h 15"/>
              <a:gd name="T24" fmla="*/ 0 w 24"/>
              <a:gd name="T25" fmla="*/ 2147483647 h 15"/>
              <a:gd name="T26" fmla="*/ 0 w 24"/>
              <a:gd name="T27" fmla="*/ 2147483647 h 15"/>
              <a:gd name="T28" fmla="*/ 0 w 24"/>
              <a:gd name="T29" fmla="*/ 2147483647 h 15"/>
              <a:gd name="T30" fmla="*/ 0 w 24"/>
              <a:gd name="T31" fmla="*/ 2147483647 h 15"/>
              <a:gd name="T32" fmla="*/ 0 w 24"/>
              <a:gd name="T33" fmla="*/ 2147483647 h 15"/>
              <a:gd name="T34" fmla="*/ 0 w 24"/>
              <a:gd name="T35" fmla="*/ 2147483647 h 15"/>
              <a:gd name="T36" fmla="*/ 0 w 24"/>
              <a:gd name="T37" fmla="*/ 2147483647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15"/>
              <a:gd name="T59" fmla="*/ 24 w 24"/>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15">
                <a:moveTo>
                  <a:pt x="0" y="7"/>
                </a:moveTo>
                <a:lnTo>
                  <a:pt x="0" y="6"/>
                </a:lnTo>
                <a:lnTo>
                  <a:pt x="0" y="5"/>
                </a:lnTo>
                <a:lnTo>
                  <a:pt x="0" y="2"/>
                </a:lnTo>
                <a:lnTo>
                  <a:pt x="0" y="1"/>
                </a:lnTo>
                <a:lnTo>
                  <a:pt x="5" y="1"/>
                </a:lnTo>
                <a:lnTo>
                  <a:pt x="10" y="1"/>
                </a:lnTo>
                <a:lnTo>
                  <a:pt x="16" y="1"/>
                </a:lnTo>
                <a:lnTo>
                  <a:pt x="24" y="0"/>
                </a:lnTo>
                <a:lnTo>
                  <a:pt x="22" y="5"/>
                </a:lnTo>
                <a:lnTo>
                  <a:pt x="17" y="9"/>
                </a:lnTo>
                <a:lnTo>
                  <a:pt x="9" y="13"/>
                </a:lnTo>
                <a:lnTo>
                  <a:pt x="0" y="15"/>
                </a:lnTo>
                <a:lnTo>
                  <a:pt x="0" y="13"/>
                </a:lnTo>
                <a:lnTo>
                  <a:pt x="0" y="10"/>
                </a:lnTo>
                <a:lnTo>
                  <a:pt x="0" y="9"/>
                </a:lnTo>
                <a:lnTo>
                  <a:pt x="0" y="7"/>
                </a:lnTo>
                <a:close/>
              </a:path>
            </a:pathLst>
          </a:custGeom>
          <a:solidFill>
            <a:srgbClr val="00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64533" name="Freeform 20">
            <a:extLst>
              <a:ext uri="{FF2B5EF4-FFF2-40B4-BE49-F238E27FC236}">
                <a16:creationId xmlns:a16="http://schemas.microsoft.com/office/drawing/2014/main" id="{B4EBE811-A06B-4A09-9920-8EB77640B5EE}"/>
              </a:ext>
            </a:extLst>
          </p:cNvPr>
          <p:cNvSpPr>
            <a:spLocks/>
          </p:cNvSpPr>
          <p:nvPr/>
        </p:nvSpPr>
        <p:spPr bwMode="auto">
          <a:xfrm rot="12811927" flipH="1">
            <a:off x="11255376" y="2740264"/>
            <a:ext cx="47625" cy="44450"/>
          </a:xfrm>
          <a:custGeom>
            <a:avLst/>
            <a:gdLst>
              <a:gd name="T0" fmla="*/ 0 w 12"/>
              <a:gd name="T1" fmla="*/ 2147483647 h 14"/>
              <a:gd name="T2" fmla="*/ 2147483647 w 12"/>
              <a:gd name="T3" fmla="*/ 0 h 14"/>
              <a:gd name="T4" fmla="*/ 2147483647 w 12"/>
              <a:gd name="T5" fmla="*/ 0 h 14"/>
              <a:gd name="T6" fmla="*/ 2147483647 w 12"/>
              <a:gd name="T7" fmla="*/ 2147483647 h 14"/>
              <a:gd name="T8" fmla="*/ 2147483647 w 12"/>
              <a:gd name="T9" fmla="*/ 2147483647 h 14"/>
              <a:gd name="T10" fmla="*/ 2147483647 w 12"/>
              <a:gd name="T11" fmla="*/ 2147483647 h 14"/>
              <a:gd name="T12" fmla="*/ 2147483647 w 12"/>
              <a:gd name="T13" fmla="*/ 2147483647 h 14"/>
              <a:gd name="T14" fmla="*/ 2147483647 w 12"/>
              <a:gd name="T15" fmla="*/ 2147483647 h 14"/>
              <a:gd name="T16" fmla="*/ 2147483647 w 12"/>
              <a:gd name="T17" fmla="*/ 2147483647 h 14"/>
              <a:gd name="T18" fmla="*/ 2147483647 w 12"/>
              <a:gd name="T19" fmla="*/ 2147483647 h 14"/>
              <a:gd name="T20" fmla="*/ 2147483647 w 12"/>
              <a:gd name="T21" fmla="*/ 2147483647 h 14"/>
              <a:gd name="T22" fmla="*/ 2147483647 w 12"/>
              <a:gd name="T23" fmla="*/ 2147483647 h 14"/>
              <a:gd name="T24" fmla="*/ 2147483647 w 12"/>
              <a:gd name="T25" fmla="*/ 2147483647 h 14"/>
              <a:gd name="T26" fmla="*/ 2147483647 w 12"/>
              <a:gd name="T27" fmla="*/ 2147483647 h 14"/>
              <a:gd name="T28" fmla="*/ 2147483647 w 12"/>
              <a:gd name="T29" fmla="*/ 2147483647 h 14"/>
              <a:gd name="T30" fmla="*/ 0 w 12"/>
              <a:gd name="T31" fmla="*/ 2147483647 h 14"/>
              <a:gd name="T32" fmla="*/ 0 w 12"/>
              <a:gd name="T33" fmla="*/ 2147483647 h 14"/>
              <a:gd name="T34" fmla="*/ 0 w 12"/>
              <a:gd name="T35" fmla="*/ 2147483647 h 14"/>
              <a:gd name="T36" fmla="*/ 0 w 12"/>
              <a:gd name="T37" fmla="*/ 2147483647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4"/>
              <a:gd name="T59" fmla="*/ 12 w 12"/>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4">
                <a:moveTo>
                  <a:pt x="0" y="1"/>
                </a:moveTo>
                <a:lnTo>
                  <a:pt x="5" y="0"/>
                </a:lnTo>
                <a:lnTo>
                  <a:pt x="8" y="0"/>
                </a:lnTo>
                <a:lnTo>
                  <a:pt x="10" y="1"/>
                </a:lnTo>
                <a:lnTo>
                  <a:pt x="12" y="3"/>
                </a:lnTo>
                <a:lnTo>
                  <a:pt x="12" y="5"/>
                </a:lnTo>
                <a:lnTo>
                  <a:pt x="12" y="6"/>
                </a:lnTo>
                <a:lnTo>
                  <a:pt x="12" y="8"/>
                </a:lnTo>
                <a:lnTo>
                  <a:pt x="12" y="9"/>
                </a:lnTo>
                <a:lnTo>
                  <a:pt x="11" y="10"/>
                </a:lnTo>
                <a:lnTo>
                  <a:pt x="8" y="12"/>
                </a:lnTo>
                <a:lnTo>
                  <a:pt x="6" y="13"/>
                </a:lnTo>
                <a:lnTo>
                  <a:pt x="4" y="14"/>
                </a:lnTo>
                <a:lnTo>
                  <a:pt x="3" y="10"/>
                </a:lnTo>
                <a:lnTo>
                  <a:pt x="2" y="7"/>
                </a:lnTo>
                <a:lnTo>
                  <a:pt x="0" y="5"/>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64534" name="Freeform 21">
            <a:extLst>
              <a:ext uri="{FF2B5EF4-FFF2-40B4-BE49-F238E27FC236}">
                <a16:creationId xmlns:a16="http://schemas.microsoft.com/office/drawing/2014/main" id="{6746B7D9-FE63-44F1-9204-BA699533C1F1}"/>
              </a:ext>
            </a:extLst>
          </p:cNvPr>
          <p:cNvSpPr>
            <a:spLocks/>
          </p:cNvSpPr>
          <p:nvPr/>
        </p:nvSpPr>
        <p:spPr bwMode="auto">
          <a:xfrm rot="12811927" flipH="1">
            <a:off x="11055351" y="3333989"/>
            <a:ext cx="47625" cy="50800"/>
          </a:xfrm>
          <a:custGeom>
            <a:avLst/>
            <a:gdLst>
              <a:gd name="T0" fmla="*/ 0 w 25"/>
              <a:gd name="T1" fmla="*/ 2147483647 h 23"/>
              <a:gd name="T2" fmla="*/ 2147483647 w 25"/>
              <a:gd name="T3" fmla="*/ 2147483647 h 23"/>
              <a:gd name="T4" fmla="*/ 2147483647 w 25"/>
              <a:gd name="T5" fmla="*/ 0 h 23"/>
              <a:gd name="T6" fmla="*/ 2147483647 w 25"/>
              <a:gd name="T7" fmla="*/ 0 h 23"/>
              <a:gd name="T8" fmla="*/ 2147483647 w 25"/>
              <a:gd name="T9" fmla="*/ 0 h 23"/>
              <a:gd name="T10" fmla="*/ 2147483647 w 25"/>
              <a:gd name="T11" fmla="*/ 2147483647 h 23"/>
              <a:gd name="T12" fmla="*/ 2147483647 w 25"/>
              <a:gd name="T13" fmla="*/ 2147483647 h 23"/>
              <a:gd name="T14" fmla="*/ 2147483647 w 25"/>
              <a:gd name="T15" fmla="*/ 2147483647 h 23"/>
              <a:gd name="T16" fmla="*/ 2147483647 w 25"/>
              <a:gd name="T17" fmla="*/ 2147483647 h 23"/>
              <a:gd name="T18" fmla="*/ 2147483647 w 25"/>
              <a:gd name="T19" fmla="*/ 2147483647 h 23"/>
              <a:gd name="T20" fmla="*/ 2147483647 w 25"/>
              <a:gd name="T21" fmla="*/ 2147483647 h 23"/>
              <a:gd name="T22" fmla="*/ 2147483647 w 25"/>
              <a:gd name="T23" fmla="*/ 2147483647 h 23"/>
              <a:gd name="T24" fmla="*/ 0 w 25"/>
              <a:gd name="T25" fmla="*/ 2147483647 h 23"/>
              <a:gd name="T26" fmla="*/ 0 w 25"/>
              <a:gd name="T27" fmla="*/ 2147483647 h 23"/>
              <a:gd name="T28" fmla="*/ 0 w 25"/>
              <a:gd name="T29" fmla="*/ 2147483647 h 23"/>
              <a:gd name="T30" fmla="*/ 0 w 25"/>
              <a:gd name="T31" fmla="*/ 2147483647 h 23"/>
              <a:gd name="T32" fmla="*/ 0 w 25"/>
              <a:gd name="T33" fmla="*/ 2147483647 h 23"/>
              <a:gd name="T34" fmla="*/ 0 w 25"/>
              <a:gd name="T35" fmla="*/ 2147483647 h 23"/>
              <a:gd name="T36" fmla="*/ 0 w 25"/>
              <a:gd name="T37" fmla="*/ 2147483647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23"/>
              <a:gd name="T59" fmla="*/ 25 w 25"/>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23">
                <a:moveTo>
                  <a:pt x="0" y="11"/>
                </a:moveTo>
                <a:lnTo>
                  <a:pt x="6" y="3"/>
                </a:lnTo>
                <a:lnTo>
                  <a:pt x="13" y="0"/>
                </a:lnTo>
                <a:lnTo>
                  <a:pt x="17" y="0"/>
                </a:lnTo>
                <a:lnTo>
                  <a:pt x="22" y="0"/>
                </a:lnTo>
                <a:lnTo>
                  <a:pt x="24" y="6"/>
                </a:lnTo>
                <a:lnTo>
                  <a:pt x="25" y="9"/>
                </a:lnTo>
                <a:lnTo>
                  <a:pt x="25" y="14"/>
                </a:lnTo>
                <a:lnTo>
                  <a:pt x="24" y="20"/>
                </a:lnTo>
                <a:lnTo>
                  <a:pt x="21" y="21"/>
                </a:lnTo>
                <a:lnTo>
                  <a:pt x="14" y="22"/>
                </a:lnTo>
                <a:lnTo>
                  <a:pt x="7" y="23"/>
                </a:lnTo>
                <a:lnTo>
                  <a:pt x="0" y="21"/>
                </a:lnTo>
                <a:lnTo>
                  <a:pt x="0" y="18"/>
                </a:lnTo>
                <a:lnTo>
                  <a:pt x="0" y="16"/>
                </a:lnTo>
                <a:lnTo>
                  <a:pt x="0" y="14"/>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64535" name="Freeform 22">
            <a:extLst>
              <a:ext uri="{FF2B5EF4-FFF2-40B4-BE49-F238E27FC236}">
                <a16:creationId xmlns:a16="http://schemas.microsoft.com/office/drawing/2014/main" id="{7F392CB9-5BF5-4DF6-8BD1-49E388DB5C17}"/>
              </a:ext>
            </a:extLst>
          </p:cNvPr>
          <p:cNvSpPr>
            <a:spLocks/>
          </p:cNvSpPr>
          <p:nvPr/>
        </p:nvSpPr>
        <p:spPr bwMode="auto">
          <a:xfrm rot="12811927" flipH="1">
            <a:off x="11029951" y="3748326"/>
            <a:ext cx="47625" cy="44450"/>
          </a:xfrm>
          <a:custGeom>
            <a:avLst/>
            <a:gdLst>
              <a:gd name="T0" fmla="*/ 0 w 8"/>
              <a:gd name="T1" fmla="*/ 2147483647 h 12"/>
              <a:gd name="T2" fmla="*/ 2147483647 w 8"/>
              <a:gd name="T3" fmla="*/ 2147483647 h 12"/>
              <a:gd name="T4" fmla="*/ 2147483647 w 8"/>
              <a:gd name="T5" fmla="*/ 0 h 12"/>
              <a:gd name="T6" fmla="*/ 2147483647 w 8"/>
              <a:gd name="T7" fmla="*/ 0 h 12"/>
              <a:gd name="T8" fmla="*/ 2147483647 w 8"/>
              <a:gd name="T9" fmla="*/ 0 h 12"/>
              <a:gd name="T10" fmla="*/ 2147483647 w 8"/>
              <a:gd name="T11" fmla="*/ 2147483647 h 12"/>
              <a:gd name="T12" fmla="*/ 2147483647 w 8"/>
              <a:gd name="T13" fmla="*/ 2147483647 h 12"/>
              <a:gd name="T14" fmla="*/ 2147483647 w 8"/>
              <a:gd name="T15" fmla="*/ 2147483647 h 12"/>
              <a:gd name="T16" fmla="*/ 2147483647 w 8"/>
              <a:gd name="T17" fmla="*/ 2147483647 h 12"/>
              <a:gd name="T18" fmla="*/ 2147483647 w 8"/>
              <a:gd name="T19" fmla="*/ 2147483647 h 12"/>
              <a:gd name="T20" fmla="*/ 2147483647 w 8"/>
              <a:gd name="T21" fmla="*/ 2147483647 h 12"/>
              <a:gd name="T22" fmla="*/ 2147483647 w 8"/>
              <a:gd name="T23" fmla="*/ 2147483647 h 12"/>
              <a:gd name="T24" fmla="*/ 0 w 8"/>
              <a:gd name="T25" fmla="*/ 2147483647 h 12"/>
              <a:gd name="T26" fmla="*/ 0 w 8"/>
              <a:gd name="T27" fmla="*/ 2147483647 h 12"/>
              <a:gd name="T28" fmla="*/ 0 w 8"/>
              <a:gd name="T29" fmla="*/ 2147483647 h 12"/>
              <a:gd name="T30" fmla="*/ 0 w 8"/>
              <a:gd name="T31" fmla="*/ 2147483647 h 12"/>
              <a:gd name="T32" fmla="*/ 0 w 8"/>
              <a:gd name="T33" fmla="*/ 2147483647 h 12"/>
              <a:gd name="T34" fmla="*/ 0 w 8"/>
              <a:gd name="T35" fmla="*/ 2147483647 h 12"/>
              <a:gd name="T36" fmla="*/ 0 w 8"/>
              <a:gd name="T37" fmla="*/ 2147483647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
              <a:gd name="T58" fmla="*/ 0 h 12"/>
              <a:gd name="T59" fmla="*/ 8 w 8"/>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 h="12">
                <a:moveTo>
                  <a:pt x="0" y="1"/>
                </a:moveTo>
                <a:lnTo>
                  <a:pt x="1" y="1"/>
                </a:lnTo>
                <a:lnTo>
                  <a:pt x="2" y="0"/>
                </a:lnTo>
                <a:lnTo>
                  <a:pt x="3" y="0"/>
                </a:lnTo>
                <a:lnTo>
                  <a:pt x="5" y="0"/>
                </a:lnTo>
                <a:lnTo>
                  <a:pt x="7" y="4"/>
                </a:lnTo>
                <a:lnTo>
                  <a:pt x="8" y="6"/>
                </a:lnTo>
                <a:lnTo>
                  <a:pt x="8" y="8"/>
                </a:lnTo>
                <a:lnTo>
                  <a:pt x="7" y="12"/>
                </a:lnTo>
                <a:lnTo>
                  <a:pt x="6" y="11"/>
                </a:lnTo>
                <a:lnTo>
                  <a:pt x="3" y="10"/>
                </a:lnTo>
                <a:lnTo>
                  <a:pt x="2" y="10"/>
                </a:lnTo>
                <a:lnTo>
                  <a:pt x="0" y="10"/>
                </a:lnTo>
                <a:lnTo>
                  <a:pt x="0" y="7"/>
                </a:lnTo>
                <a:lnTo>
                  <a:pt x="0" y="5"/>
                </a:lnTo>
                <a:lnTo>
                  <a:pt x="0" y="4"/>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64536" name="Freeform 23">
            <a:extLst>
              <a:ext uri="{FF2B5EF4-FFF2-40B4-BE49-F238E27FC236}">
                <a16:creationId xmlns:a16="http://schemas.microsoft.com/office/drawing/2014/main" id="{0CDAFA95-C581-4992-8286-CB4A3EF215D7}"/>
              </a:ext>
            </a:extLst>
          </p:cNvPr>
          <p:cNvSpPr>
            <a:spLocks/>
          </p:cNvSpPr>
          <p:nvPr/>
        </p:nvSpPr>
        <p:spPr bwMode="auto">
          <a:xfrm rot="12811927" flipH="1">
            <a:off x="11107738" y="3707051"/>
            <a:ext cx="49212" cy="44450"/>
          </a:xfrm>
          <a:custGeom>
            <a:avLst/>
            <a:gdLst>
              <a:gd name="T0" fmla="*/ 0 w 9"/>
              <a:gd name="T1" fmla="*/ 2147483647 h 10"/>
              <a:gd name="T2" fmla="*/ 2147483647 w 9"/>
              <a:gd name="T3" fmla="*/ 2147483647 h 10"/>
              <a:gd name="T4" fmla="*/ 2147483647 w 9"/>
              <a:gd name="T5" fmla="*/ 0 h 10"/>
              <a:gd name="T6" fmla="*/ 2147483647 w 9"/>
              <a:gd name="T7" fmla="*/ 0 h 10"/>
              <a:gd name="T8" fmla="*/ 2147483647 w 9"/>
              <a:gd name="T9" fmla="*/ 2147483647 h 10"/>
              <a:gd name="T10" fmla="*/ 2147483647 w 9"/>
              <a:gd name="T11" fmla="*/ 2147483647 h 10"/>
              <a:gd name="T12" fmla="*/ 2147483647 w 9"/>
              <a:gd name="T13" fmla="*/ 2147483647 h 10"/>
              <a:gd name="T14" fmla="*/ 2147483647 w 9"/>
              <a:gd name="T15" fmla="*/ 2147483647 h 10"/>
              <a:gd name="T16" fmla="*/ 2147483647 w 9"/>
              <a:gd name="T17" fmla="*/ 2147483647 h 10"/>
              <a:gd name="T18" fmla="*/ 2147483647 w 9"/>
              <a:gd name="T19" fmla="*/ 2147483647 h 10"/>
              <a:gd name="T20" fmla="*/ 2147483647 w 9"/>
              <a:gd name="T21" fmla="*/ 2147483647 h 10"/>
              <a:gd name="T22" fmla="*/ 2147483647 w 9"/>
              <a:gd name="T23" fmla="*/ 2147483647 h 10"/>
              <a:gd name="T24" fmla="*/ 2147483647 w 9"/>
              <a:gd name="T25" fmla="*/ 2147483647 h 10"/>
              <a:gd name="T26" fmla="*/ 0 w 9"/>
              <a:gd name="T27" fmla="*/ 2147483647 h 10"/>
              <a:gd name="T28" fmla="*/ 0 w 9"/>
              <a:gd name="T29" fmla="*/ 2147483647 h 10"/>
              <a:gd name="T30" fmla="*/ 0 w 9"/>
              <a:gd name="T31" fmla="*/ 2147483647 h 10"/>
              <a:gd name="T32" fmla="*/ 0 w 9"/>
              <a:gd name="T33" fmla="*/ 2147483647 h 10"/>
              <a:gd name="T34" fmla="*/ 0 w 9"/>
              <a:gd name="T35" fmla="*/ 2147483647 h 10"/>
              <a:gd name="T36" fmla="*/ 0 w 9"/>
              <a:gd name="T37" fmla="*/ 2147483647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
              <a:gd name="T58" fmla="*/ 0 h 10"/>
              <a:gd name="T59" fmla="*/ 9 w 9"/>
              <a:gd name="T60" fmla="*/ 10 h 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 h="10">
                <a:moveTo>
                  <a:pt x="0" y="3"/>
                </a:moveTo>
                <a:lnTo>
                  <a:pt x="1" y="1"/>
                </a:lnTo>
                <a:lnTo>
                  <a:pt x="2" y="0"/>
                </a:lnTo>
                <a:lnTo>
                  <a:pt x="5" y="0"/>
                </a:lnTo>
                <a:lnTo>
                  <a:pt x="9" y="1"/>
                </a:lnTo>
                <a:lnTo>
                  <a:pt x="9" y="3"/>
                </a:lnTo>
                <a:lnTo>
                  <a:pt x="9" y="4"/>
                </a:lnTo>
                <a:lnTo>
                  <a:pt x="9" y="6"/>
                </a:lnTo>
                <a:lnTo>
                  <a:pt x="9" y="9"/>
                </a:lnTo>
                <a:lnTo>
                  <a:pt x="7" y="9"/>
                </a:lnTo>
                <a:lnTo>
                  <a:pt x="6" y="9"/>
                </a:lnTo>
                <a:lnTo>
                  <a:pt x="4" y="10"/>
                </a:lnTo>
                <a:lnTo>
                  <a:pt x="1" y="10"/>
                </a:lnTo>
                <a:lnTo>
                  <a:pt x="0" y="9"/>
                </a:lnTo>
                <a:lnTo>
                  <a:pt x="0" y="8"/>
                </a:lnTo>
                <a:lnTo>
                  <a:pt x="0" y="6"/>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64537" name="Freeform 24">
            <a:extLst>
              <a:ext uri="{FF2B5EF4-FFF2-40B4-BE49-F238E27FC236}">
                <a16:creationId xmlns:a16="http://schemas.microsoft.com/office/drawing/2014/main" id="{17A33D49-3892-44EF-A804-B2CDB6C9F019}"/>
              </a:ext>
            </a:extLst>
          </p:cNvPr>
          <p:cNvSpPr>
            <a:spLocks/>
          </p:cNvSpPr>
          <p:nvPr/>
        </p:nvSpPr>
        <p:spPr bwMode="auto">
          <a:xfrm rot="12811927" flipH="1">
            <a:off x="11155364" y="3673715"/>
            <a:ext cx="47625" cy="46037"/>
          </a:xfrm>
          <a:custGeom>
            <a:avLst/>
            <a:gdLst>
              <a:gd name="T0" fmla="*/ 0 w 19"/>
              <a:gd name="T1" fmla="*/ 2147483647 h 10"/>
              <a:gd name="T2" fmla="*/ 2147483647 w 19"/>
              <a:gd name="T3" fmla="*/ 2147483647 h 10"/>
              <a:gd name="T4" fmla="*/ 2147483647 w 19"/>
              <a:gd name="T5" fmla="*/ 2147483647 h 10"/>
              <a:gd name="T6" fmla="*/ 2147483647 w 19"/>
              <a:gd name="T7" fmla="*/ 0 h 10"/>
              <a:gd name="T8" fmla="*/ 2147483647 w 19"/>
              <a:gd name="T9" fmla="*/ 0 h 10"/>
              <a:gd name="T10" fmla="*/ 2147483647 w 19"/>
              <a:gd name="T11" fmla="*/ 2147483647 h 10"/>
              <a:gd name="T12" fmla="*/ 2147483647 w 19"/>
              <a:gd name="T13" fmla="*/ 2147483647 h 10"/>
              <a:gd name="T14" fmla="*/ 2147483647 w 19"/>
              <a:gd name="T15" fmla="*/ 2147483647 h 10"/>
              <a:gd name="T16" fmla="*/ 0 w 19"/>
              <a:gd name="T17" fmla="*/ 2147483647 h 10"/>
              <a:gd name="T18" fmla="*/ 0 w 19"/>
              <a:gd name="T19" fmla="*/ 2147483647 h 10"/>
              <a:gd name="T20" fmla="*/ 0 w 19"/>
              <a:gd name="T21" fmla="*/ 2147483647 h 10"/>
              <a:gd name="T22" fmla="*/ 0 w 19"/>
              <a:gd name="T23" fmla="*/ 2147483647 h 10"/>
              <a:gd name="T24" fmla="*/ 0 w 19"/>
              <a:gd name="T25" fmla="*/ 2147483647 h 10"/>
              <a:gd name="T26" fmla="*/ 0 w 19"/>
              <a:gd name="T27" fmla="*/ 2147483647 h 10"/>
              <a:gd name="T28" fmla="*/ 0 w 19"/>
              <a:gd name="T29" fmla="*/ 2147483647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0"/>
              <a:gd name="T47" fmla="*/ 19 w 19"/>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0">
                <a:moveTo>
                  <a:pt x="0" y="2"/>
                </a:moveTo>
                <a:lnTo>
                  <a:pt x="5" y="2"/>
                </a:lnTo>
                <a:lnTo>
                  <a:pt x="9" y="1"/>
                </a:lnTo>
                <a:lnTo>
                  <a:pt x="14" y="0"/>
                </a:lnTo>
                <a:lnTo>
                  <a:pt x="19" y="0"/>
                </a:lnTo>
                <a:lnTo>
                  <a:pt x="18" y="3"/>
                </a:lnTo>
                <a:lnTo>
                  <a:pt x="14" y="8"/>
                </a:lnTo>
                <a:lnTo>
                  <a:pt x="8" y="10"/>
                </a:lnTo>
                <a:lnTo>
                  <a:pt x="0" y="10"/>
                </a:lnTo>
                <a:lnTo>
                  <a:pt x="0" y="8"/>
                </a:lnTo>
                <a:lnTo>
                  <a:pt x="0" y="7"/>
                </a:lnTo>
                <a:lnTo>
                  <a:pt x="0" y="4"/>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64538" name="Freeform 25">
            <a:extLst>
              <a:ext uri="{FF2B5EF4-FFF2-40B4-BE49-F238E27FC236}">
                <a16:creationId xmlns:a16="http://schemas.microsoft.com/office/drawing/2014/main" id="{6865481B-9A84-40D9-A097-14A3CF2E24A0}"/>
              </a:ext>
            </a:extLst>
          </p:cNvPr>
          <p:cNvSpPr>
            <a:spLocks/>
          </p:cNvSpPr>
          <p:nvPr/>
        </p:nvSpPr>
        <p:spPr bwMode="auto">
          <a:xfrm rot="12811927" flipH="1">
            <a:off x="10931526" y="4308715"/>
            <a:ext cx="47625" cy="71437"/>
          </a:xfrm>
          <a:custGeom>
            <a:avLst/>
            <a:gdLst>
              <a:gd name="T0" fmla="*/ 0 w 33"/>
              <a:gd name="T1" fmla="*/ 2147483647 h 31"/>
              <a:gd name="T2" fmla="*/ 2147483647 w 33"/>
              <a:gd name="T3" fmla="*/ 2147483647 h 31"/>
              <a:gd name="T4" fmla="*/ 2147483647 w 33"/>
              <a:gd name="T5" fmla="*/ 2147483647 h 31"/>
              <a:gd name="T6" fmla="*/ 2147483647 w 33"/>
              <a:gd name="T7" fmla="*/ 2147483647 h 31"/>
              <a:gd name="T8" fmla="*/ 2147483647 w 33"/>
              <a:gd name="T9" fmla="*/ 0 h 31"/>
              <a:gd name="T10" fmla="*/ 2147483647 w 33"/>
              <a:gd name="T11" fmla="*/ 2147483647 h 31"/>
              <a:gd name="T12" fmla="*/ 2147483647 w 33"/>
              <a:gd name="T13" fmla="*/ 2147483647 h 31"/>
              <a:gd name="T14" fmla="*/ 2147483647 w 33"/>
              <a:gd name="T15" fmla="*/ 2147483647 h 31"/>
              <a:gd name="T16" fmla="*/ 2147483647 w 33"/>
              <a:gd name="T17" fmla="*/ 2147483647 h 31"/>
              <a:gd name="T18" fmla="*/ 2147483647 w 33"/>
              <a:gd name="T19" fmla="*/ 2147483647 h 31"/>
              <a:gd name="T20" fmla="*/ 2147483647 w 33"/>
              <a:gd name="T21" fmla="*/ 2147483647 h 31"/>
              <a:gd name="T22" fmla="*/ 2147483647 w 33"/>
              <a:gd name="T23" fmla="*/ 2147483647 h 31"/>
              <a:gd name="T24" fmla="*/ 0 w 33"/>
              <a:gd name="T25" fmla="*/ 2147483647 h 31"/>
              <a:gd name="T26" fmla="*/ 0 w 33"/>
              <a:gd name="T27" fmla="*/ 2147483647 h 31"/>
              <a:gd name="T28" fmla="*/ 0 w 33"/>
              <a:gd name="T29" fmla="*/ 2147483647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31"/>
              <a:gd name="T47" fmla="*/ 33 w 33"/>
              <a:gd name="T48" fmla="*/ 31 h 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31">
                <a:moveTo>
                  <a:pt x="0" y="15"/>
                </a:moveTo>
                <a:lnTo>
                  <a:pt x="4" y="7"/>
                </a:lnTo>
                <a:lnTo>
                  <a:pt x="10" y="3"/>
                </a:lnTo>
                <a:lnTo>
                  <a:pt x="16" y="1"/>
                </a:lnTo>
                <a:lnTo>
                  <a:pt x="23" y="0"/>
                </a:lnTo>
                <a:lnTo>
                  <a:pt x="31" y="11"/>
                </a:lnTo>
                <a:lnTo>
                  <a:pt x="33" y="20"/>
                </a:lnTo>
                <a:lnTo>
                  <a:pt x="28" y="27"/>
                </a:lnTo>
                <a:lnTo>
                  <a:pt x="9" y="31"/>
                </a:lnTo>
                <a:lnTo>
                  <a:pt x="6" y="28"/>
                </a:lnTo>
                <a:lnTo>
                  <a:pt x="3" y="24"/>
                </a:lnTo>
                <a:lnTo>
                  <a:pt x="1" y="20"/>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64539" name="Freeform 26">
            <a:extLst>
              <a:ext uri="{FF2B5EF4-FFF2-40B4-BE49-F238E27FC236}">
                <a16:creationId xmlns:a16="http://schemas.microsoft.com/office/drawing/2014/main" id="{B5C8F8BA-A6A9-44E7-9A2A-B754141AD76F}"/>
              </a:ext>
            </a:extLst>
          </p:cNvPr>
          <p:cNvSpPr>
            <a:spLocks/>
          </p:cNvSpPr>
          <p:nvPr/>
        </p:nvSpPr>
        <p:spPr bwMode="auto">
          <a:xfrm rot="12811927" flipH="1">
            <a:off x="9334500" y="3745151"/>
            <a:ext cx="139700" cy="184150"/>
          </a:xfrm>
          <a:custGeom>
            <a:avLst/>
            <a:gdLst>
              <a:gd name="T0" fmla="*/ 0 w 144"/>
              <a:gd name="T1" fmla="*/ 2147483647 h 81"/>
              <a:gd name="T2" fmla="*/ 2147483647 w 144"/>
              <a:gd name="T3" fmla="*/ 2147483647 h 81"/>
              <a:gd name="T4" fmla="*/ 2147483647 w 144"/>
              <a:gd name="T5" fmla="*/ 2147483647 h 81"/>
              <a:gd name="T6" fmla="*/ 2147483647 w 144"/>
              <a:gd name="T7" fmla="*/ 2147483647 h 81"/>
              <a:gd name="T8" fmla="*/ 2147483647 w 144"/>
              <a:gd name="T9" fmla="*/ 2147483647 h 81"/>
              <a:gd name="T10" fmla="*/ 2147483647 w 144"/>
              <a:gd name="T11" fmla="*/ 2147483647 h 81"/>
              <a:gd name="T12" fmla="*/ 2147483647 w 144"/>
              <a:gd name="T13" fmla="*/ 2147483647 h 81"/>
              <a:gd name="T14" fmla="*/ 2147483647 w 144"/>
              <a:gd name="T15" fmla="*/ 2147483647 h 81"/>
              <a:gd name="T16" fmla="*/ 2147483647 w 144"/>
              <a:gd name="T17" fmla="*/ 2147483647 h 81"/>
              <a:gd name="T18" fmla="*/ 2147483647 w 144"/>
              <a:gd name="T19" fmla="*/ 2147483647 h 81"/>
              <a:gd name="T20" fmla="*/ 2147483647 w 144"/>
              <a:gd name="T21" fmla="*/ 0 h 81"/>
              <a:gd name="T22" fmla="*/ 2147483647 w 144"/>
              <a:gd name="T23" fmla="*/ 0 h 81"/>
              <a:gd name="T24" fmla="*/ 2147483647 w 144"/>
              <a:gd name="T25" fmla="*/ 2147483647 h 81"/>
              <a:gd name="T26" fmla="*/ 2147483647 w 144"/>
              <a:gd name="T27" fmla="*/ 2147483647 h 81"/>
              <a:gd name="T28" fmla="*/ 2147483647 w 144"/>
              <a:gd name="T29" fmla="*/ 2147483647 h 81"/>
              <a:gd name="T30" fmla="*/ 2147483647 w 144"/>
              <a:gd name="T31" fmla="*/ 2147483647 h 81"/>
              <a:gd name="T32" fmla="*/ 2147483647 w 144"/>
              <a:gd name="T33" fmla="*/ 2147483647 h 81"/>
              <a:gd name="T34" fmla="*/ 2147483647 w 144"/>
              <a:gd name="T35" fmla="*/ 2147483647 h 81"/>
              <a:gd name="T36" fmla="*/ 2147483647 w 144"/>
              <a:gd name="T37" fmla="*/ 2147483647 h 81"/>
              <a:gd name="T38" fmla="*/ 2147483647 w 144"/>
              <a:gd name="T39" fmla="*/ 2147483647 h 81"/>
              <a:gd name="T40" fmla="*/ 2147483647 w 144"/>
              <a:gd name="T41" fmla="*/ 2147483647 h 81"/>
              <a:gd name="T42" fmla="*/ 2147483647 w 144"/>
              <a:gd name="T43" fmla="*/ 2147483647 h 81"/>
              <a:gd name="T44" fmla="*/ 2147483647 w 144"/>
              <a:gd name="T45" fmla="*/ 2147483647 h 81"/>
              <a:gd name="T46" fmla="*/ 2147483647 w 144"/>
              <a:gd name="T47" fmla="*/ 2147483647 h 81"/>
              <a:gd name="T48" fmla="*/ 2147483647 w 144"/>
              <a:gd name="T49" fmla="*/ 2147483647 h 81"/>
              <a:gd name="T50" fmla="*/ 2147483647 w 144"/>
              <a:gd name="T51" fmla="*/ 2147483647 h 81"/>
              <a:gd name="T52" fmla="*/ 2147483647 w 144"/>
              <a:gd name="T53" fmla="*/ 2147483647 h 81"/>
              <a:gd name="T54" fmla="*/ 2147483647 w 144"/>
              <a:gd name="T55" fmla="*/ 2147483647 h 81"/>
              <a:gd name="T56" fmla="*/ 2147483647 w 144"/>
              <a:gd name="T57" fmla="*/ 2147483647 h 81"/>
              <a:gd name="T58" fmla="*/ 2147483647 w 144"/>
              <a:gd name="T59" fmla="*/ 2147483647 h 81"/>
              <a:gd name="T60" fmla="*/ 2147483647 w 144"/>
              <a:gd name="T61" fmla="*/ 2147483647 h 81"/>
              <a:gd name="T62" fmla="*/ 2147483647 w 144"/>
              <a:gd name="T63" fmla="*/ 2147483647 h 81"/>
              <a:gd name="T64" fmla="*/ 2147483647 w 144"/>
              <a:gd name="T65" fmla="*/ 2147483647 h 81"/>
              <a:gd name="T66" fmla="*/ 2147483647 w 144"/>
              <a:gd name="T67" fmla="*/ 2147483647 h 81"/>
              <a:gd name="T68" fmla="*/ 2147483647 w 144"/>
              <a:gd name="T69" fmla="*/ 2147483647 h 81"/>
              <a:gd name="T70" fmla="*/ 2147483647 w 144"/>
              <a:gd name="T71" fmla="*/ 2147483647 h 81"/>
              <a:gd name="T72" fmla="*/ 0 w 144"/>
              <a:gd name="T73" fmla="*/ 2147483647 h 81"/>
              <a:gd name="T74" fmla="*/ 0 w 144"/>
              <a:gd name="T75" fmla="*/ 2147483647 h 81"/>
              <a:gd name="T76" fmla="*/ 0 w 144"/>
              <a:gd name="T77" fmla="*/ 2147483647 h 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4"/>
              <a:gd name="T118" fmla="*/ 0 h 81"/>
              <a:gd name="T119" fmla="*/ 144 w 144"/>
              <a:gd name="T120" fmla="*/ 81 h 8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4" h="81">
                <a:moveTo>
                  <a:pt x="0" y="73"/>
                </a:moveTo>
                <a:lnTo>
                  <a:pt x="13" y="63"/>
                </a:lnTo>
                <a:lnTo>
                  <a:pt x="25" y="54"/>
                </a:lnTo>
                <a:lnTo>
                  <a:pt x="37" y="45"/>
                </a:lnTo>
                <a:lnTo>
                  <a:pt x="48" y="36"/>
                </a:lnTo>
                <a:lnTo>
                  <a:pt x="60" y="27"/>
                </a:lnTo>
                <a:lnTo>
                  <a:pt x="72" y="17"/>
                </a:lnTo>
                <a:lnTo>
                  <a:pt x="83" y="10"/>
                </a:lnTo>
                <a:lnTo>
                  <a:pt x="97" y="4"/>
                </a:lnTo>
                <a:lnTo>
                  <a:pt x="113" y="1"/>
                </a:lnTo>
                <a:lnTo>
                  <a:pt x="124" y="0"/>
                </a:lnTo>
                <a:lnTo>
                  <a:pt x="134" y="0"/>
                </a:lnTo>
                <a:lnTo>
                  <a:pt x="138" y="2"/>
                </a:lnTo>
                <a:lnTo>
                  <a:pt x="142" y="8"/>
                </a:lnTo>
                <a:lnTo>
                  <a:pt x="143" y="17"/>
                </a:lnTo>
                <a:lnTo>
                  <a:pt x="144" y="30"/>
                </a:lnTo>
                <a:lnTo>
                  <a:pt x="144" y="47"/>
                </a:lnTo>
                <a:lnTo>
                  <a:pt x="143" y="50"/>
                </a:lnTo>
                <a:lnTo>
                  <a:pt x="142" y="51"/>
                </a:lnTo>
                <a:lnTo>
                  <a:pt x="139" y="52"/>
                </a:lnTo>
                <a:lnTo>
                  <a:pt x="134" y="53"/>
                </a:lnTo>
                <a:lnTo>
                  <a:pt x="131" y="46"/>
                </a:lnTo>
                <a:lnTo>
                  <a:pt x="130" y="33"/>
                </a:lnTo>
                <a:lnTo>
                  <a:pt x="130" y="21"/>
                </a:lnTo>
                <a:lnTo>
                  <a:pt x="130" y="14"/>
                </a:lnTo>
                <a:lnTo>
                  <a:pt x="118" y="9"/>
                </a:lnTo>
                <a:lnTo>
                  <a:pt x="101" y="12"/>
                </a:lnTo>
                <a:lnTo>
                  <a:pt x="85" y="20"/>
                </a:lnTo>
                <a:lnTo>
                  <a:pt x="68" y="31"/>
                </a:lnTo>
                <a:lnTo>
                  <a:pt x="52" y="44"/>
                </a:lnTo>
                <a:lnTo>
                  <a:pt x="36" y="58"/>
                </a:lnTo>
                <a:lnTo>
                  <a:pt x="22" y="70"/>
                </a:lnTo>
                <a:lnTo>
                  <a:pt x="12" y="81"/>
                </a:lnTo>
                <a:lnTo>
                  <a:pt x="6" y="81"/>
                </a:lnTo>
                <a:lnTo>
                  <a:pt x="2" y="81"/>
                </a:lnTo>
                <a:lnTo>
                  <a:pt x="1" y="78"/>
                </a:lnTo>
                <a:lnTo>
                  <a:pt x="0"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grpSp>
        <p:nvGrpSpPr>
          <p:cNvPr id="2" name="Group 33">
            <a:extLst>
              <a:ext uri="{FF2B5EF4-FFF2-40B4-BE49-F238E27FC236}">
                <a16:creationId xmlns:a16="http://schemas.microsoft.com/office/drawing/2014/main" id="{38D03E46-6C9E-4664-8BE3-64C814305853}"/>
              </a:ext>
            </a:extLst>
          </p:cNvPr>
          <p:cNvGrpSpPr/>
          <p:nvPr/>
        </p:nvGrpSpPr>
        <p:grpSpPr>
          <a:xfrm>
            <a:off x="9259342" y="2123491"/>
            <a:ext cx="1702495" cy="1708909"/>
            <a:chOff x="6922541" y="2305814"/>
            <a:chExt cx="1702495" cy="1708909"/>
          </a:xfrm>
          <a:solidFill>
            <a:schemeClr val="tx2">
              <a:lumMod val="20000"/>
              <a:lumOff val="80000"/>
            </a:schemeClr>
          </a:solidFill>
        </p:grpSpPr>
        <p:sp>
          <p:nvSpPr>
            <p:cNvPr id="79900" name="Freeform 27">
              <a:extLst>
                <a:ext uri="{FF2B5EF4-FFF2-40B4-BE49-F238E27FC236}">
                  <a16:creationId xmlns:a16="http://schemas.microsoft.com/office/drawing/2014/main" id="{52229264-33D9-46BA-A716-2E9B4B9BE5D2}"/>
                </a:ext>
              </a:extLst>
            </p:cNvPr>
            <p:cNvSpPr>
              <a:spLocks/>
            </p:cNvSpPr>
            <p:nvPr/>
          </p:nvSpPr>
          <p:spPr bwMode="auto">
            <a:xfrm rot="12811927" flipH="1">
              <a:off x="6922541" y="2305814"/>
              <a:ext cx="1702495" cy="1708909"/>
            </a:xfrm>
            <a:custGeom>
              <a:avLst/>
              <a:gdLst>
                <a:gd name="T0" fmla="*/ 2147483647 w 1748"/>
                <a:gd name="T1" fmla="*/ 2147483647 h 743"/>
                <a:gd name="T2" fmla="*/ 2147483647 w 1748"/>
                <a:gd name="T3" fmla="*/ 2147483647 h 743"/>
                <a:gd name="T4" fmla="*/ 2147483647 w 1748"/>
                <a:gd name="T5" fmla="*/ 2147483647 h 743"/>
                <a:gd name="T6" fmla="*/ 2147483647 w 1748"/>
                <a:gd name="T7" fmla="*/ 2147483647 h 743"/>
                <a:gd name="T8" fmla="*/ 2147483647 w 1748"/>
                <a:gd name="T9" fmla="*/ 2147483647 h 743"/>
                <a:gd name="T10" fmla="*/ 2147483647 w 1748"/>
                <a:gd name="T11" fmla="*/ 2147483647 h 743"/>
                <a:gd name="T12" fmla="*/ 2147483647 w 1748"/>
                <a:gd name="T13" fmla="*/ 2147483647 h 743"/>
                <a:gd name="T14" fmla="*/ 2147483647 w 1748"/>
                <a:gd name="T15" fmla="*/ 2147483647 h 743"/>
                <a:gd name="T16" fmla="*/ 2147483647 w 1748"/>
                <a:gd name="T17" fmla="*/ 2147483647 h 743"/>
                <a:gd name="T18" fmla="*/ 2147483647 w 1748"/>
                <a:gd name="T19" fmla="*/ 2147483647 h 743"/>
                <a:gd name="T20" fmla="*/ 2147483647 w 1748"/>
                <a:gd name="T21" fmla="*/ 2147483647 h 743"/>
                <a:gd name="T22" fmla="*/ 2147483647 w 1748"/>
                <a:gd name="T23" fmla="*/ 2147483647 h 743"/>
                <a:gd name="T24" fmla="*/ 2147483647 w 1748"/>
                <a:gd name="T25" fmla="*/ 2147483647 h 743"/>
                <a:gd name="T26" fmla="*/ 2147483647 w 1748"/>
                <a:gd name="T27" fmla="*/ 2147483647 h 743"/>
                <a:gd name="T28" fmla="*/ 2147483647 w 1748"/>
                <a:gd name="T29" fmla="*/ 2147483647 h 743"/>
                <a:gd name="T30" fmla="*/ 2147483647 w 1748"/>
                <a:gd name="T31" fmla="*/ 2147483647 h 743"/>
                <a:gd name="T32" fmla="*/ 2147483647 w 1748"/>
                <a:gd name="T33" fmla="*/ 2147483647 h 743"/>
                <a:gd name="T34" fmla="*/ 2147483647 w 1748"/>
                <a:gd name="T35" fmla="*/ 2147483647 h 743"/>
                <a:gd name="T36" fmla="*/ 2147483647 w 1748"/>
                <a:gd name="T37" fmla="*/ 2147483647 h 743"/>
                <a:gd name="T38" fmla="*/ 2147483647 w 1748"/>
                <a:gd name="T39" fmla="*/ 2147483647 h 743"/>
                <a:gd name="T40" fmla="*/ 2147483647 w 1748"/>
                <a:gd name="T41" fmla="*/ 2147483647 h 743"/>
                <a:gd name="T42" fmla="*/ 2147483647 w 1748"/>
                <a:gd name="T43" fmla="*/ 2147483647 h 743"/>
                <a:gd name="T44" fmla="*/ 2147483647 w 1748"/>
                <a:gd name="T45" fmla="*/ 2147483647 h 743"/>
                <a:gd name="T46" fmla="*/ 2147483647 w 1748"/>
                <a:gd name="T47" fmla="*/ 2147483647 h 743"/>
                <a:gd name="T48" fmla="*/ 2147483647 w 1748"/>
                <a:gd name="T49" fmla="*/ 2147483647 h 743"/>
                <a:gd name="T50" fmla="*/ 2147483647 w 1748"/>
                <a:gd name="T51" fmla="*/ 2147483647 h 743"/>
                <a:gd name="T52" fmla="*/ 2147483647 w 1748"/>
                <a:gd name="T53" fmla="*/ 2147483647 h 743"/>
                <a:gd name="T54" fmla="*/ 2147483647 w 1748"/>
                <a:gd name="T55" fmla="*/ 2147483647 h 743"/>
                <a:gd name="T56" fmla="*/ 2147483647 w 1748"/>
                <a:gd name="T57" fmla="*/ 2147483647 h 743"/>
                <a:gd name="T58" fmla="*/ 2147483647 w 1748"/>
                <a:gd name="T59" fmla="*/ 2147483647 h 743"/>
                <a:gd name="T60" fmla="*/ 2147483647 w 1748"/>
                <a:gd name="T61" fmla="*/ 2147483647 h 743"/>
                <a:gd name="T62" fmla="*/ 2147483647 w 1748"/>
                <a:gd name="T63" fmla="*/ 2147483647 h 743"/>
                <a:gd name="T64" fmla="*/ 2147483647 w 1748"/>
                <a:gd name="T65" fmla="*/ 2147483647 h 743"/>
                <a:gd name="T66" fmla="*/ 2147483647 w 1748"/>
                <a:gd name="T67" fmla="*/ 2147483647 h 743"/>
                <a:gd name="T68" fmla="*/ 2147483647 w 1748"/>
                <a:gd name="T69" fmla="*/ 2147483647 h 743"/>
                <a:gd name="T70" fmla="*/ 2147483647 w 1748"/>
                <a:gd name="T71" fmla="*/ 2147483647 h 743"/>
                <a:gd name="T72" fmla="*/ 2147483647 w 1748"/>
                <a:gd name="T73" fmla="*/ 2147483647 h 743"/>
                <a:gd name="T74" fmla="*/ 2147483647 w 1748"/>
                <a:gd name="T75" fmla="*/ 2147483647 h 743"/>
                <a:gd name="T76" fmla="*/ 2147483647 w 1748"/>
                <a:gd name="T77" fmla="*/ 2147483647 h 743"/>
                <a:gd name="T78" fmla="*/ 2147483647 w 1748"/>
                <a:gd name="T79" fmla="*/ 2147483647 h 743"/>
                <a:gd name="T80" fmla="*/ 2147483647 w 1748"/>
                <a:gd name="T81" fmla="*/ 2147483647 h 743"/>
                <a:gd name="T82" fmla="*/ 2147483647 w 1748"/>
                <a:gd name="T83" fmla="*/ 2147483647 h 743"/>
                <a:gd name="T84" fmla="*/ 2147483647 w 1748"/>
                <a:gd name="T85" fmla="*/ 2147483647 h 743"/>
                <a:gd name="T86" fmla="*/ 2147483647 w 1748"/>
                <a:gd name="T87" fmla="*/ 2147483647 h 743"/>
                <a:gd name="T88" fmla="*/ 2147483647 w 1748"/>
                <a:gd name="T89" fmla="*/ 2147483647 h 743"/>
                <a:gd name="T90" fmla="*/ 2147483647 w 1748"/>
                <a:gd name="T91" fmla="*/ 2147483647 h 743"/>
                <a:gd name="T92" fmla="*/ 2147483647 w 1748"/>
                <a:gd name="T93" fmla="*/ 2147483647 h 743"/>
                <a:gd name="T94" fmla="*/ 2147483647 w 1748"/>
                <a:gd name="T95" fmla="*/ 2147483647 h 743"/>
                <a:gd name="T96" fmla="*/ 2147483647 w 1748"/>
                <a:gd name="T97" fmla="*/ 2147483647 h 743"/>
                <a:gd name="T98" fmla="*/ 2147483647 w 1748"/>
                <a:gd name="T99" fmla="*/ 2147483647 h 743"/>
                <a:gd name="T100" fmla="*/ 2147483647 w 1748"/>
                <a:gd name="T101" fmla="*/ 2147483647 h 743"/>
                <a:gd name="T102" fmla="*/ 2147483647 w 1748"/>
                <a:gd name="T103" fmla="*/ 2147483647 h 743"/>
                <a:gd name="T104" fmla="*/ 2147483647 w 1748"/>
                <a:gd name="T105" fmla="*/ 2147483647 h 743"/>
                <a:gd name="T106" fmla="*/ 2147483647 w 1748"/>
                <a:gd name="T107" fmla="*/ 2147483647 h 743"/>
                <a:gd name="T108" fmla="*/ 2147483647 w 1748"/>
                <a:gd name="T109" fmla="*/ 2147483647 h 743"/>
                <a:gd name="T110" fmla="*/ 2147483647 w 1748"/>
                <a:gd name="T111" fmla="*/ 2147483647 h 743"/>
                <a:gd name="T112" fmla="*/ 2147483647 w 1748"/>
                <a:gd name="T113" fmla="*/ 2147483647 h 743"/>
                <a:gd name="T114" fmla="*/ 2147483647 w 1748"/>
                <a:gd name="T115" fmla="*/ 2147483647 h 743"/>
                <a:gd name="T116" fmla="*/ 2147483647 w 1748"/>
                <a:gd name="T117" fmla="*/ 2147483647 h 743"/>
                <a:gd name="T118" fmla="*/ 2147483647 w 1748"/>
                <a:gd name="T119" fmla="*/ 2147483647 h 743"/>
                <a:gd name="T120" fmla="*/ 2147483647 w 1748"/>
                <a:gd name="T121" fmla="*/ 2147483647 h 743"/>
                <a:gd name="T122" fmla="*/ 2147483647 w 1748"/>
                <a:gd name="T123" fmla="*/ 2147483647 h 743"/>
                <a:gd name="T124" fmla="*/ 2147483647 w 1748"/>
                <a:gd name="T125" fmla="*/ 2147483647 h 74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48"/>
                <a:gd name="T190" fmla="*/ 0 h 743"/>
                <a:gd name="T191" fmla="*/ 1748 w 1748"/>
                <a:gd name="T192" fmla="*/ 743 h 74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48" h="743">
                  <a:moveTo>
                    <a:pt x="0" y="378"/>
                  </a:moveTo>
                  <a:lnTo>
                    <a:pt x="6" y="378"/>
                  </a:lnTo>
                  <a:lnTo>
                    <a:pt x="17" y="378"/>
                  </a:lnTo>
                  <a:lnTo>
                    <a:pt x="29" y="378"/>
                  </a:lnTo>
                  <a:lnTo>
                    <a:pt x="42" y="379"/>
                  </a:lnTo>
                  <a:lnTo>
                    <a:pt x="55" y="379"/>
                  </a:lnTo>
                  <a:lnTo>
                    <a:pt x="65" y="378"/>
                  </a:lnTo>
                  <a:lnTo>
                    <a:pt x="73" y="378"/>
                  </a:lnTo>
                  <a:lnTo>
                    <a:pt x="77" y="377"/>
                  </a:lnTo>
                  <a:lnTo>
                    <a:pt x="69" y="377"/>
                  </a:lnTo>
                  <a:lnTo>
                    <a:pt x="61" y="376"/>
                  </a:lnTo>
                  <a:lnTo>
                    <a:pt x="51" y="375"/>
                  </a:lnTo>
                  <a:lnTo>
                    <a:pt x="43" y="374"/>
                  </a:lnTo>
                  <a:lnTo>
                    <a:pt x="34" y="372"/>
                  </a:lnTo>
                  <a:lnTo>
                    <a:pt x="25" y="371"/>
                  </a:lnTo>
                  <a:lnTo>
                    <a:pt x="16" y="370"/>
                  </a:lnTo>
                  <a:lnTo>
                    <a:pt x="5" y="369"/>
                  </a:lnTo>
                  <a:lnTo>
                    <a:pt x="5" y="367"/>
                  </a:lnTo>
                  <a:lnTo>
                    <a:pt x="6" y="366"/>
                  </a:lnTo>
                  <a:lnTo>
                    <a:pt x="8" y="363"/>
                  </a:lnTo>
                  <a:lnTo>
                    <a:pt x="8" y="362"/>
                  </a:lnTo>
                  <a:lnTo>
                    <a:pt x="15" y="361"/>
                  </a:lnTo>
                  <a:lnTo>
                    <a:pt x="23" y="361"/>
                  </a:lnTo>
                  <a:lnTo>
                    <a:pt x="33" y="360"/>
                  </a:lnTo>
                  <a:lnTo>
                    <a:pt x="43" y="360"/>
                  </a:lnTo>
                  <a:lnTo>
                    <a:pt x="54" y="360"/>
                  </a:lnTo>
                  <a:lnTo>
                    <a:pt x="63" y="359"/>
                  </a:lnTo>
                  <a:lnTo>
                    <a:pt x="70" y="359"/>
                  </a:lnTo>
                  <a:lnTo>
                    <a:pt x="73" y="356"/>
                  </a:lnTo>
                  <a:lnTo>
                    <a:pt x="67" y="356"/>
                  </a:lnTo>
                  <a:lnTo>
                    <a:pt x="61" y="355"/>
                  </a:lnTo>
                  <a:lnTo>
                    <a:pt x="51" y="355"/>
                  </a:lnTo>
                  <a:lnTo>
                    <a:pt x="43" y="354"/>
                  </a:lnTo>
                  <a:lnTo>
                    <a:pt x="34" y="353"/>
                  </a:lnTo>
                  <a:lnTo>
                    <a:pt x="25" y="351"/>
                  </a:lnTo>
                  <a:lnTo>
                    <a:pt x="18" y="348"/>
                  </a:lnTo>
                  <a:lnTo>
                    <a:pt x="12" y="345"/>
                  </a:lnTo>
                  <a:lnTo>
                    <a:pt x="21" y="339"/>
                  </a:lnTo>
                  <a:lnTo>
                    <a:pt x="31" y="336"/>
                  </a:lnTo>
                  <a:lnTo>
                    <a:pt x="40" y="334"/>
                  </a:lnTo>
                  <a:lnTo>
                    <a:pt x="49" y="336"/>
                  </a:lnTo>
                  <a:lnTo>
                    <a:pt x="58" y="337"/>
                  </a:lnTo>
                  <a:lnTo>
                    <a:pt x="67" y="337"/>
                  </a:lnTo>
                  <a:lnTo>
                    <a:pt x="76" y="337"/>
                  </a:lnTo>
                  <a:lnTo>
                    <a:pt x="82" y="333"/>
                  </a:lnTo>
                  <a:lnTo>
                    <a:pt x="78" y="333"/>
                  </a:lnTo>
                  <a:lnTo>
                    <a:pt x="71" y="333"/>
                  </a:lnTo>
                  <a:lnTo>
                    <a:pt x="64" y="333"/>
                  </a:lnTo>
                  <a:lnTo>
                    <a:pt x="57" y="332"/>
                  </a:lnTo>
                  <a:lnTo>
                    <a:pt x="50" y="331"/>
                  </a:lnTo>
                  <a:lnTo>
                    <a:pt x="43" y="330"/>
                  </a:lnTo>
                  <a:lnTo>
                    <a:pt x="38" y="328"/>
                  </a:lnTo>
                  <a:lnTo>
                    <a:pt x="33" y="325"/>
                  </a:lnTo>
                  <a:lnTo>
                    <a:pt x="41" y="319"/>
                  </a:lnTo>
                  <a:lnTo>
                    <a:pt x="47" y="316"/>
                  </a:lnTo>
                  <a:lnTo>
                    <a:pt x="53" y="314"/>
                  </a:lnTo>
                  <a:lnTo>
                    <a:pt x="57" y="313"/>
                  </a:lnTo>
                  <a:lnTo>
                    <a:pt x="63" y="311"/>
                  </a:lnTo>
                  <a:lnTo>
                    <a:pt x="67" y="310"/>
                  </a:lnTo>
                  <a:lnTo>
                    <a:pt x="73" y="310"/>
                  </a:lnTo>
                  <a:lnTo>
                    <a:pt x="80" y="310"/>
                  </a:lnTo>
                  <a:lnTo>
                    <a:pt x="84" y="301"/>
                  </a:lnTo>
                  <a:lnTo>
                    <a:pt x="97" y="292"/>
                  </a:lnTo>
                  <a:lnTo>
                    <a:pt x="118" y="285"/>
                  </a:lnTo>
                  <a:lnTo>
                    <a:pt x="144" y="278"/>
                  </a:lnTo>
                  <a:lnTo>
                    <a:pt x="169" y="273"/>
                  </a:lnTo>
                  <a:lnTo>
                    <a:pt x="194" y="269"/>
                  </a:lnTo>
                  <a:lnTo>
                    <a:pt x="214" y="266"/>
                  </a:lnTo>
                  <a:lnTo>
                    <a:pt x="226" y="264"/>
                  </a:lnTo>
                  <a:lnTo>
                    <a:pt x="243" y="264"/>
                  </a:lnTo>
                  <a:lnTo>
                    <a:pt x="259" y="264"/>
                  </a:lnTo>
                  <a:lnTo>
                    <a:pt x="276" y="264"/>
                  </a:lnTo>
                  <a:lnTo>
                    <a:pt x="292" y="265"/>
                  </a:lnTo>
                  <a:lnTo>
                    <a:pt x="308" y="266"/>
                  </a:lnTo>
                  <a:lnTo>
                    <a:pt x="325" y="269"/>
                  </a:lnTo>
                  <a:lnTo>
                    <a:pt x="342" y="271"/>
                  </a:lnTo>
                  <a:lnTo>
                    <a:pt x="358" y="273"/>
                  </a:lnTo>
                  <a:lnTo>
                    <a:pt x="374" y="278"/>
                  </a:lnTo>
                  <a:lnTo>
                    <a:pt x="389" y="283"/>
                  </a:lnTo>
                  <a:lnTo>
                    <a:pt x="404" y="287"/>
                  </a:lnTo>
                  <a:lnTo>
                    <a:pt x="419" y="293"/>
                  </a:lnTo>
                  <a:lnTo>
                    <a:pt x="433" y="301"/>
                  </a:lnTo>
                  <a:lnTo>
                    <a:pt x="446" y="308"/>
                  </a:lnTo>
                  <a:lnTo>
                    <a:pt x="459" y="317"/>
                  </a:lnTo>
                  <a:lnTo>
                    <a:pt x="471" y="328"/>
                  </a:lnTo>
                  <a:lnTo>
                    <a:pt x="478" y="326"/>
                  </a:lnTo>
                  <a:lnTo>
                    <a:pt x="484" y="326"/>
                  </a:lnTo>
                  <a:lnTo>
                    <a:pt x="490" y="326"/>
                  </a:lnTo>
                  <a:lnTo>
                    <a:pt x="497" y="326"/>
                  </a:lnTo>
                  <a:lnTo>
                    <a:pt x="504" y="329"/>
                  </a:lnTo>
                  <a:lnTo>
                    <a:pt x="510" y="330"/>
                  </a:lnTo>
                  <a:lnTo>
                    <a:pt x="516" y="331"/>
                  </a:lnTo>
                  <a:lnTo>
                    <a:pt x="521" y="333"/>
                  </a:lnTo>
                  <a:lnTo>
                    <a:pt x="520" y="331"/>
                  </a:lnTo>
                  <a:lnTo>
                    <a:pt x="519" y="330"/>
                  </a:lnTo>
                  <a:lnTo>
                    <a:pt x="517" y="329"/>
                  </a:lnTo>
                  <a:lnTo>
                    <a:pt x="514" y="326"/>
                  </a:lnTo>
                  <a:lnTo>
                    <a:pt x="511" y="325"/>
                  </a:lnTo>
                  <a:lnTo>
                    <a:pt x="505" y="323"/>
                  </a:lnTo>
                  <a:lnTo>
                    <a:pt x="497" y="319"/>
                  </a:lnTo>
                  <a:lnTo>
                    <a:pt x="487" y="316"/>
                  </a:lnTo>
                  <a:lnTo>
                    <a:pt x="487" y="314"/>
                  </a:lnTo>
                  <a:lnTo>
                    <a:pt x="487" y="311"/>
                  </a:lnTo>
                  <a:lnTo>
                    <a:pt x="486" y="310"/>
                  </a:lnTo>
                  <a:lnTo>
                    <a:pt x="484" y="309"/>
                  </a:lnTo>
                  <a:lnTo>
                    <a:pt x="489" y="309"/>
                  </a:lnTo>
                  <a:lnTo>
                    <a:pt x="494" y="309"/>
                  </a:lnTo>
                  <a:lnTo>
                    <a:pt x="497" y="309"/>
                  </a:lnTo>
                  <a:lnTo>
                    <a:pt x="502" y="309"/>
                  </a:lnTo>
                  <a:lnTo>
                    <a:pt x="502" y="308"/>
                  </a:lnTo>
                  <a:lnTo>
                    <a:pt x="502" y="306"/>
                  </a:lnTo>
                  <a:lnTo>
                    <a:pt x="502" y="305"/>
                  </a:lnTo>
                  <a:lnTo>
                    <a:pt x="502" y="303"/>
                  </a:lnTo>
                  <a:lnTo>
                    <a:pt x="502" y="302"/>
                  </a:lnTo>
                  <a:lnTo>
                    <a:pt x="501" y="301"/>
                  </a:lnTo>
                  <a:lnTo>
                    <a:pt x="499" y="300"/>
                  </a:lnTo>
                  <a:lnTo>
                    <a:pt x="499" y="299"/>
                  </a:lnTo>
                  <a:lnTo>
                    <a:pt x="504" y="291"/>
                  </a:lnTo>
                  <a:lnTo>
                    <a:pt x="512" y="287"/>
                  </a:lnTo>
                  <a:lnTo>
                    <a:pt x="521" y="288"/>
                  </a:lnTo>
                  <a:lnTo>
                    <a:pt x="532" y="292"/>
                  </a:lnTo>
                  <a:lnTo>
                    <a:pt x="541" y="295"/>
                  </a:lnTo>
                  <a:lnTo>
                    <a:pt x="551" y="299"/>
                  </a:lnTo>
                  <a:lnTo>
                    <a:pt x="559" y="300"/>
                  </a:lnTo>
                  <a:lnTo>
                    <a:pt x="566" y="298"/>
                  </a:lnTo>
                  <a:lnTo>
                    <a:pt x="567" y="292"/>
                  </a:lnTo>
                  <a:lnTo>
                    <a:pt x="568" y="285"/>
                  </a:lnTo>
                  <a:lnTo>
                    <a:pt x="568" y="279"/>
                  </a:lnTo>
                  <a:lnTo>
                    <a:pt x="570" y="273"/>
                  </a:lnTo>
                  <a:lnTo>
                    <a:pt x="579" y="272"/>
                  </a:lnTo>
                  <a:lnTo>
                    <a:pt x="587" y="273"/>
                  </a:lnTo>
                  <a:lnTo>
                    <a:pt x="595" y="275"/>
                  </a:lnTo>
                  <a:lnTo>
                    <a:pt x="602" y="276"/>
                  </a:lnTo>
                  <a:lnTo>
                    <a:pt x="608" y="271"/>
                  </a:lnTo>
                  <a:lnTo>
                    <a:pt x="612" y="270"/>
                  </a:lnTo>
                  <a:lnTo>
                    <a:pt x="615" y="270"/>
                  </a:lnTo>
                  <a:lnTo>
                    <a:pt x="618" y="270"/>
                  </a:lnTo>
                  <a:lnTo>
                    <a:pt x="617" y="265"/>
                  </a:lnTo>
                  <a:lnTo>
                    <a:pt x="616" y="263"/>
                  </a:lnTo>
                  <a:lnTo>
                    <a:pt x="613" y="261"/>
                  </a:lnTo>
                  <a:lnTo>
                    <a:pt x="611" y="260"/>
                  </a:lnTo>
                  <a:lnTo>
                    <a:pt x="611" y="257"/>
                  </a:lnTo>
                  <a:lnTo>
                    <a:pt x="611" y="255"/>
                  </a:lnTo>
                  <a:lnTo>
                    <a:pt x="610" y="253"/>
                  </a:lnTo>
                  <a:lnTo>
                    <a:pt x="609" y="249"/>
                  </a:lnTo>
                  <a:lnTo>
                    <a:pt x="613" y="249"/>
                  </a:lnTo>
                  <a:lnTo>
                    <a:pt x="619" y="249"/>
                  </a:lnTo>
                  <a:lnTo>
                    <a:pt x="626" y="248"/>
                  </a:lnTo>
                  <a:lnTo>
                    <a:pt x="633" y="248"/>
                  </a:lnTo>
                  <a:lnTo>
                    <a:pt x="640" y="247"/>
                  </a:lnTo>
                  <a:lnTo>
                    <a:pt x="647" y="246"/>
                  </a:lnTo>
                  <a:lnTo>
                    <a:pt x="651" y="245"/>
                  </a:lnTo>
                  <a:lnTo>
                    <a:pt x="654" y="243"/>
                  </a:lnTo>
                  <a:lnTo>
                    <a:pt x="651" y="242"/>
                  </a:lnTo>
                  <a:lnTo>
                    <a:pt x="648" y="242"/>
                  </a:lnTo>
                  <a:lnTo>
                    <a:pt x="642" y="241"/>
                  </a:lnTo>
                  <a:lnTo>
                    <a:pt x="636" y="240"/>
                  </a:lnTo>
                  <a:lnTo>
                    <a:pt x="630" y="239"/>
                  </a:lnTo>
                  <a:lnTo>
                    <a:pt x="623" y="237"/>
                  </a:lnTo>
                  <a:lnTo>
                    <a:pt x="617" y="235"/>
                  </a:lnTo>
                  <a:lnTo>
                    <a:pt x="611" y="234"/>
                  </a:lnTo>
                  <a:lnTo>
                    <a:pt x="611" y="232"/>
                  </a:lnTo>
                  <a:lnTo>
                    <a:pt x="611" y="228"/>
                  </a:lnTo>
                  <a:lnTo>
                    <a:pt x="611" y="226"/>
                  </a:lnTo>
                  <a:lnTo>
                    <a:pt x="611" y="224"/>
                  </a:lnTo>
                  <a:lnTo>
                    <a:pt x="617" y="223"/>
                  </a:lnTo>
                  <a:lnTo>
                    <a:pt x="624" y="223"/>
                  </a:lnTo>
                  <a:lnTo>
                    <a:pt x="631" y="223"/>
                  </a:lnTo>
                  <a:lnTo>
                    <a:pt x="638" y="222"/>
                  </a:lnTo>
                  <a:lnTo>
                    <a:pt x="643" y="222"/>
                  </a:lnTo>
                  <a:lnTo>
                    <a:pt x="649" y="220"/>
                  </a:lnTo>
                  <a:lnTo>
                    <a:pt x="655" y="218"/>
                  </a:lnTo>
                  <a:lnTo>
                    <a:pt x="658" y="216"/>
                  </a:lnTo>
                  <a:lnTo>
                    <a:pt x="654" y="216"/>
                  </a:lnTo>
                  <a:lnTo>
                    <a:pt x="649" y="215"/>
                  </a:lnTo>
                  <a:lnTo>
                    <a:pt x="643" y="215"/>
                  </a:lnTo>
                  <a:lnTo>
                    <a:pt x="636" y="215"/>
                  </a:lnTo>
                  <a:lnTo>
                    <a:pt x="631" y="214"/>
                  </a:lnTo>
                  <a:lnTo>
                    <a:pt x="624" y="212"/>
                  </a:lnTo>
                  <a:lnTo>
                    <a:pt x="617" y="211"/>
                  </a:lnTo>
                  <a:lnTo>
                    <a:pt x="611" y="210"/>
                  </a:lnTo>
                  <a:lnTo>
                    <a:pt x="612" y="207"/>
                  </a:lnTo>
                  <a:lnTo>
                    <a:pt x="613" y="204"/>
                  </a:lnTo>
                  <a:lnTo>
                    <a:pt x="615" y="201"/>
                  </a:lnTo>
                  <a:lnTo>
                    <a:pt x="616" y="199"/>
                  </a:lnTo>
                  <a:lnTo>
                    <a:pt x="621" y="199"/>
                  </a:lnTo>
                  <a:lnTo>
                    <a:pt x="628" y="199"/>
                  </a:lnTo>
                  <a:lnTo>
                    <a:pt x="634" y="199"/>
                  </a:lnTo>
                  <a:lnTo>
                    <a:pt x="641" y="197"/>
                  </a:lnTo>
                  <a:lnTo>
                    <a:pt x="648" y="196"/>
                  </a:lnTo>
                  <a:lnTo>
                    <a:pt x="653" y="194"/>
                  </a:lnTo>
                  <a:lnTo>
                    <a:pt x="656" y="192"/>
                  </a:lnTo>
                  <a:lnTo>
                    <a:pt x="658" y="187"/>
                  </a:lnTo>
                  <a:lnTo>
                    <a:pt x="654" y="187"/>
                  </a:lnTo>
                  <a:lnTo>
                    <a:pt x="649" y="187"/>
                  </a:lnTo>
                  <a:lnTo>
                    <a:pt x="645" y="187"/>
                  </a:lnTo>
                  <a:lnTo>
                    <a:pt x="640" y="187"/>
                  </a:lnTo>
                  <a:lnTo>
                    <a:pt x="635" y="187"/>
                  </a:lnTo>
                  <a:lnTo>
                    <a:pt x="630" y="187"/>
                  </a:lnTo>
                  <a:lnTo>
                    <a:pt x="624" y="187"/>
                  </a:lnTo>
                  <a:lnTo>
                    <a:pt x="618" y="187"/>
                  </a:lnTo>
                  <a:lnTo>
                    <a:pt x="618" y="179"/>
                  </a:lnTo>
                  <a:lnTo>
                    <a:pt x="619" y="174"/>
                  </a:lnTo>
                  <a:lnTo>
                    <a:pt x="620" y="171"/>
                  </a:lnTo>
                  <a:lnTo>
                    <a:pt x="621" y="166"/>
                  </a:lnTo>
                  <a:lnTo>
                    <a:pt x="626" y="166"/>
                  </a:lnTo>
                  <a:lnTo>
                    <a:pt x="631" y="165"/>
                  </a:lnTo>
                  <a:lnTo>
                    <a:pt x="635" y="165"/>
                  </a:lnTo>
                  <a:lnTo>
                    <a:pt x="639" y="164"/>
                  </a:lnTo>
                  <a:lnTo>
                    <a:pt x="643" y="163"/>
                  </a:lnTo>
                  <a:lnTo>
                    <a:pt x="648" y="162"/>
                  </a:lnTo>
                  <a:lnTo>
                    <a:pt x="651" y="162"/>
                  </a:lnTo>
                  <a:lnTo>
                    <a:pt x="656" y="161"/>
                  </a:lnTo>
                  <a:lnTo>
                    <a:pt x="654" y="155"/>
                  </a:lnTo>
                  <a:lnTo>
                    <a:pt x="647" y="152"/>
                  </a:lnTo>
                  <a:lnTo>
                    <a:pt x="638" y="154"/>
                  </a:lnTo>
                  <a:lnTo>
                    <a:pt x="630" y="155"/>
                  </a:lnTo>
                  <a:lnTo>
                    <a:pt x="628" y="154"/>
                  </a:lnTo>
                  <a:lnTo>
                    <a:pt x="628" y="152"/>
                  </a:lnTo>
                  <a:lnTo>
                    <a:pt x="631" y="148"/>
                  </a:lnTo>
                  <a:lnTo>
                    <a:pt x="634" y="141"/>
                  </a:lnTo>
                  <a:lnTo>
                    <a:pt x="650" y="136"/>
                  </a:lnTo>
                  <a:lnTo>
                    <a:pt x="658" y="134"/>
                  </a:lnTo>
                  <a:lnTo>
                    <a:pt x="662" y="133"/>
                  </a:lnTo>
                  <a:lnTo>
                    <a:pt x="664" y="132"/>
                  </a:lnTo>
                  <a:lnTo>
                    <a:pt x="663" y="126"/>
                  </a:lnTo>
                  <a:lnTo>
                    <a:pt x="659" y="125"/>
                  </a:lnTo>
                  <a:lnTo>
                    <a:pt x="655" y="126"/>
                  </a:lnTo>
                  <a:lnTo>
                    <a:pt x="647" y="126"/>
                  </a:lnTo>
                  <a:lnTo>
                    <a:pt x="647" y="125"/>
                  </a:lnTo>
                  <a:lnTo>
                    <a:pt x="646" y="124"/>
                  </a:lnTo>
                  <a:lnTo>
                    <a:pt x="645" y="124"/>
                  </a:lnTo>
                  <a:lnTo>
                    <a:pt x="654" y="113"/>
                  </a:lnTo>
                  <a:lnTo>
                    <a:pt x="661" y="109"/>
                  </a:lnTo>
                  <a:lnTo>
                    <a:pt x="666" y="106"/>
                  </a:lnTo>
                  <a:lnTo>
                    <a:pt x="676" y="105"/>
                  </a:lnTo>
                  <a:lnTo>
                    <a:pt x="676" y="103"/>
                  </a:lnTo>
                  <a:lnTo>
                    <a:pt x="676" y="101"/>
                  </a:lnTo>
                  <a:lnTo>
                    <a:pt x="676" y="98"/>
                  </a:lnTo>
                  <a:lnTo>
                    <a:pt x="676" y="96"/>
                  </a:lnTo>
                  <a:lnTo>
                    <a:pt x="685" y="96"/>
                  </a:lnTo>
                  <a:lnTo>
                    <a:pt x="693" y="95"/>
                  </a:lnTo>
                  <a:lnTo>
                    <a:pt x="700" y="94"/>
                  </a:lnTo>
                  <a:lnTo>
                    <a:pt x="706" y="94"/>
                  </a:lnTo>
                  <a:lnTo>
                    <a:pt x="709" y="96"/>
                  </a:lnTo>
                  <a:lnTo>
                    <a:pt x="712" y="99"/>
                  </a:lnTo>
                  <a:lnTo>
                    <a:pt x="714" y="104"/>
                  </a:lnTo>
                  <a:lnTo>
                    <a:pt x="715" y="113"/>
                  </a:lnTo>
                  <a:lnTo>
                    <a:pt x="724" y="112"/>
                  </a:lnTo>
                  <a:lnTo>
                    <a:pt x="731" y="112"/>
                  </a:lnTo>
                  <a:lnTo>
                    <a:pt x="737" y="111"/>
                  </a:lnTo>
                  <a:lnTo>
                    <a:pt x="741" y="111"/>
                  </a:lnTo>
                  <a:lnTo>
                    <a:pt x="746" y="111"/>
                  </a:lnTo>
                  <a:lnTo>
                    <a:pt x="750" y="112"/>
                  </a:lnTo>
                  <a:lnTo>
                    <a:pt x="756" y="114"/>
                  </a:lnTo>
                  <a:lnTo>
                    <a:pt x="763" y="118"/>
                  </a:lnTo>
                  <a:lnTo>
                    <a:pt x="763" y="120"/>
                  </a:lnTo>
                  <a:lnTo>
                    <a:pt x="763" y="121"/>
                  </a:lnTo>
                  <a:lnTo>
                    <a:pt x="763" y="124"/>
                  </a:lnTo>
                  <a:lnTo>
                    <a:pt x="763" y="126"/>
                  </a:lnTo>
                  <a:lnTo>
                    <a:pt x="759" y="127"/>
                  </a:lnTo>
                  <a:lnTo>
                    <a:pt x="754" y="128"/>
                  </a:lnTo>
                  <a:lnTo>
                    <a:pt x="748" y="131"/>
                  </a:lnTo>
                  <a:lnTo>
                    <a:pt x="742" y="132"/>
                  </a:lnTo>
                  <a:lnTo>
                    <a:pt x="742" y="133"/>
                  </a:lnTo>
                  <a:lnTo>
                    <a:pt x="742" y="134"/>
                  </a:lnTo>
                  <a:lnTo>
                    <a:pt x="742" y="136"/>
                  </a:lnTo>
                  <a:lnTo>
                    <a:pt x="742" y="137"/>
                  </a:lnTo>
                  <a:lnTo>
                    <a:pt x="748" y="139"/>
                  </a:lnTo>
                  <a:lnTo>
                    <a:pt x="755" y="139"/>
                  </a:lnTo>
                  <a:lnTo>
                    <a:pt x="763" y="137"/>
                  </a:lnTo>
                  <a:lnTo>
                    <a:pt x="772" y="135"/>
                  </a:lnTo>
                  <a:lnTo>
                    <a:pt x="780" y="134"/>
                  </a:lnTo>
                  <a:lnTo>
                    <a:pt x="787" y="135"/>
                  </a:lnTo>
                  <a:lnTo>
                    <a:pt x="794" y="140"/>
                  </a:lnTo>
                  <a:lnTo>
                    <a:pt x="798" y="148"/>
                  </a:lnTo>
                  <a:lnTo>
                    <a:pt x="793" y="148"/>
                  </a:lnTo>
                  <a:lnTo>
                    <a:pt x="787" y="149"/>
                  </a:lnTo>
                  <a:lnTo>
                    <a:pt x="783" y="149"/>
                  </a:lnTo>
                  <a:lnTo>
                    <a:pt x="778" y="149"/>
                  </a:lnTo>
                  <a:lnTo>
                    <a:pt x="772" y="149"/>
                  </a:lnTo>
                  <a:lnTo>
                    <a:pt x="768" y="150"/>
                  </a:lnTo>
                  <a:lnTo>
                    <a:pt x="762" y="150"/>
                  </a:lnTo>
                  <a:lnTo>
                    <a:pt x="757" y="151"/>
                  </a:lnTo>
                  <a:lnTo>
                    <a:pt x="757" y="152"/>
                  </a:lnTo>
                  <a:lnTo>
                    <a:pt x="756" y="155"/>
                  </a:lnTo>
                  <a:lnTo>
                    <a:pt x="755" y="156"/>
                  </a:lnTo>
                  <a:lnTo>
                    <a:pt x="755" y="159"/>
                  </a:lnTo>
                  <a:lnTo>
                    <a:pt x="764" y="158"/>
                  </a:lnTo>
                  <a:lnTo>
                    <a:pt x="775" y="158"/>
                  </a:lnTo>
                  <a:lnTo>
                    <a:pt x="784" y="157"/>
                  </a:lnTo>
                  <a:lnTo>
                    <a:pt x="793" y="156"/>
                  </a:lnTo>
                  <a:lnTo>
                    <a:pt x="801" y="155"/>
                  </a:lnTo>
                  <a:lnTo>
                    <a:pt x="809" y="152"/>
                  </a:lnTo>
                  <a:lnTo>
                    <a:pt x="816" y="149"/>
                  </a:lnTo>
                  <a:lnTo>
                    <a:pt x="822" y="146"/>
                  </a:lnTo>
                  <a:lnTo>
                    <a:pt x="823" y="144"/>
                  </a:lnTo>
                  <a:lnTo>
                    <a:pt x="824" y="143"/>
                  </a:lnTo>
                  <a:lnTo>
                    <a:pt x="824" y="142"/>
                  </a:lnTo>
                  <a:lnTo>
                    <a:pt x="824" y="141"/>
                  </a:lnTo>
                  <a:lnTo>
                    <a:pt x="839" y="140"/>
                  </a:lnTo>
                  <a:lnTo>
                    <a:pt x="847" y="139"/>
                  </a:lnTo>
                  <a:lnTo>
                    <a:pt x="853" y="139"/>
                  </a:lnTo>
                  <a:lnTo>
                    <a:pt x="858" y="137"/>
                  </a:lnTo>
                  <a:lnTo>
                    <a:pt x="858" y="136"/>
                  </a:lnTo>
                  <a:lnTo>
                    <a:pt x="858" y="134"/>
                  </a:lnTo>
                  <a:lnTo>
                    <a:pt x="858" y="133"/>
                  </a:lnTo>
                  <a:lnTo>
                    <a:pt x="858" y="132"/>
                  </a:lnTo>
                  <a:lnTo>
                    <a:pt x="853" y="132"/>
                  </a:lnTo>
                  <a:lnTo>
                    <a:pt x="848" y="132"/>
                  </a:lnTo>
                  <a:lnTo>
                    <a:pt x="844" y="131"/>
                  </a:lnTo>
                  <a:lnTo>
                    <a:pt x="840" y="131"/>
                  </a:lnTo>
                  <a:lnTo>
                    <a:pt x="836" y="131"/>
                  </a:lnTo>
                  <a:lnTo>
                    <a:pt x="831" y="129"/>
                  </a:lnTo>
                  <a:lnTo>
                    <a:pt x="826" y="129"/>
                  </a:lnTo>
                  <a:lnTo>
                    <a:pt x="822" y="129"/>
                  </a:lnTo>
                  <a:lnTo>
                    <a:pt x="821" y="126"/>
                  </a:lnTo>
                  <a:lnTo>
                    <a:pt x="820" y="123"/>
                  </a:lnTo>
                  <a:lnTo>
                    <a:pt x="817" y="120"/>
                  </a:lnTo>
                  <a:lnTo>
                    <a:pt x="816" y="117"/>
                  </a:lnTo>
                  <a:lnTo>
                    <a:pt x="823" y="116"/>
                  </a:lnTo>
                  <a:lnTo>
                    <a:pt x="828" y="114"/>
                  </a:lnTo>
                  <a:lnTo>
                    <a:pt x="831" y="112"/>
                  </a:lnTo>
                  <a:lnTo>
                    <a:pt x="833" y="110"/>
                  </a:lnTo>
                  <a:lnTo>
                    <a:pt x="822" y="103"/>
                  </a:lnTo>
                  <a:lnTo>
                    <a:pt x="813" y="102"/>
                  </a:lnTo>
                  <a:lnTo>
                    <a:pt x="806" y="95"/>
                  </a:lnTo>
                  <a:lnTo>
                    <a:pt x="803" y="75"/>
                  </a:lnTo>
                  <a:lnTo>
                    <a:pt x="797" y="73"/>
                  </a:lnTo>
                  <a:lnTo>
                    <a:pt x="793" y="72"/>
                  </a:lnTo>
                  <a:lnTo>
                    <a:pt x="792" y="71"/>
                  </a:lnTo>
                  <a:lnTo>
                    <a:pt x="791" y="70"/>
                  </a:lnTo>
                  <a:lnTo>
                    <a:pt x="792" y="68"/>
                  </a:lnTo>
                  <a:lnTo>
                    <a:pt x="793" y="68"/>
                  </a:lnTo>
                  <a:lnTo>
                    <a:pt x="795" y="68"/>
                  </a:lnTo>
                  <a:lnTo>
                    <a:pt x="797" y="68"/>
                  </a:lnTo>
                  <a:lnTo>
                    <a:pt x="815" y="78"/>
                  </a:lnTo>
                  <a:lnTo>
                    <a:pt x="833" y="86"/>
                  </a:lnTo>
                  <a:lnTo>
                    <a:pt x="852" y="95"/>
                  </a:lnTo>
                  <a:lnTo>
                    <a:pt x="870" y="104"/>
                  </a:lnTo>
                  <a:lnTo>
                    <a:pt x="888" y="114"/>
                  </a:lnTo>
                  <a:lnTo>
                    <a:pt x="906" y="124"/>
                  </a:lnTo>
                  <a:lnTo>
                    <a:pt x="924" y="133"/>
                  </a:lnTo>
                  <a:lnTo>
                    <a:pt x="943" y="143"/>
                  </a:lnTo>
                  <a:lnTo>
                    <a:pt x="949" y="142"/>
                  </a:lnTo>
                  <a:lnTo>
                    <a:pt x="955" y="140"/>
                  </a:lnTo>
                  <a:lnTo>
                    <a:pt x="961" y="139"/>
                  </a:lnTo>
                  <a:lnTo>
                    <a:pt x="968" y="137"/>
                  </a:lnTo>
                  <a:lnTo>
                    <a:pt x="974" y="137"/>
                  </a:lnTo>
                  <a:lnTo>
                    <a:pt x="981" y="136"/>
                  </a:lnTo>
                  <a:lnTo>
                    <a:pt x="987" y="134"/>
                  </a:lnTo>
                  <a:lnTo>
                    <a:pt x="993" y="133"/>
                  </a:lnTo>
                  <a:lnTo>
                    <a:pt x="993" y="132"/>
                  </a:lnTo>
                  <a:lnTo>
                    <a:pt x="993" y="131"/>
                  </a:lnTo>
                  <a:lnTo>
                    <a:pt x="995" y="128"/>
                  </a:lnTo>
                  <a:lnTo>
                    <a:pt x="996" y="127"/>
                  </a:lnTo>
                  <a:lnTo>
                    <a:pt x="989" y="127"/>
                  </a:lnTo>
                  <a:lnTo>
                    <a:pt x="982" y="127"/>
                  </a:lnTo>
                  <a:lnTo>
                    <a:pt x="975" y="127"/>
                  </a:lnTo>
                  <a:lnTo>
                    <a:pt x="968" y="127"/>
                  </a:lnTo>
                  <a:lnTo>
                    <a:pt x="967" y="125"/>
                  </a:lnTo>
                  <a:lnTo>
                    <a:pt x="966" y="123"/>
                  </a:lnTo>
                  <a:lnTo>
                    <a:pt x="966" y="120"/>
                  </a:lnTo>
                  <a:lnTo>
                    <a:pt x="965" y="116"/>
                  </a:lnTo>
                  <a:lnTo>
                    <a:pt x="967" y="116"/>
                  </a:lnTo>
                  <a:lnTo>
                    <a:pt x="970" y="116"/>
                  </a:lnTo>
                  <a:lnTo>
                    <a:pt x="973" y="116"/>
                  </a:lnTo>
                  <a:lnTo>
                    <a:pt x="976" y="116"/>
                  </a:lnTo>
                  <a:lnTo>
                    <a:pt x="976" y="114"/>
                  </a:lnTo>
                  <a:lnTo>
                    <a:pt x="977" y="112"/>
                  </a:lnTo>
                  <a:lnTo>
                    <a:pt x="980" y="111"/>
                  </a:lnTo>
                  <a:lnTo>
                    <a:pt x="981" y="110"/>
                  </a:lnTo>
                  <a:lnTo>
                    <a:pt x="980" y="109"/>
                  </a:lnTo>
                  <a:lnTo>
                    <a:pt x="979" y="108"/>
                  </a:lnTo>
                  <a:lnTo>
                    <a:pt x="979" y="106"/>
                  </a:lnTo>
                  <a:lnTo>
                    <a:pt x="979" y="105"/>
                  </a:lnTo>
                  <a:lnTo>
                    <a:pt x="974" y="105"/>
                  </a:lnTo>
                  <a:lnTo>
                    <a:pt x="969" y="105"/>
                  </a:lnTo>
                  <a:lnTo>
                    <a:pt x="964" y="105"/>
                  </a:lnTo>
                  <a:lnTo>
                    <a:pt x="959" y="105"/>
                  </a:lnTo>
                  <a:lnTo>
                    <a:pt x="954" y="101"/>
                  </a:lnTo>
                  <a:lnTo>
                    <a:pt x="951" y="97"/>
                  </a:lnTo>
                  <a:lnTo>
                    <a:pt x="949" y="93"/>
                  </a:lnTo>
                  <a:lnTo>
                    <a:pt x="946" y="89"/>
                  </a:lnTo>
                  <a:lnTo>
                    <a:pt x="947" y="86"/>
                  </a:lnTo>
                  <a:lnTo>
                    <a:pt x="949" y="83"/>
                  </a:lnTo>
                  <a:lnTo>
                    <a:pt x="949" y="81"/>
                  </a:lnTo>
                  <a:lnTo>
                    <a:pt x="949" y="78"/>
                  </a:lnTo>
                  <a:lnTo>
                    <a:pt x="942" y="76"/>
                  </a:lnTo>
                  <a:lnTo>
                    <a:pt x="936" y="75"/>
                  </a:lnTo>
                  <a:lnTo>
                    <a:pt x="930" y="73"/>
                  </a:lnTo>
                  <a:lnTo>
                    <a:pt x="924" y="70"/>
                  </a:lnTo>
                  <a:lnTo>
                    <a:pt x="920" y="65"/>
                  </a:lnTo>
                  <a:lnTo>
                    <a:pt x="914" y="61"/>
                  </a:lnTo>
                  <a:lnTo>
                    <a:pt x="909" y="57"/>
                  </a:lnTo>
                  <a:lnTo>
                    <a:pt x="904" y="52"/>
                  </a:lnTo>
                  <a:lnTo>
                    <a:pt x="913" y="53"/>
                  </a:lnTo>
                  <a:lnTo>
                    <a:pt x="924" y="57"/>
                  </a:lnTo>
                  <a:lnTo>
                    <a:pt x="936" y="61"/>
                  </a:lnTo>
                  <a:lnTo>
                    <a:pt x="949" y="68"/>
                  </a:lnTo>
                  <a:lnTo>
                    <a:pt x="961" y="74"/>
                  </a:lnTo>
                  <a:lnTo>
                    <a:pt x="974" y="81"/>
                  </a:lnTo>
                  <a:lnTo>
                    <a:pt x="984" y="87"/>
                  </a:lnTo>
                  <a:lnTo>
                    <a:pt x="993" y="91"/>
                  </a:lnTo>
                  <a:lnTo>
                    <a:pt x="995" y="93"/>
                  </a:lnTo>
                  <a:lnTo>
                    <a:pt x="996" y="95"/>
                  </a:lnTo>
                  <a:lnTo>
                    <a:pt x="997" y="98"/>
                  </a:lnTo>
                  <a:lnTo>
                    <a:pt x="999" y="104"/>
                  </a:lnTo>
                  <a:lnTo>
                    <a:pt x="1007" y="105"/>
                  </a:lnTo>
                  <a:lnTo>
                    <a:pt x="1015" y="105"/>
                  </a:lnTo>
                  <a:lnTo>
                    <a:pt x="1023" y="108"/>
                  </a:lnTo>
                  <a:lnTo>
                    <a:pt x="1032" y="111"/>
                  </a:lnTo>
                  <a:lnTo>
                    <a:pt x="1032" y="112"/>
                  </a:lnTo>
                  <a:lnTo>
                    <a:pt x="1032" y="114"/>
                  </a:lnTo>
                  <a:lnTo>
                    <a:pt x="1032" y="116"/>
                  </a:lnTo>
                  <a:lnTo>
                    <a:pt x="1032" y="117"/>
                  </a:lnTo>
                  <a:lnTo>
                    <a:pt x="1030" y="117"/>
                  </a:lnTo>
                  <a:lnTo>
                    <a:pt x="1029" y="118"/>
                  </a:lnTo>
                  <a:lnTo>
                    <a:pt x="1029" y="120"/>
                  </a:lnTo>
                  <a:lnTo>
                    <a:pt x="1029" y="121"/>
                  </a:lnTo>
                  <a:lnTo>
                    <a:pt x="1029" y="124"/>
                  </a:lnTo>
                  <a:lnTo>
                    <a:pt x="1029" y="126"/>
                  </a:lnTo>
                  <a:lnTo>
                    <a:pt x="1035" y="126"/>
                  </a:lnTo>
                  <a:lnTo>
                    <a:pt x="1041" y="126"/>
                  </a:lnTo>
                  <a:lnTo>
                    <a:pt x="1046" y="126"/>
                  </a:lnTo>
                  <a:lnTo>
                    <a:pt x="1052" y="126"/>
                  </a:lnTo>
                  <a:lnTo>
                    <a:pt x="1058" y="126"/>
                  </a:lnTo>
                  <a:lnTo>
                    <a:pt x="1063" y="127"/>
                  </a:lnTo>
                  <a:lnTo>
                    <a:pt x="1067" y="129"/>
                  </a:lnTo>
                  <a:lnTo>
                    <a:pt x="1072" y="132"/>
                  </a:lnTo>
                  <a:lnTo>
                    <a:pt x="1072" y="133"/>
                  </a:lnTo>
                  <a:lnTo>
                    <a:pt x="1066" y="133"/>
                  </a:lnTo>
                  <a:lnTo>
                    <a:pt x="1061" y="133"/>
                  </a:lnTo>
                  <a:lnTo>
                    <a:pt x="1057" y="134"/>
                  </a:lnTo>
                  <a:lnTo>
                    <a:pt x="1051" y="135"/>
                  </a:lnTo>
                  <a:lnTo>
                    <a:pt x="1051" y="136"/>
                  </a:lnTo>
                  <a:lnTo>
                    <a:pt x="1052" y="139"/>
                  </a:lnTo>
                  <a:lnTo>
                    <a:pt x="1053" y="140"/>
                  </a:lnTo>
                  <a:lnTo>
                    <a:pt x="1053" y="143"/>
                  </a:lnTo>
                  <a:lnTo>
                    <a:pt x="1059" y="143"/>
                  </a:lnTo>
                  <a:lnTo>
                    <a:pt x="1065" y="144"/>
                  </a:lnTo>
                  <a:lnTo>
                    <a:pt x="1070" y="144"/>
                  </a:lnTo>
                  <a:lnTo>
                    <a:pt x="1074" y="144"/>
                  </a:lnTo>
                  <a:lnTo>
                    <a:pt x="1080" y="144"/>
                  </a:lnTo>
                  <a:lnTo>
                    <a:pt x="1088" y="144"/>
                  </a:lnTo>
                  <a:lnTo>
                    <a:pt x="1098" y="144"/>
                  </a:lnTo>
                  <a:lnTo>
                    <a:pt x="1111" y="144"/>
                  </a:lnTo>
                  <a:lnTo>
                    <a:pt x="1126" y="152"/>
                  </a:lnTo>
                  <a:lnTo>
                    <a:pt x="1142" y="157"/>
                  </a:lnTo>
                  <a:lnTo>
                    <a:pt x="1159" y="158"/>
                  </a:lnTo>
                  <a:lnTo>
                    <a:pt x="1177" y="158"/>
                  </a:lnTo>
                  <a:lnTo>
                    <a:pt x="1193" y="156"/>
                  </a:lnTo>
                  <a:lnTo>
                    <a:pt x="1210" y="154"/>
                  </a:lnTo>
                  <a:lnTo>
                    <a:pt x="1226" y="152"/>
                  </a:lnTo>
                  <a:lnTo>
                    <a:pt x="1241" y="151"/>
                  </a:lnTo>
                  <a:lnTo>
                    <a:pt x="1237" y="147"/>
                  </a:lnTo>
                  <a:lnTo>
                    <a:pt x="1232" y="144"/>
                  </a:lnTo>
                  <a:lnTo>
                    <a:pt x="1226" y="143"/>
                  </a:lnTo>
                  <a:lnTo>
                    <a:pt x="1220" y="143"/>
                  </a:lnTo>
                  <a:lnTo>
                    <a:pt x="1213" y="142"/>
                  </a:lnTo>
                  <a:lnTo>
                    <a:pt x="1208" y="141"/>
                  </a:lnTo>
                  <a:lnTo>
                    <a:pt x="1203" y="137"/>
                  </a:lnTo>
                  <a:lnTo>
                    <a:pt x="1199" y="132"/>
                  </a:lnTo>
                  <a:lnTo>
                    <a:pt x="1204" y="128"/>
                  </a:lnTo>
                  <a:lnTo>
                    <a:pt x="1208" y="126"/>
                  </a:lnTo>
                  <a:lnTo>
                    <a:pt x="1208" y="125"/>
                  </a:lnTo>
                  <a:lnTo>
                    <a:pt x="1208" y="121"/>
                  </a:lnTo>
                  <a:lnTo>
                    <a:pt x="1200" y="120"/>
                  </a:lnTo>
                  <a:lnTo>
                    <a:pt x="1193" y="118"/>
                  </a:lnTo>
                  <a:lnTo>
                    <a:pt x="1186" y="114"/>
                  </a:lnTo>
                  <a:lnTo>
                    <a:pt x="1178" y="110"/>
                  </a:lnTo>
                  <a:lnTo>
                    <a:pt x="1179" y="104"/>
                  </a:lnTo>
                  <a:lnTo>
                    <a:pt x="1181" y="101"/>
                  </a:lnTo>
                  <a:lnTo>
                    <a:pt x="1181" y="98"/>
                  </a:lnTo>
                  <a:lnTo>
                    <a:pt x="1180" y="94"/>
                  </a:lnTo>
                  <a:lnTo>
                    <a:pt x="1171" y="93"/>
                  </a:lnTo>
                  <a:lnTo>
                    <a:pt x="1162" y="89"/>
                  </a:lnTo>
                  <a:lnTo>
                    <a:pt x="1154" y="82"/>
                  </a:lnTo>
                  <a:lnTo>
                    <a:pt x="1147" y="72"/>
                  </a:lnTo>
                  <a:lnTo>
                    <a:pt x="1137" y="66"/>
                  </a:lnTo>
                  <a:lnTo>
                    <a:pt x="1125" y="59"/>
                  </a:lnTo>
                  <a:lnTo>
                    <a:pt x="1111" y="50"/>
                  </a:lnTo>
                  <a:lnTo>
                    <a:pt x="1096" y="40"/>
                  </a:lnTo>
                  <a:lnTo>
                    <a:pt x="1082" y="28"/>
                  </a:lnTo>
                  <a:lnTo>
                    <a:pt x="1071" y="18"/>
                  </a:lnTo>
                  <a:lnTo>
                    <a:pt x="1063" y="8"/>
                  </a:lnTo>
                  <a:lnTo>
                    <a:pt x="1059" y="0"/>
                  </a:lnTo>
                  <a:lnTo>
                    <a:pt x="1061" y="0"/>
                  </a:lnTo>
                  <a:lnTo>
                    <a:pt x="1063" y="2"/>
                  </a:lnTo>
                  <a:lnTo>
                    <a:pt x="1066" y="4"/>
                  </a:lnTo>
                  <a:lnTo>
                    <a:pt x="1071" y="6"/>
                  </a:lnTo>
                  <a:lnTo>
                    <a:pt x="1078" y="11"/>
                  </a:lnTo>
                  <a:lnTo>
                    <a:pt x="1087" y="15"/>
                  </a:lnTo>
                  <a:lnTo>
                    <a:pt x="1099" y="22"/>
                  </a:lnTo>
                  <a:lnTo>
                    <a:pt x="1116" y="30"/>
                  </a:lnTo>
                  <a:lnTo>
                    <a:pt x="1116" y="34"/>
                  </a:lnTo>
                  <a:lnTo>
                    <a:pt x="1117" y="37"/>
                  </a:lnTo>
                  <a:lnTo>
                    <a:pt x="1117" y="41"/>
                  </a:lnTo>
                  <a:lnTo>
                    <a:pt x="1117" y="44"/>
                  </a:lnTo>
                  <a:lnTo>
                    <a:pt x="1125" y="44"/>
                  </a:lnTo>
                  <a:lnTo>
                    <a:pt x="1132" y="44"/>
                  </a:lnTo>
                  <a:lnTo>
                    <a:pt x="1137" y="44"/>
                  </a:lnTo>
                  <a:lnTo>
                    <a:pt x="1142" y="45"/>
                  </a:lnTo>
                  <a:lnTo>
                    <a:pt x="1147" y="48"/>
                  </a:lnTo>
                  <a:lnTo>
                    <a:pt x="1150" y="51"/>
                  </a:lnTo>
                  <a:lnTo>
                    <a:pt x="1152" y="57"/>
                  </a:lnTo>
                  <a:lnTo>
                    <a:pt x="1155" y="64"/>
                  </a:lnTo>
                  <a:lnTo>
                    <a:pt x="1164" y="65"/>
                  </a:lnTo>
                  <a:lnTo>
                    <a:pt x="1171" y="67"/>
                  </a:lnTo>
                  <a:lnTo>
                    <a:pt x="1175" y="70"/>
                  </a:lnTo>
                  <a:lnTo>
                    <a:pt x="1182" y="72"/>
                  </a:lnTo>
                  <a:lnTo>
                    <a:pt x="1182" y="79"/>
                  </a:lnTo>
                  <a:lnTo>
                    <a:pt x="1182" y="82"/>
                  </a:lnTo>
                  <a:lnTo>
                    <a:pt x="1182" y="85"/>
                  </a:lnTo>
                  <a:lnTo>
                    <a:pt x="1184" y="87"/>
                  </a:lnTo>
                  <a:lnTo>
                    <a:pt x="1194" y="86"/>
                  </a:lnTo>
                  <a:lnTo>
                    <a:pt x="1202" y="88"/>
                  </a:lnTo>
                  <a:lnTo>
                    <a:pt x="1209" y="91"/>
                  </a:lnTo>
                  <a:lnTo>
                    <a:pt x="1216" y="96"/>
                  </a:lnTo>
                  <a:lnTo>
                    <a:pt x="1215" y="98"/>
                  </a:lnTo>
                  <a:lnTo>
                    <a:pt x="1213" y="102"/>
                  </a:lnTo>
                  <a:lnTo>
                    <a:pt x="1212" y="105"/>
                  </a:lnTo>
                  <a:lnTo>
                    <a:pt x="1213" y="110"/>
                  </a:lnTo>
                  <a:lnTo>
                    <a:pt x="1218" y="112"/>
                  </a:lnTo>
                  <a:lnTo>
                    <a:pt x="1223" y="112"/>
                  </a:lnTo>
                  <a:lnTo>
                    <a:pt x="1228" y="111"/>
                  </a:lnTo>
                  <a:lnTo>
                    <a:pt x="1233" y="110"/>
                  </a:lnTo>
                  <a:lnTo>
                    <a:pt x="1239" y="110"/>
                  </a:lnTo>
                  <a:lnTo>
                    <a:pt x="1242" y="111"/>
                  </a:lnTo>
                  <a:lnTo>
                    <a:pt x="1247" y="114"/>
                  </a:lnTo>
                  <a:lnTo>
                    <a:pt x="1249" y="121"/>
                  </a:lnTo>
                  <a:lnTo>
                    <a:pt x="1246" y="121"/>
                  </a:lnTo>
                  <a:lnTo>
                    <a:pt x="1241" y="121"/>
                  </a:lnTo>
                  <a:lnTo>
                    <a:pt x="1238" y="121"/>
                  </a:lnTo>
                  <a:lnTo>
                    <a:pt x="1233" y="121"/>
                  </a:lnTo>
                  <a:lnTo>
                    <a:pt x="1234" y="124"/>
                  </a:lnTo>
                  <a:lnTo>
                    <a:pt x="1235" y="125"/>
                  </a:lnTo>
                  <a:lnTo>
                    <a:pt x="1237" y="127"/>
                  </a:lnTo>
                  <a:lnTo>
                    <a:pt x="1238" y="129"/>
                  </a:lnTo>
                  <a:lnTo>
                    <a:pt x="1249" y="131"/>
                  </a:lnTo>
                  <a:lnTo>
                    <a:pt x="1261" y="132"/>
                  </a:lnTo>
                  <a:lnTo>
                    <a:pt x="1272" y="134"/>
                  </a:lnTo>
                  <a:lnTo>
                    <a:pt x="1284" y="135"/>
                  </a:lnTo>
                  <a:lnTo>
                    <a:pt x="1295" y="136"/>
                  </a:lnTo>
                  <a:lnTo>
                    <a:pt x="1308" y="139"/>
                  </a:lnTo>
                  <a:lnTo>
                    <a:pt x="1319" y="140"/>
                  </a:lnTo>
                  <a:lnTo>
                    <a:pt x="1332" y="141"/>
                  </a:lnTo>
                  <a:lnTo>
                    <a:pt x="1331" y="140"/>
                  </a:lnTo>
                  <a:lnTo>
                    <a:pt x="1330" y="137"/>
                  </a:lnTo>
                  <a:lnTo>
                    <a:pt x="1330" y="136"/>
                  </a:lnTo>
                  <a:lnTo>
                    <a:pt x="1330" y="135"/>
                  </a:lnTo>
                  <a:lnTo>
                    <a:pt x="1315" y="132"/>
                  </a:lnTo>
                  <a:lnTo>
                    <a:pt x="1307" y="129"/>
                  </a:lnTo>
                  <a:lnTo>
                    <a:pt x="1301" y="128"/>
                  </a:lnTo>
                  <a:lnTo>
                    <a:pt x="1296" y="127"/>
                  </a:lnTo>
                  <a:lnTo>
                    <a:pt x="1303" y="123"/>
                  </a:lnTo>
                  <a:lnTo>
                    <a:pt x="1313" y="121"/>
                  </a:lnTo>
                  <a:lnTo>
                    <a:pt x="1322" y="119"/>
                  </a:lnTo>
                  <a:lnTo>
                    <a:pt x="1330" y="111"/>
                  </a:lnTo>
                  <a:lnTo>
                    <a:pt x="1340" y="111"/>
                  </a:lnTo>
                  <a:lnTo>
                    <a:pt x="1347" y="112"/>
                  </a:lnTo>
                  <a:lnTo>
                    <a:pt x="1352" y="114"/>
                  </a:lnTo>
                  <a:lnTo>
                    <a:pt x="1356" y="117"/>
                  </a:lnTo>
                  <a:lnTo>
                    <a:pt x="1359" y="120"/>
                  </a:lnTo>
                  <a:lnTo>
                    <a:pt x="1363" y="124"/>
                  </a:lnTo>
                  <a:lnTo>
                    <a:pt x="1368" y="128"/>
                  </a:lnTo>
                  <a:lnTo>
                    <a:pt x="1376" y="133"/>
                  </a:lnTo>
                  <a:lnTo>
                    <a:pt x="1376" y="134"/>
                  </a:lnTo>
                  <a:lnTo>
                    <a:pt x="1375" y="136"/>
                  </a:lnTo>
                  <a:lnTo>
                    <a:pt x="1374" y="137"/>
                  </a:lnTo>
                  <a:lnTo>
                    <a:pt x="1374" y="139"/>
                  </a:lnTo>
                  <a:lnTo>
                    <a:pt x="1372" y="140"/>
                  </a:lnTo>
                  <a:lnTo>
                    <a:pt x="1370" y="141"/>
                  </a:lnTo>
                  <a:lnTo>
                    <a:pt x="1368" y="142"/>
                  </a:lnTo>
                  <a:lnTo>
                    <a:pt x="1367" y="143"/>
                  </a:lnTo>
                  <a:lnTo>
                    <a:pt x="1367" y="144"/>
                  </a:lnTo>
                  <a:lnTo>
                    <a:pt x="1367" y="146"/>
                  </a:lnTo>
                  <a:lnTo>
                    <a:pt x="1367" y="147"/>
                  </a:lnTo>
                  <a:lnTo>
                    <a:pt x="1367" y="148"/>
                  </a:lnTo>
                  <a:lnTo>
                    <a:pt x="1371" y="150"/>
                  </a:lnTo>
                  <a:lnTo>
                    <a:pt x="1376" y="150"/>
                  </a:lnTo>
                  <a:lnTo>
                    <a:pt x="1380" y="150"/>
                  </a:lnTo>
                  <a:lnTo>
                    <a:pt x="1385" y="149"/>
                  </a:lnTo>
                  <a:lnTo>
                    <a:pt x="1389" y="154"/>
                  </a:lnTo>
                  <a:lnTo>
                    <a:pt x="1390" y="156"/>
                  </a:lnTo>
                  <a:lnTo>
                    <a:pt x="1391" y="159"/>
                  </a:lnTo>
                  <a:lnTo>
                    <a:pt x="1391" y="166"/>
                  </a:lnTo>
                  <a:lnTo>
                    <a:pt x="1387" y="166"/>
                  </a:lnTo>
                  <a:lnTo>
                    <a:pt x="1384" y="166"/>
                  </a:lnTo>
                  <a:lnTo>
                    <a:pt x="1379" y="167"/>
                  </a:lnTo>
                  <a:lnTo>
                    <a:pt x="1376" y="169"/>
                  </a:lnTo>
                  <a:lnTo>
                    <a:pt x="1375" y="170"/>
                  </a:lnTo>
                  <a:lnTo>
                    <a:pt x="1374" y="171"/>
                  </a:lnTo>
                  <a:lnTo>
                    <a:pt x="1374" y="173"/>
                  </a:lnTo>
                  <a:lnTo>
                    <a:pt x="1374" y="177"/>
                  </a:lnTo>
                  <a:lnTo>
                    <a:pt x="1379" y="177"/>
                  </a:lnTo>
                  <a:lnTo>
                    <a:pt x="1386" y="177"/>
                  </a:lnTo>
                  <a:lnTo>
                    <a:pt x="1391" y="177"/>
                  </a:lnTo>
                  <a:lnTo>
                    <a:pt x="1395" y="177"/>
                  </a:lnTo>
                  <a:lnTo>
                    <a:pt x="1399" y="180"/>
                  </a:lnTo>
                  <a:lnTo>
                    <a:pt x="1401" y="182"/>
                  </a:lnTo>
                  <a:lnTo>
                    <a:pt x="1402" y="186"/>
                  </a:lnTo>
                  <a:lnTo>
                    <a:pt x="1406" y="188"/>
                  </a:lnTo>
                  <a:lnTo>
                    <a:pt x="1420" y="189"/>
                  </a:lnTo>
                  <a:lnTo>
                    <a:pt x="1432" y="189"/>
                  </a:lnTo>
                  <a:lnTo>
                    <a:pt x="1445" y="190"/>
                  </a:lnTo>
                  <a:lnTo>
                    <a:pt x="1458" y="192"/>
                  </a:lnTo>
                  <a:lnTo>
                    <a:pt x="1469" y="193"/>
                  </a:lnTo>
                  <a:lnTo>
                    <a:pt x="1481" y="195"/>
                  </a:lnTo>
                  <a:lnTo>
                    <a:pt x="1493" y="197"/>
                  </a:lnTo>
                  <a:lnTo>
                    <a:pt x="1505" y="201"/>
                  </a:lnTo>
                  <a:lnTo>
                    <a:pt x="1519" y="207"/>
                  </a:lnTo>
                  <a:lnTo>
                    <a:pt x="1535" y="215"/>
                  </a:lnTo>
                  <a:lnTo>
                    <a:pt x="1553" y="224"/>
                  </a:lnTo>
                  <a:lnTo>
                    <a:pt x="1572" y="235"/>
                  </a:lnTo>
                  <a:lnTo>
                    <a:pt x="1588" y="248"/>
                  </a:lnTo>
                  <a:lnTo>
                    <a:pt x="1603" y="261"/>
                  </a:lnTo>
                  <a:lnTo>
                    <a:pt x="1612" y="275"/>
                  </a:lnTo>
                  <a:lnTo>
                    <a:pt x="1615" y="287"/>
                  </a:lnTo>
                  <a:lnTo>
                    <a:pt x="1612" y="291"/>
                  </a:lnTo>
                  <a:lnTo>
                    <a:pt x="1609" y="293"/>
                  </a:lnTo>
                  <a:lnTo>
                    <a:pt x="1604" y="295"/>
                  </a:lnTo>
                  <a:lnTo>
                    <a:pt x="1599" y="298"/>
                  </a:lnTo>
                  <a:lnTo>
                    <a:pt x="1595" y="300"/>
                  </a:lnTo>
                  <a:lnTo>
                    <a:pt x="1590" y="302"/>
                  </a:lnTo>
                  <a:lnTo>
                    <a:pt x="1584" y="305"/>
                  </a:lnTo>
                  <a:lnTo>
                    <a:pt x="1580" y="307"/>
                  </a:lnTo>
                  <a:lnTo>
                    <a:pt x="1582" y="308"/>
                  </a:lnTo>
                  <a:lnTo>
                    <a:pt x="1588" y="308"/>
                  </a:lnTo>
                  <a:lnTo>
                    <a:pt x="1594" y="307"/>
                  </a:lnTo>
                  <a:lnTo>
                    <a:pt x="1599" y="306"/>
                  </a:lnTo>
                  <a:lnTo>
                    <a:pt x="1606" y="305"/>
                  </a:lnTo>
                  <a:lnTo>
                    <a:pt x="1612" y="302"/>
                  </a:lnTo>
                  <a:lnTo>
                    <a:pt x="1615" y="301"/>
                  </a:lnTo>
                  <a:lnTo>
                    <a:pt x="1618" y="301"/>
                  </a:lnTo>
                  <a:lnTo>
                    <a:pt x="1618" y="305"/>
                  </a:lnTo>
                  <a:lnTo>
                    <a:pt x="1617" y="308"/>
                  </a:lnTo>
                  <a:lnTo>
                    <a:pt x="1615" y="311"/>
                  </a:lnTo>
                  <a:lnTo>
                    <a:pt x="1615" y="314"/>
                  </a:lnTo>
                  <a:lnTo>
                    <a:pt x="1597" y="318"/>
                  </a:lnTo>
                  <a:lnTo>
                    <a:pt x="1583" y="323"/>
                  </a:lnTo>
                  <a:lnTo>
                    <a:pt x="1574" y="325"/>
                  </a:lnTo>
                  <a:lnTo>
                    <a:pt x="1567" y="328"/>
                  </a:lnTo>
                  <a:lnTo>
                    <a:pt x="1562" y="329"/>
                  </a:lnTo>
                  <a:lnTo>
                    <a:pt x="1560" y="330"/>
                  </a:lnTo>
                  <a:lnTo>
                    <a:pt x="1559" y="330"/>
                  </a:lnTo>
                  <a:lnTo>
                    <a:pt x="1558" y="331"/>
                  </a:lnTo>
                  <a:lnTo>
                    <a:pt x="1560" y="331"/>
                  </a:lnTo>
                  <a:lnTo>
                    <a:pt x="1564" y="332"/>
                  </a:lnTo>
                  <a:lnTo>
                    <a:pt x="1569" y="331"/>
                  </a:lnTo>
                  <a:lnTo>
                    <a:pt x="1575" y="331"/>
                  </a:lnTo>
                  <a:lnTo>
                    <a:pt x="1582" y="330"/>
                  </a:lnTo>
                  <a:lnTo>
                    <a:pt x="1590" y="330"/>
                  </a:lnTo>
                  <a:lnTo>
                    <a:pt x="1599" y="329"/>
                  </a:lnTo>
                  <a:lnTo>
                    <a:pt x="1609" y="329"/>
                  </a:lnTo>
                  <a:lnTo>
                    <a:pt x="1606" y="336"/>
                  </a:lnTo>
                  <a:lnTo>
                    <a:pt x="1602" y="341"/>
                  </a:lnTo>
                  <a:lnTo>
                    <a:pt x="1596" y="345"/>
                  </a:lnTo>
                  <a:lnTo>
                    <a:pt x="1588" y="347"/>
                  </a:lnTo>
                  <a:lnTo>
                    <a:pt x="1580" y="348"/>
                  </a:lnTo>
                  <a:lnTo>
                    <a:pt x="1571" y="349"/>
                  </a:lnTo>
                  <a:lnTo>
                    <a:pt x="1561" y="349"/>
                  </a:lnTo>
                  <a:lnTo>
                    <a:pt x="1553" y="349"/>
                  </a:lnTo>
                  <a:lnTo>
                    <a:pt x="1552" y="349"/>
                  </a:lnTo>
                  <a:lnTo>
                    <a:pt x="1552" y="351"/>
                  </a:lnTo>
                  <a:lnTo>
                    <a:pt x="1552" y="352"/>
                  </a:lnTo>
                  <a:lnTo>
                    <a:pt x="1552" y="353"/>
                  </a:lnTo>
                  <a:lnTo>
                    <a:pt x="1553" y="354"/>
                  </a:lnTo>
                  <a:lnTo>
                    <a:pt x="1554" y="354"/>
                  </a:lnTo>
                  <a:lnTo>
                    <a:pt x="1557" y="355"/>
                  </a:lnTo>
                  <a:lnTo>
                    <a:pt x="1559" y="355"/>
                  </a:lnTo>
                  <a:lnTo>
                    <a:pt x="1564" y="355"/>
                  </a:lnTo>
                  <a:lnTo>
                    <a:pt x="1569" y="355"/>
                  </a:lnTo>
                  <a:lnTo>
                    <a:pt x="1577" y="355"/>
                  </a:lnTo>
                  <a:lnTo>
                    <a:pt x="1588" y="355"/>
                  </a:lnTo>
                  <a:lnTo>
                    <a:pt x="1588" y="357"/>
                  </a:lnTo>
                  <a:lnTo>
                    <a:pt x="1588" y="360"/>
                  </a:lnTo>
                  <a:lnTo>
                    <a:pt x="1588" y="362"/>
                  </a:lnTo>
                  <a:lnTo>
                    <a:pt x="1588" y="364"/>
                  </a:lnTo>
                  <a:lnTo>
                    <a:pt x="1572" y="368"/>
                  </a:lnTo>
                  <a:lnTo>
                    <a:pt x="1564" y="370"/>
                  </a:lnTo>
                  <a:lnTo>
                    <a:pt x="1560" y="371"/>
                  </a:lnTo>
                  <a:lnTo>
                    <a:pt x="1558" y="372"/>
                  </a:lnTo>
                  <a:lnTo>
                    <a:pt x="1561" y="374"/>
                  </a:lnTo>
                  <a:lnTo>
                    <a:pt x="1565" y="375"/>
                  </a:lnTo>
                  <a:lnTo>
                    <a:pt x="1571" y="375"/>
                  </a:lnTo>
                  <a:lnTo>
                    <a:pt x="1580" y="375"/>
                  </a:lnTo>
                  <a:lnTo>
                    <a:pt x="1602" y="371"/>
                  </a:lnTo>
                  <a:lnTo>
                    <a:pt x="1626" y="370"/>
                  </a:lnTo>
                  <a:lnTo>
                    <a:pt x="1650" y="371"/>
                  </a:lnTo>
                  <a:lnTo>
                    <a:pt x="1675" y="374"/>
                  </a:lnTo>
                  <a:lnTo>
                    <a:pt x="1698" y="381"/>
                  </a:lnTo>
                  <a:lnTo>
                    <a:pt x="1719" y="391"/>
                  </a:lnTo>
                  <a:lnTo>
                    <a:pt x="1735" y="406"/>
                  </a:lnTo>
                  <a:lnTo>
                    <a:pt x="1748" y="425"/>
                  </a:lnTo>
                  <a:lnTo>
                    <a:pt x="1747" y="440"/>
                  </a:lnTo>
                  <a:lnTo>
                    <a:pt x="1741" y="451"/>
                  </a:lnTo>
                  <a:lnTo>
                    <a:pt x="1732" y="460"/>
                  </a:lnTo>
                  <a:lnTo>
                    <a:pt x="1718" y="470"/>
                  </a:lnTo>
                  <a:lnTo>
                    <a:pt x="1703" y="474"/>
                  </a:lnTo>
                  <a:lnTo>
                    <a:pt x="1694" y="477"/>
                  </a:lnTo>
                  <a:lnTo>
                    <a:pt x="1689" y="484"/>
                  </a:lnTo>
                  <a:lnTo>
                    <a:pt x="1686" y="499"/>
                  </a:lnTo>
                  <a:lnTo>
                    <a:pt x="1682" y="500"/>
                  </a:lnTo>
                  <a:lnTo>
                    <a:pt x="1680" y="501"/>
                  </a:lnTo>
                  <a:lnTo>
                    <a:pt x="1676" y="503"/>
                  </a:lnTo>
                  <a:lnTo>
                    <a:pt x="1673" y="504"/>
                  </a:lnTo>
                  <a:lnTo>
                    <a:pt x="1673" y="505"/>
                  </a:lnTo>
                  <a:lnTo>
                    <a:pt x="1673" y="506"/>
                  </a:lnTo>
                  <a:lnTo>
                    <a:pt x="1683" y="506"/>
                  </a:lnTo>
                  <a:lnTo>
                    <a:pt x="1694" y="505"/>
                  </a:lnTo>
                  <a:lnTo>
                    <a:pt x="1703" y="508"/>
                  </a:lnTo>
                  <a:lnTo>
                    <a:pt x="1706" y="515"/>
                  </a:lnTo>
                  <a:lnTo>
                    <a:pt x="1701" y="516"/>
                  </a:lnTo>
                  <a:lnTo>
                    <a:pt x="1695" y="519"/>
                  </a:lnTo>
                  <a:lnTo>
                    <a:pt x="1689" y="520"/>
                  </a:lnTo>
                  <a:lnTo>
                    <a:pt x="1685" y="521"/>
                  </a:lnTo>
                  <a:lnTo>
                    <a:pt x="1679" y="523"/>
                  </a:lnTo>
                  <a:lnTo>
                    <a:pt x="1673" y="525"/>
                  </a:lnTo>
                  <a:lnTo>
                    <a:pt x="1668" y="526"/>
                  </a:lnTo>
                  <a:lnTo>
                    <a:pt x="1663" y="527"/>
                  </a:lnTo>
                  <a:lnTo>
                    <a:pt x="1663" y="529"/>
                  </a:lnTo>
                  <a:lnTo>
                    <a:pt x="1667" y="529"/>
                  </a:lnTo>
                  <a:lnTo>
                    <a:pt x="1672" y="529"/>
                  </a:lnTo>
                  <a:lnTo>
                    <a:pt x="1676" y="529"/>
                  </a:lnTo>
                  <a:lnTo>
                    <a:pt x="1681" y="529"/>
                  </a:lnTo>
                  <a:lnTo>
                    <a:pt x="1686" y="529"/>
                  </a:lnTo>
                  <a:lnTo>
                    <a:pt x="1691" y="529"/>
                  </a:lnTo>
                  <a:lnTo>
                    <a:pt x="1696" y="529"/>
                  </a:lnTo>
                  <a:lnTo>
                    <a:pt x="1701" y="529"/>
                  </a:lnTo>
                  <a:lnTo>
                    <a:pt x="1697" y="536"/>
                  </a:lnTo>
                  <a:lnTo>
                    <a:pt x="1689" y="542"/>
                  </a:lnTo>
                  <a:lnTo>
                    <a:pt x="1678" y="544"/>
                  </a:lnTo>
                  <a:lnTo>
                    <a:pt x="1664" y="546"/>
                  </a:lnTo>
                  <a:lnTo>
                    <a:pt x="1649" y="548"/>
                  </a:lnTo>
                  <a:lnTo>
                    <a:pt x="1634" y="548"/>
                  </a:lnTo>
                  <a:lnTo>
                    <a:pt x="1622" y="548"/>
                  </a:lnTo>
                  <a:lnTo>
                    <a:pt x="1613" y="548"/>
                  </a:lnTo>
                  <a:lnTo>
                    <a:pt x="1621" y="550"/>
                  </a:lnTo>
                  <a:lnTo>
                    <a:pt x="1630" y="551"/>
                  </a:lnTo>
                  <a:lnTo>
                    <a:pt x="1638" y="552"/>
                  </a:lnTo>
                  <a:lnTo>
                    <a:pt x="1647" y="552"/>
                  </a:lnTo>
                  <a:lnTo>
                    <a:pt x="1653" y="552"/>
                  </a:lnTo>
                  <a:lnTo>
                    <a:pt x="1662" y="552"/>
                  </a:lnTo>
                  <a:lnTo>
                    <a:pt x="1670" y="551"/>
                  </a:lnTo>
                  <a:lnTo>
                    <a:pt x="1676" y="551"/>
                  </a:lnTo>
                  <a:lnTo>
                    <a:pt x="1676" y="553"/>
                  </a:lnTo>
                  <a:lnTo>
                    <a:pt x="1676" y="554"/>
                  </a:lnTo>
                  <a:lnTo>
                    <a:pt x="1676" y="557"/>
                  </a:lnTo>
                  <a:lnTo>
                    <a:pt x="1676" y="559"/>
                  </a:lnTo>
                  <a:lnTo>
                    <a:pt x="1670" y="561"/>
                  </a:lnTo>
                  <a:lnTo>
                    <a:pt x="1662" y="564"/>
                  </a:lnTo>
                  <a:lnTo>
                    <a:pt x="1653" y="565"/>
                  </a:lnTo>
                  <a:lnTo>
                    <a:pt x="1645" y="566"/>
                  </a:lnTo>
                  <a:lnTo>
                    <a:pt x="1636" y="566"/>
                  </a:lnTo>
                  <a:lnTo>
                    <a:pt x="1627" y="566"/>
                  </a:lnTo>
                  <a:lnTo>
                    <a:pt x="1618" y="566"/>
                  </a:lnTo>
                  <a:lnTo>
                    <a:pt x="1607" y="566"/>
                  </a:lnTo>
                  <a:lnTo>
                    <a:pt x="1594" y="564"/>
                  </a:lnTo>
                  <a:lnTo>
                    <a:pt x="1584" y="563"/>
                  </a:lnTo>
                  <a:lnTo>
                    <a:pt x="1579" y="560"/>
                  </a:lnTo>
                  <a:lnTo>
                    <a:pt x="1574" y="560"/>
                  </a:lnTo>
                  <a:lnTo>
                    <a:pt x="1581" y="565"/>
                  </a:lnTo>
                  <a:lnTo>
                    <a:pt x="1588" y="568"/>
                  </a:lnTo>
                  <a:lnTo>
                    <a:pt x="1595" y="571"/>
                  </a:lnTo>
                  <a:lnTo>
                    <a:pt x="1602" y="572"/>
                  </a:lnTo>
                  <a:lnTo>
                    <a:pt x="1610" y="573"/>
                  </a:lnTo>
                  <a:lnTo>
                    <a:pt x="1617" y="574"/>
                  </a:lnTo>
                  <a:lnTo>
                    <a:pt x="1624" y="575"/>
                  </a:lnTo>
                  <a:lnTo>
                    <a:pt x="1629" y="577"/>
                  </a:lnTo>
                  <a:lnTo>
                    <a:pt x="1622" y="581"/>
                  </a:lnTo>
                  <a:lnTo>
                    <a:pt x="1612" y="582"/>
                  </a:lnTo>
                  <a:lnTo>
                    <a:pt x="1597" y="582"/>
                  </a:lnTo>
                  <a:lnTo>
                    <a:pt x="1581" y="581"/>
                  </a:lnTo>
                  <a:lnTo>
                    <a:pt x="1565" y="579"/>
                  </a:lnTo>
                  <a:lnTo>
                    <a:pt x="1549" y="576"/>
                  </a:lnTo>
                  <a:lnTo>
                    <a:pt x="1535" y="575"/>
                  </a:lnTo>
                  <a:lnTo>
                    <a:pt x="1524" y="575"/>
                  </a:lnTo>
                  <a:lnTo>
                    <a:pt x="1533" y="580"/>
                  </a:lnTo>
                  <a:lnTo>
                    <a:pt x="1541" y="583"/>
                  </a:lnTo>
                  <a:lnTo>
                    <a:pt x="1549" y="586"/>
                  </a:lnTo>
                  <a:lnTo>
                    <a:pt x="1557" y="587"/>
                  </a:lnTo>
                  <a:lnTo>
                    <a:pt x="1557" y="588"/>
                  </a:lnTo>
                  <a:lnTo>
                    <a:pt x="1557" y="589"/>
                  </a:lnTo>
                  <a:lnTo>
                    <a:pt x="1547" y="588"/>
                  </a:lnTo>
                  <a:lnTo>
                    <a:pt x="1538" y="587"/>
                  </a:lnTo>
                  <a:lnTo>
                    <a:pt x="1530" y="586"/>
                  </a:lnTo>
                  <a:lnTo>
                    <a:pt x="1522" y="584"/>
                  </a:lnTo>
                  <a:lnTo>
                    <a:pt x="1513" y="582"/>
                  </a:lnTo>
                  <a:lnTo>
                    <a:pt x="1505" y="581"/>
                  </a:lnTo>
                  <a:lnTo>
                    <a:pt x="1496" y="579"/>
                  </a:lnTo>
                  <a:lnTo>
                    <a:pt x="1486" y="577"/>
                  </a:lnTo>
                  <a:lnTo>
                    <a:pt x="1485" y="579"/>
                  </a:lnTo>
                  <a:lnTo>
                    <a:pt x="1484" y="579"/>
                  </a:lnTo>
                  <a:lnTo>
                    <a:pt x="1491" y="588"/>
                  </a:lnTo>
                  <a:lnTo>
                    <a:pt x="1491" y="598"/>
                  </a:lnTo>
                  <a:lnTo>
                    <a:pt x="1488" y="610"/>
                  </a:lnTo>
                  <a:lnTo>
                    <a:pt x="1481" y="619"/>
                  </a:lnTo>
                  <a:lnTo>
                    <a:pt x="1491" y="618"/>
                  </a:lnTo>
                  <a:lnTo>
                    <a:pt x="1498" y="616"/>
                  </a:lnTo>
                  <a:lnTo>
                    <a:pt x="1504" y="614"/>
                  </a:lnTo>
                  <a:lnTo>
                    <a:pt x="1511" y="614"/>
                  </a:lnTo>
                  <a:lnTo>
                    <a:pt x="1511" y="616"/>
                  </a:lnTo>
                  <a:lnTo>
                    <a:pt x="1511" y="618"/>
                  </a:lnTo>
                  <a:lnTo>
                    <a:pt x="1511" y="620"/>
                  </a:lnTo>
                  <a:lnTo>
                    <a:pt x="1511" y="622"/>
                  </a:lnTo>
                  <a:lnTo>
                    <a:pt x="1507" y="625"/>
                  </a:lnTo>
                  <a:lnTo>
                    <a:pt x="1503" y="629"/>
                  </a:lnTo>
                  <a:lnTo>
                    <a:pt x="1498" y="634"/>
                  </a:lnTo>
                  <a:lnTo>
                    <a:pt x="1495" y="639"/>
                  </a:lnTo>
                  <a:lnTo>
                    <a:pt x="1496" y="639"/>
                  </a:lnTo>
                  <a:lnTo>
                    <a:pt x="1497" y="640"/>
                  </a:lnTo>
                  <a:lnTo>
                    <a:pt x="1507" y="637"/>
                  </a:lnTo>
                  <a:lnTo>
                    <a:pt x="1513" y="634"/>
                  </a:lnTo>
                  <a:lnTo>
                    <a:pt x="1518" y="629"/>
                  </a:lnTo>
                  <a:lnTo>
                    <a:pt x="1522" y="622"/>
                  </a:lnTo>
                  <a:lnTo>
                    <a:pt x="1524" y="622"/>
                  </a:lnTo>
                  <a:lnTo>
                    <a:pt x="1527" y="622"/>
                  </a:lnTo>
                  <a:lnTo>
                    <a:pt x="1529" y="622"/>
                  </a:lnTo>
                  <a:lnTo>
                    <a:pt x="1530" y="622"/>
                  </a:lnTo>
                  <a:lnTo>
                    <a:pt x="1531" y="625"/>
                  </a:lnTo>
                  <a:lnTo>
                    <a:pt x="1533" y="627"/>
                  </a:lnTo>
                  <a:lnTo>
                    <a:pt x="1534" y="630"/>
                  </a:lnTo>
                  <a:lnTo>
                    <a:pt x="1535" y="636"/>
                  </a:lnTo>
                  <a:lnTo>
                    <a:pt x="1530" y="639"/>
                  </a:lnTo>
                  <a:lnTo>
                    <a:pt x="1522" y="641"/>
                  </a:lnTo>
                  <a:lnTo>
                    <a:pt x="1514" y="642"/>
                  </a:lnTo>
                  <a:lnTo>
                    <a:pt x="1505" y="643"/>
                  </a:lnTo>
                  <a:lnTo>
                    <a:pt x="1495" y="643"/>
                  </a:lnTo>
                  <a:lnTo>
                    <a:pt x="1485" y="644"/>
                  </a:lnTo>
                  <a:lnTo>
                    <a:pt x="1476" y="644"/>
                  </a:lnTo>
                  <a:lnTo>
                    <a:pt x="1468" y="644"/>
                  </a:lnTo>
                  <a:lnTo>
                    <a:pt x="1469" y="648"/>
                  </a:lnTo>
                  <a:lnTo>
                    <a:pt x="1470" y="650"/>
                  </a:lnTo>
                  <a:lnTo>
                    <a:pt x="1470" y="652"/>
                  </a:lnTo>
                  <a:lnTo>
                    <a:pt x="1470" y="655"/>
                  </a:lnTo>
                  <a:lnTo>
                    <a:pt x="1480" y="655"/>
                  </a:lnTo>
                  <a:lnTo>
                    <a:pt x="1486" y="656"/>
                  </a:lnTo>
                  <a:lnTo>
                    <a:pt x="1492" y="656"/>
                  </a:lnTo>
                  <a:lnTo>
                    <a:pt x="1498" y="656"/>
                  </a:lnTo>
                  <a:lnTo>
                    <a:pt x="1504" y="656"/>
                  </a:lnTo>
                  <a:lnTo>
                    <a:pt x="1509" y="656"/>
                  </a:lnTo>
                  <a:lnTo>
                    <a:pt x="1516" y="655"/>
                  </a:lnTo>
                  <a:lnTo>
                    <a:pt x="1524" y="655"/>
                  </a:lnTo>
                  <a:lnTo>
                    <a:pt x="1536" y="649"/>
                  </a:lnTo>
                  <a:lnTo>
                    <a:pt x="1543" y="645"/>
                  </a:lnTo>
                  <a:lnTo>
                    <a:pt x="1546" y="644"/>
                  </a:lnTo>
                  <a:lnTo>
                    <a:pt x="1550" y="644"/>
                  </a:lnTo>
                  <a:lnTo>
                    <a:pt x="1543" y="654"/>
                  </a:lnTo>
                  <a:lnTo>
                    <a:pt x="1530" y="660"/>
                  </a:lnTo>
                  <a:lnTo>
                    <a:pt x="1511" y="665"/>
                  </a:lnTo>
                  <a:lnTo>
                    <a:pt x="1490" y="667"/>
                  </a:lnTo>
                  <a:lnTo>
                    <a:pt x="1467" y="668"/>
                  </a:lnTo>
                  <a:lnTo>
                    <a:pt x="1446" y="668"/>
                  </a:lnTo>
                  <a:lnTo>
                    <a:pt x="1429" y="667"/>
                  </a:lnTo>
                  <a:lnTo>
                    <a:pt x="1417" y="667"/>
                  </a:lnTo>
                  <a:lnTo>
                    <a:pt x="1417" y="668"/>
                  </a:lnTo>
                  <a:lnTo>
                    <a:pt x="1417" y="670"/>
                  </a:lnTo>
                  <a:lnTo>
                    <a:pt x="1416" y="670"/>
                  </a:lnTo>
                  <a:lnTo>
                    <a:pt x="1415" y="671"/>
                  </a:lnTo>
                  <a:lnTo>
                    <a:pt x="1421" y="673"/>
                  </a:lnTo>
                  <a:lnTo>
                    <a:pt x="1430" y="675"/>
                  </a:lnTo>
                  <a:lnTo>
                    <a:pt x="1440" y="678"/>
                  </a:lnTo>
                  <a:lnTo>
                    <a:pt x="1451" y="680"/>
                  </a:lnTo>
                  <a:lnTo>
                    <a:pt x="1462" y="681"/>
                  </a:lnTo>
                  <a:lnTo>
                    <a:pt x="1473" y="682"/>
                  </a:lnTo>
                  <a:lnTo>
                    <a:pt x="1481" y="682"/>
                  </a:lnTo>
                  <a:lnTo>
                    <a:pt x="1486" y="682"/>
                  </a:lnTo>
                  <a:lnTo>
                    <a:pt x="1485" y="683"/>
                  </a:lnTo>
                  <a:lnTo>
                    <a:pt x="1484" y="685"/>
                  </a:lnTo>
                  <a:lnTo>
                    <a:pt x="1484" y="687"/>
                  </a:lnTo>
                  <a:lnTo>
                    <a:pt x="1483" y="688"/>
                  </a:lnTo>
                  <a:lnTo>
                    <a:pt x="1463" y="690"/>
                  </a:lnTo>
                  <a:lnTo>
                    <a:pt x="1444" y="692"/>
                  </a:lnTo>
                  <a:lnTo>
                    <a:pt x="1423" y="692"/>
                  </a:lnTo>
                  <a:lnTo>
                    <a:pt x="1404" y="692"/>
                  </a:lnTo>
                  <a:lnTo>
                    <a:pt x="1383" y="692"/>
                  </a:lnTo>
                  <a:lnTo>
                    <a:pt x="1363" y="690"/>
                  </a:lnTo>
                  <a:lnTo>
                    <a:pt x="1342" y="690"/>
                  </a:lnTo>
                  <a:lnTo>
                    <a:pt x="1323" y="689"/>
                  </a:lnTo>
                  <a:lnTo>
                    <a:pt x="1301" y="690"/>
                  </a:lnTo>
                  <a:lnTo>
                    <a:pt x="1280" y="690"/>
                  </a:lnTo>
                  <a:lnTo>
                    <a:pt x="1258" y="692"/>
                  </a:lnTo>
                  <a:lnTo>
                    <a:pt x="1237" y="693"/>
                  </a:lnTo>
                  <a:lnTo>
                    <a:pt x="1216" y="694"/>
                  </a:lnTo>
                  <a:lnTo>
                    <a:pt x="1194" y="694"/>
                  </a:lnTo>
                  <a:lnTo>
                    <a:pt x="1173" y="695"/>
                  </a:lnTo>
                  <a:lnTo>
                    <a:pt x="1152" y="695"/>
                  </a:lnTo>
                  <a:lnTo>
                    <a:pt x="1152" y="696"/>
                  </a:lnTo>
                  <a:lnTo>
                    <a:pt x="1152" y="698"/>
                  </a:lnTo>
                  <a:lnTo>
                    <a:pt x="1152" y="700"/>
                  </a:lnTo>
                  <a:lnTo>
                    <a:pt x="1152" y="702"/>
                  </a:lnTo>
                  <a:lnTo>
                    <a:pt x="1169" y="703"/>
                  </a:lnTo>
                  <a:lnTo>
                    <a:pt x="1185" y="703"/>
                  </a:lnTo>
                  <a:lnTo>
                    <a:pt x="1201" y="703"/>
                  </a:lnTo>
                  <a:lnTo>
                    <a:pt x="1217" y="703"/>
                  </a:lnTo>
                  <a:lnTo>
                    <a:pt x="1233" y="703"/>
                  </a:lnTo>
                  <a:lnTo>
                    <a:pt x="1248" y="703"/>
                  </a:lnTo>
                  <a:lnTo>
                    <a:pt x="1264" y="702"/>
                  </a:lnTo>
                  <a:lnTo>
                    <a:pt x="1280" y="702"/>
                  </a:lnTo>
                  <a:lnTo>
                    <a:pt x="1296" y="701"/>
                  </a:lnTo>
                  <a:lnTo>
                    <a:pt x="1313" y="701"/>
                  </a:lnTo>
                  <a:lnTo>
                    <a:pt x="1328" y="700"/>
                  </a:lnTo>
                  <a:lnTo>
                    <a:pt x="1344" y="700"/>
                  </a:lnTo>
                  <a:lnTo>
                    <a:pt x="1360" y="700"/>
                  </a:lnTo>
                  <a:lnTo>
                    <a:pt x="1375" y="700"/>
                  </a:lnTo>
                  <a:lnTo>
                    <a:pt x="1391" y="701"/>
                  </a:lnTo>
                  <a:lnTo>
                    <a:pt x="1406" y="702"/>
                  </a:lnTo>
                  <a:lnTo>
                    <a:pt x="1406" y="703"/>
                  </a:lnTo>
                  <a:lnTo>
                    <a:pt x="1405" y="704"/>
                  </a:lnTo>
                  <a:lnTo>
                    <a:pt x="1402" y="704"/>
                  </a:lnTo>
                  <a:lnTo>
                    <a:pt x="1401" y="705"/>
                  </a:lnTo>
                  <a:lnTo>
                    <a:pt x="1384" y="706"/>
                  </a:lnTo>
                  <a:lnTo>
                    <a:pt x="1367" y="708"/>
                  </a:lnTo>
                  <a:lnTo>
                    <a:pt x="1349" y="709"/>
                  </a:lnTo>
                  <a:lnTo>
                    <a:pt x="1332" y="710"/>
                  </a:lnTo>
                  <a:lnTo>
                    <a:pt x="1315" y="711"/>
                  </a:lnTo>
                  <a:lnTo>
                    <a:pt x="1298" y="712"/>
                  </a:lnTo>
                  <a:lnTo>
                    <a:pt x="1280" y="713"/>
                  </a:lnTo>
                  <a:lnTo>
                    <a:pt x="1264" y="715"/>
                  </a:lnTo>
                  <a:lnTo>
                    <a:pt x="1246" y="716"/>
                  </a:lnTo>
                  <a:lnTo>
                    <a:pt x="1228" y="716"/>
                  </a:lnTo>
                  <a:lnTo>
                    <a:pt x="1211" y="717"/>
                  </a:lnTo>
                  <a:lnTo>
                    <a:pt x="1194" y="718"/>
                  </a:lnTo>
                  <a:lnTo>
                    <a:pt x="1177" y="719"/>
                  </a:lnTo>
                  <a:lnTo>
                    <a:pt x="1158" y="720"/>
                  </a:lnTo>
                  <a:lnTo>
                    <a:pt x="1141" y="721"/>
                  </a:lnTo>
                  <a:lnTo>
                    <a:pt x="1122" y="723"/>
                  </a:lnTo>
                  <a:lnTo>
                    <a:pt x="1122" y="724"/>
                  </a:lnTo>
                  <a:lnTo>
                    <a:pt x="1122" y="725"/>
                  </a:lnTo>
                  <a:lnTo>
                    <a:pt x="1122" y="726"/>
                  </a:lnTo>
                  <a:lnTo>
                    <a:pt x="1122" y="727"/>
                  </a:lnTo>
                  <a:lnTo>
                    <a:pt x="1124" y="727"/>
                  </a:lnTo>
                  <a:lnTo>
                    <a:pt x="1126" y="728"/>
                  </a:lnTo>
                  <a:lnTo>
                    <a:pt x="1127" y="731"/>
                  </a:lnTo>
                  <a:lnTo>
                    <a:pt x="1128" y="732"/>
                  </a:lnTo>
                  <a:lnTo>
                    <a:pt x="1146" y="731"/>
                  </a:lnTo>
                  <a:lnTo>
                    <a:pt x="1163" y="730"/>
                  </a:lnTo>
                  <a:lnTo>
                    <a:pt x="1180" y="728"/>
                  </a:lnTo>
                  <a:lnTo>
                    <a:pt x="1197" y="727"/>
                  </a:lnTo>
                  <a:lnTo>
                    <a:pt x="1215" y="727"/>
                  </a:lnTo>
                  <a:lnTo>
                    <a:pt x="1232" y="726"/>
                  </a:lnTo>
                  <a:lnTo>
                    <a:pt x="1249" y="725"/>
                  </a:lnTo>
                  <a:lnTo>
                    <a:pt x="1266" y="725"/>
                  </a:lnTo>
                  <a:lnTo>
                    <a:pt x="1283" y="724"/>
                  </a:lnTo>
                  <a:lnTo>
                    <a:pt x="1300" y="724"/>
                  </a:lnTo>
                  <a:lnTo>
                    <a:pt x="1316" y="723"/>
                  </a:lnTo>
                  <a:lnTo>
                    <a:pt x="1333" y="721"/>
                  </a:lnTo>
                  <a:lnTo>
                    <a:pt x="1351" y="720"/>
                  </a:lnTo>
                  <a:lnTo>
                    <a:pt x="1367" y="719"/>
                  </a:lnTo>
                  <a:lnTo>
                    <a:pt x="1384" y="718"/>
                  </a:lnTo>
                  <a:lnTo>
                    <a:pt x="1400" y="717"/>
                  </a:lnTo>
                  <a:lnTo>
                    <a:pt x="1399" y="718"/>
                  </a:lnTo>
                  <a:lnTo>
                    <a:pt x="1398" y="720"/>
                  </a:lnTo>
                  <a:lnTo>
                    <a:pt x="1397" y="721"/>
                  </a:lnTo>
                  <a:lnTo>
                    <a:pt x="1395" y="723"/>
                  </a:lnTo>
                  <a:lnTo>
                    <a:pt x="1386" y="724"/>
                  </a:lnTo>
                  <a:lnTo>
                    <a:pt x="1376" y="725"/>
                  </a:lnTo>
                  <a:lnTo>
                    <a:pt x="1367" y="726"/>
                  </a:lnTo>
                  <a:lnTo>
                    <a:pt x="1356" y="728"/>
                  </a:lnTo>
                  <a:lnTo>
                    <a:pt x="1346" y="730"/>
                  </a:lnTo>
                  <a:lnTo>
                    <a:pt x="1337" y="732"/>
                  </a:lnTo>
                  <a:lnTo>
                    <a:pt x="1326" y="733"/>
                  </a:lnTo>
                  <a:lnTo>
                    <a:pt x="1317" y="735"/>
                  </a:lnTo>
                  <a:lnTo>
                    <a:pt x="1295" y="736"/>
                  </a:lnTo>
                  <a:lnTo>
                    <a:pt x="1272" y="739"/>
                  </a:lnTo>
                  <a:lnTo>
                    <a:pt x="1250" y="740"/>
                  </a:lnTo>
                  <a:lnTo>
                    <a:pt x="1228" y="741"/>
                  </a:lnTo>
                  <a:lnTo>
                    <a:pt x="1207" y="742"/>
                  </a:lnTo>
                  <a:lnTo>
                    <a:pt x="1184" y="743"/>
                  </a:lnTo>
                  <a:lnTo>
                    <a:pt x="1162" y="743"/>
                  </a:lnTo>
                  <a:lnTo>
                    <a:pt x="1140" y="743"/>
                  </a:lnTo>
                  <a:lnTo>
                    <a:pt x="1117" y="743"/>
                  </a:lnTo>
                  <a:lnTo>
                    <a:pt x="1095" y="743"/>
                  </a:lnTo>
                  <a:lnTo>
                    <a:pt x="1073" y="742"/>
                  </a:lnTo>
                  <a:lnTo>
                    <a:pt x="1050" y="741"/>
                  </a:lnTo>
                  <a:lnTo>
                    <a:pt x="1028" y="740"/>
                  </a:lnTo>
                  <a:lnTo>
                    <a:pt x="1005" y="738"/>
                  </a:lnTo>
                  <a:lnTo>
                    <a:pt x="983" y="735"/>
                  </a:lnTo>
                  <a:lnTo>
                    <a:pt x="960" y="732"/>
                  </a:lnTo>
                  <a:lnTo>
                    <a:pt x="958" y="732"/>
                  </a:lnTo>
                  <a:lnTo>
                    <a:pt x="955" y="731"/>
                  </a:lnTo>
                  <a:lnTo>
                    <a:pt x="953" y="730"/>
                  </a:lnTo>
                  <a:lnTo>
                    <a:pt x="951" y="730"/>
                  </a:lnTo>
                  <a:lnTo>
                    <a:pt x="967" y="730"/>
                  </a:lnTo>
                  <a:lnTo>
                    <a:pt x="983" y="730"/>
                  </a:lnTo>
                  <a:lnTo>
                    <a:pt x="999" y="730"/>
                  </a:lnTo>
                  <a:lnTo>
                    <a:pt x="1014" y="730"/>
                  </a:lnTo>
                  <a:lnTo>
                    <a:pt x="1030" y="730"/>
                  </a:lnTo>
                  <a:lnTo>
                    <a:pt x="1046" y="730"/>
                  </a:lnTo>
                  <a:lnTo>
                    <a:pt x="1061" y="730"/>
                  </a:lnTo>
                  <a:lnTo>
                    <a:pt x="1078" y="730"/>
                  </a:lnTo>
                  <a:lnTo>
                    <a:pt x="1079" y="730"/>
                  </a:lnTo>
                  <a:lnTo>
                    <a:pt x="1079" y="728"/>
                  </a:lnTo>
                  <a:lnTo>
                    <a:pt x="1079" y="727"/>
                  </a:lnTo>
                  <a:lnTo>
                    <a:pt x="1066" y="726"/>
                  </a:lnTo>
                  <a:lnTo>
                    <a:pt x="1053" y="725"/>
                  </a:lnTo>
                  <a:lnTo>
                    <a:pt x="1041" y="724"/>
                  </a:lnTo>
                  <a:lnTo>
                    <a:pt x="1028" y="723"/>
                  </a:lnTo>
                  <a:lnTo>
                    <a:pt x="1015" y="721"/>
                  </a:lnTo>
                  <a:lnTo>
                    <a:pt x="1002" y="720"/>
                  </a:lnTo>
                  <a:lnTo>
                    <a:pt x="989" y="720"/>
                  </a:lnTo>
                  <a:lnTo>
                    <a:pt x="976" y="719"/>
                  </a:lnTo>
                  <a:lnTo>
                    <a:pt x="962" y="718"/>
                  </a:lnTo>
                  <a:lnTo>
                    <a:pt x="950" y="717"/>
                  </a:lnTo>
                  <a:lnTo>
                    <a:pt x="937" y="717"/>
                  </a:lnTo>
                  <a:lnTo>
                    <a:pt x="923" y="716"/>
                  </a:lnTo>
                  <a:lnTo>
                    <a:pt x="911" y="715"/>
                  </a:lnTo>
                  <a:lnTo>
                    <a:pt x="898" y="713"/>
                  </a:lnTo>
                  <a:lnTo>
                    <a:pt x="884" y="711"/>
                  </a:lnTo>
                  <a:lnTo>
                    <a:pt x="871" y="710"/>
                  </a:lnTo>
                  <a:lnTo>
                    <a:pt x="862" y="705"/>
                  </a:lnTo>
                  <a:lnTo>
                    <a:pt x="855" y="702"/>
                  </a:lnTo>
                  <a:lnTo>
                    <a:pt x="851" y="700"/>
                  </a:lnTo>
                  <a:lnTo>
                    <a:pt x="843" y="695"/>
                  </a:lnTo>
                  <a:lnTo>
                    <a:pt x="850" y="696"/>
                  </a:lnTo>
                  <a:lnTo>
                    <a:pt x="856" y="697"/>
                  </a:lnTo>
                  <a:lnTo>
                    <a:pt x="863" y="697"/>
                  </a:lnTo>
                  <a:lnTo>
                    <a:pt x="870" y="698"/>
                  </a:lnTo>
                  <a:lnTo>
                    <a:pt x="877" y="700"/>
                  </a:lnTo>
                  <a:lnTo>
                    <a:pt x="884" y="701"/>
                  </a:lnTo>
                  <a:lnTo>
                    <a:pt x="892" y="703"/>
                  </a:lnTo>
                  <a:lnTo>
                    <a:pt x="899" y="704"/>
                  </a:lnTo>
                  <a:lnTo>
                    <a:pt x="899" y="702"/>
                  </a:lnTo>
                  <a:lnTo>
                    <a:pt x="899" y="700"/>
                  </a:lnTo>
                  <a:lnTo>
                    <a:pt x="899" y="698"/>
                  </a:lnTo>
                  <a:lnTo>
                    <a:pt x="899" y="697"/>
                  </a:lnTo>
                  <a:lnTo>
                    <a:pt x="889" y="696"/>
                  </a:lnTo>
                  <a:lnTo>
                    <a:pt x="875" y="694"/>
                  </a:lnTo>
                  <a:lnTo>
                    <a:pt x="861" y="692"/>
                  </a:lnTo>
                  <a:lnTo>
                    <a:pt x="846" y="688"/>
                  </a:lnTo>
                  <a:lnTo>
                    <a:pt x="831" y="685"/>
                  </a:lnTo>
                  <a:lnTo>
                    <a:pt x="816" y="680"/>
                  </a:lnTo>
                  <a:lnTo>
                    <a:pt x="803" y="674"/>
                  </a:lnTo>
                  <a:lnTo>
                    <a:pt x="792" y="667"/>
                  </a:lnTo>
                  <a:lnTo>
                    <a:pt x="798" y="665"/>
                  </a:lnTo>
                  <a:lnTo>
                    <a:pt x="807" y="665"/>
                  </a:lnTo>
                  <a:lnTo>
                    <a:pt x="820" y="667"/>
                  </a:lnTo>
                  <a:lnTo>
                    <a:pt x="832" y="670"/>
                  </a:lnTo>
                  <a:lnTo>
                    <a:pt x="846" y="673"/>
                  </a:lnTo>
                  <a:lnTo>
                    <a:pt x="858" y="675"/>
                  </a:lnTo>
                  <a:lnTo>
                    <a:pt x="869" y="678"/>
                  </a:lnTo>
                  <a:lnTo>
                    <a:pt x="876" y="678"/>
                  </a:lnTo>
                  <a:lnTo>
                    <a:pt x="867" y="673"/>
                  </a:lnTo>
                  <a:lnTo>
                    <a:pt x="856" y="668"/>
                  </a:lnTo>
                  <a:lnTo>
                    <a:pt x="846" y="666"/>
                  </a:lnTo>
                  <a:lnTo>
                    <a:pt x="835" y="664"/>
                  </a:lnTo>
                  <a:lnTo>
                    <a:pt x="822" y="662"/>
                  </a:lnTo>
                  <a:lnTo>
                    <a:pt x="809" y="659"/>
                  </a:lnTo>
                  <a:lnTo>
                    <a:pt x="798" y="655"/>
                  </a:lnTo>
                  <a:lnTo>
                    <a:pt x="786" y="649"/>
                  </a:lnTo>
                  <a:lnTo>
                    <a:pt x="791" y="648"/>
                  </a:lnTo>
                  <a:lnTo>
                    <a:pt x="795" y="645"/>
                  </a:lnTo>
                  <a:lnTo>
                    <a:pt x="799" y="644"/>
                  </a:lnTo>
                  <a:lnTo>
                    <a:pt x="803" y="643"/>
                  </a:lnTo>
                  <a:lnTo>
                    <a:pt x="805" y="642"/>
                  </a:lnTo>
                  <a:lnTo>
                    <a:pt x="806" y="641"/>
                  </a:lnTo>
                  <a:lnTo>
                    <a:pt x="806" y="640"/>
                  </a:lnTo>
                  <a:lnTo>
                    <a:pt x="806" y="639"/>
                  </a:lnTo>
                  <a:lnTo>
                    <a:pt x="793" y="639"/>
                  </a:lnTo>
                  <a:lnTo>
                    <a:pt x="784" y="641"/>
                  </a:lnTo>
                  <a:lnTo>
                    <a:pt x="775" y="644"/>
                  </a:lnTo>
                  <a:lnTo>
                    <a:pt x="767" y="649"/>
                  </a:lnTo>
                  <a:lnTo>
                    <a:pt x="759" y="655"/>
                  </a:lnTo>
                  <a:lnTo>
                    <a:pt x="749" y="659"/>
                  </a:lnTo>
                  <a:lnTo>
                    <a:pt x="738" y="663"/>
                  </a:lnTo>
                  <a:lnTo>
                    <a:pt x="725" y="664"/>
                  </a:lnTo>
                  <a:lnTo>
                    <a:pt x="723" y="663"/>
                  </a:lnTo>
                  <a:lnTo>
                    <a:pt x="721" y="660"/>
                  </a:lnTo>
                  <a:lnTo>
                    <a:pt x="718" y="658"/>
                  </a:lnTo>
                  <a:lnTo>
                    <a:pt x="717" y="656"/>
                  </a:lnTo>
                  <a:lnTo>
                    <a:pt x="719" y="656"/>
                  </a:lnTo>
                  <a:lnTo>
                    <a:pt x="722" y="656"/>
                  </a:lnTo>
                  <a:lnTo>
                    <a:pt x="723" y="656"/>
                  </a:lnTo>
                  <a:lnTo>
                    <a:pt x="725" y="656"/>
                  </a:lnTo>
                  <a:lnTo>
                    <a:pt x="723" y="649"/>
                  </a:lnTo>
                  <a:lnTo>
                    <a:pt x="716" y="644"/>
                  </a:lnTo>
                  <a:lnTo>
                    <a:pt x="708" y="640"/>
                  </a:lnTo>
                  <a:lnTo>
                    <a:pt x="700" y="636"/>
                  </a:lnTo>
                  <a:lnTo>
                    <a:pt x="700" y="634"/>
                  </a:lnTo>
                  <a:lnTo>
                    <a:pt x="700" y="632"/>
                  </a:lnTo>
                  <a:lnTo>
                    <a:pt x="700" y="630"/>
                  </a:lnTo>
                  <a:lnTo>
                    <a:pt x="699" y="628"/>
                  </a:lnTo>
                  <a:lnTo>
                    <a:pt x="707" y="629"/>
                  </a:lnTo>
                  <a:lnTo>
                    <a:pt x="711" y="632"/>
                  </a:lnTo>
                  <a:lnTo>
                    <a:pt x="716" y="634"/>
                  </a:lnTo>
                  <a:lnTo>
                    <a:pt x="723" y="634"/>
                  </a:lnTo>
                  <a:lnTo>
                    <a:pt x="723" y="633"/>
                  </a:lnTo>
                  <a:lnTo>
                    <a:pt x="721" y="629"/>
                  </a:lnTo>
                  <a:lnTo>
                    <a:pt x="718" y="625"/>
                  </a:lnTo>
                  <a:lnTo>
                    <a:pt x="716" y="621"/>
                  </a:lnTo>
                  <a:lnTo>
                    <a:pt x="714" y="617"/>
                  </a:lnTo>
                  <a:lnTo>
                    <a:pt x="717" y="617"/>
                  </a:lnTo>
                  <a:lnTo>
                    <a:pt x="721" y="617"/>
                  </a:lnTo>
                  <a:lnTo>
                    <a:pt x="724" y="619"/>
                  </a:lnTo>
                  <a:lnTo>
                    <a:pt x="730" y="621"/>
                  </a:lnTo>
                  <a:lnTo>
                    <a:pt x="730" y="620"/>
                  </a:lnTo>
                  <a:lnTo>
                    <a:pt x="730" y="618"/>
                  </a:lnTo>
                  <a:lnTo>
                    <a:pt x="730" y="617"/>
                  </a:lnTo>
                  <a:lnTo>
                    <a:pt x="724" y="613"/>
                  </a:lnTo>
                  <a:lnTo>
                    <a:pt x="717" y="609"/>
                  </a:lnTo>
                  <a:lnTo>
                    <a:pt x="711" y="603"/>
                  </a:lnTo>
                  <a:lnTo>
                    <a:pt x="706" y="597"/>
                  </a:lnTo>
                  <a:lnTo>
                    <a:pt x="693" y="591"/>
                  </a:lnTo>
                  <a:lnTo>
                    <a:pt x="693" y="588"/>
                  </a:lnTo>
                  <a:lnTo>
                    <a:pt x="700" y="586"/>
                  </a:lnTo>
                  <a:lnTo>
                    <a:pt x="709" y="581"/>
                  </a:lnTo>
                  <a:lnTo>
                    <a:pt x="706" y="579"/>
                  </a:lnTo>
                  <a:lnTo>
                    <a:pt x="701" y="577"/>
                  </a:lnTo>
                  <a:lnTo>
                    <a:pt x="696" y="577"/>
                  </a:lnTo>
                  <a:lnTo>
                    <a:pt x="689" y="577"/>
                  </a:lnTo>
                  <a:lnTo>
                    <a:pt x="686" y="587"/>
                  </a:lnTo>
                  <a:lnTo>
                    <a:pt x="677" y="595"/>
                  </a:lnTo>
                  <a:lnTo>
                    <a:pt x="663" y="602"/>
                  </a:lnTo>
                  <a:lnTo>
                    <a:pt x="646" y="606"/>
                  </a:lnTo>
                  <a:lnTo>
                    <a:pt x="627" y="610"/>
                  </a:lnTo>
                  <a:lnTo>
                    <a:pt x="609" y="612"/>
                  </a:lnTo>
                  <a:lnTo>
                    <a:pt x="593" y="614"/>
                  </a:lnTo>
                  <a:lnTo>
                    <a:pt x="580" y="616"/>
                  </a:lnTo>
                  <a:lnTo>
                    <a:pt x="580" y="617"/>
                  </a:lnTo>
                  <a:lnTo>
                    <a:pt x="580" y="618"/>
                  </a:lnTo>
                  <a:lnTo>
                    <a:pt x="580" y="620"/>
                  </a:lnTo>
                  <a:lnTo>
                    <a:pt x="580" y="621"/>
                  </a:lnTo>
                  <a:lnTo>
                    <a:pt x="590" y="620"/>
                  </a:lnTo>
                  <a:lnTo>
                    <a:pt x="602" y="618"/>
                  </a:lnTo>
                  <a:lnTo>
                    <a:pt x="612" y="617"/>
                  </a:lnTo>
                  <a:lnTo>
                    <a:pt x="623" y="616"/>
                  </a:lnTo>
                  <a:lnTo>
                    <a:pt x="633" y="614"/>
                  </a:lnTo>
                  <a:lnTo>
                    <a:pt x="643" y="613"/>
                  </a:lnTo>
                  <a:lnTo>
                    <a:pt x="655" y="612"/>
                  </a:lnTo>
                  <a:lnTo>
                    <a:pt x="665" y="611"/>
                  </a:lnTo>
                  <a:lnTo>
                    <a:pt x="662" y="619"/>
                  </a:lnTo>
                  <a:lnTo>
                    <a:pt x="653" y="626"/>
                  </a:lnTo>
                  <a:lnTo>
                    <a:pt x="639" y="629"/>
                  </a:lnTo>
                  <a:lnTo>
                    <a:pt x="623" y="633"/>
                  </a:lnTo>
                  <a:lnTo>
                    <a:pt x="605" y="635"/>
                  </a:lnTo>
                  <a:lnTo>
                    <a:pt x="590" y="637"/>
                  </a:lnTo>
                  <a:lnTo>
                    <a:pt x="577" y="640"/>
                  </a:lnTo>
                  <a:lnTo>
                    <a:pt x="568" y="642"/>
                  </a:lnTo>
                  <a:lnTo>
                    <a:pt x="575" y="642"/>
                  </a:lnTo>
                  <a:lnTo>
                    <a:pt x="581" y="643"/>
                  </a:lnTo>
                  <a:lnTo>
                    <a:pt x="587" y="643"/>
                  </a:lnTo>
                  <a:lnTo>
                    <a:pt x="592" y="643"/>
                  </a:lnTo>
                  <a:lnTo>
                    <a:pt x="596" y="643"/>
                  </a:lnTo>
                  <a:lnTo>
                    <a:pt x="603" y="643"/>
                  </a:lnTo>
                  <a:lnTo>
                    <a:pt x="610" y="643"/>
                  </a:lnTo>
                  <a:lnTo>
                    <a:pt x="620" y="643"/>
                  </a:lnTo>
                  <a:lnTo>
                    <a:pt x="615" y="648"/>
                  </a:lnTo>
                  <a:lnTo>
                    <a:pt x="605" y="651"/>
                  </a:lnTo>
                  <a:lnTo>
                    <a:pt x="595" y="654"/>
                  </a:lnTo>
                  <a:lnTo>
                    <a:pt x="582" y="656"/>
                  </a:lnTo>
                  <a:lnTo>
                    <a:pt x="570" y="657"/>
                  </a:lnTo>
                  <a:lnTo>
                    <a:pt x="557" y="658"/>
                  </a:lnTo>
                  <a:lnTo>
                    <a:pt x="548" y="659"/>
                  </a:lnTo>
                  <a:lnTo>
                    <a:pt x="541" y="660"/>
                  </a:lnTo>
                  <a:lnTo>
                    <a:pt x="542" y="660"/>
                  </a:lnTo>
                  <a:lnTo>
                    <a:pt x="542" y="662"/>
                  </a:lnTo>
                  <a:lnTo>
                    <a:pt x="549" y="662"/>
                  </a:lnTo>
                  <a:lnTo>
                    <a:pt x="557" y="662"/>
                  </a:lnTo>
                  <a:lnTo>
                    <a:pt x="564" y="663"/>
                  </a:lnTo>
                  <a:lnTo>
                    <a:pt x="571" y="663"/>
                  </a:lnTo>
                  <a:lnTo>
                    <a:pt x="578" y="664"/>
                  </a:lnTo>
                  <a:lnTo>
                    <a:pt x="585" y="665"/>
                  </a:lnTo>
                  <a:lnTo>
                    <a:pt x="590" y="665"/>
                  </a:lnTo>
                  <a:lnTo>
                    <a:pt x="597" y="666"/>
                  </a:lnTo>
                  <a:lnTo>
                    <a:pt x="590" y="668"/>
                  </a:lnTo>
                  <a:lnTo>
                    <a:pt x="581" y="671"/>
                  </a:lnTo>
                  <a:lnTo>
                    <a:pt x="568" y="673"/>
                  </a:lnTo>
                  <a:lnTo>
                    <a:pt x="555" y="674"/>
                  </a:lnTo>
                  <a:lnTo>
                    <a:pt x="541" y="675"/>
                  </a:lnTo>
                  <a:lnTo>
                    <a:pt x="527" y="677"/>
                  </a:lnTo>
                  <a:lnTo>
                    <a:pt x="514" y="677"/>
                  </a:lnTo>
                  <a:lnTo>
                    <a:pt x="504" y="677"/>
                  </a:lnTo>
                  <a:lnTo>
                    <a:pt x="510" y="679"/>
                  </a:lnTo>
                  <a:lnTo>
                    <a:pt x="514" y="680"/>
                  </a:lnTo>
                  <a:lnTo>
                    <a:pt x="520" y="681"/>
                  </a:lnTo>
                  <a:lnTo>
                    <a:pt x="526" y="682"/>
                  </a:lnTo>
                  <a:lnTo>
                    <a:pt x="532" y="682"/>
                  </a:lnTo>
                  <a:lnTo>
                    <a:pt x="537" y="682"/>
                  </a:lnTo>
                  <a:lnTo>
                    <a:pt x="542" y="683"/>
                  </a:lnTo>
                  <a:lnTo>
                    <a:pt x="548" y="683"/>
                  </a:lnTo>
                  <a:lnTo>
                    <a:pt x="549" y="685"/>
                  </a:lnTo>
                  <a:lnTo>
                    <a:pt x="550" y="687"/>
                  </a:lnTo>
                  <a:lnTo>
                    <a:pt x="550" y="688"/>
                  </a:lnTo>
                  <a:lnTo>
                    <a:pt x="537" y="689"/>
                  </a:lnTo>
                  <a:lnTo>
                    <a:pt x="524" y="690"/>
                  </a:lnTo>
                  <a:lnTo>
                    <a:pt x="511" y="690"/>
                  </a:lnTo>
                  <a:lnTo>
                    <a:pt x="498" y="690"/>
                  </a:lnTo>
                  <a:lnTo>
                    <a:pt x="484" y="689"/>
                  </a:lnTo>
                  <a:lnTo>
                    <a:pt x="471" y="688"/>
                  </a:lnTo>
                  <a:lnTo>
                    <a:pt x="457" y="686"/>
                  </a:lnTo>
                  <a:lnTo>
                    <a:pt x="443" y="682"/>
                  </a:lnTo>
                  <a:lnTo>
                    <a:pt x="437" y="680"/>
                  </a:lnTo>
                  <a:lnTo>
                    <a:pt x="433" y="678"/>
                  </a:lnTo>
                  <a:lnTo>
                    <a:pt x="427" y="675"/>
                  </a:lnTo>
                  <a:lnTo>
                    <a:pt x="422" y="674"/>
                  </a:lnTo>
                  <a:lnTo>
                    <a:pt x="416" y="672"/>
                  </a:lnTo>
                  <a:lnTo>
                    <a:pt x="411" y="670"/>
                  </a:lnTo>
                  <a:lnTo>
                    <a:pt x="405" y="668"/>
                  </a:lnTo>
                  <a:lnTo>
                    <a:pt x="399" y="666"/>
                  </a:lnTo>
                  <a:lnTo>
                    <a:pt x="400" y="665"/>
                  </a:lnTo>
                  <a:lnTo>
                    <a:pt x="403" y="664"/>
                  </a:lnTo>
                  <a:lnTo>
                    <a:pt x="405" y="664"/>
                  </a:lnTo>
                  <a:lnTo>
                    <a:pt x="410" y="664"/>
                  </a:lnTo>
                  <a:lnTo>
                    <a:pt x="410" y="663"/>
                  </a:lnTo>
                  <a:lnTo>
                    <a:pt x="410" y="660"/>
                  </a:lnTo>
                  <a:lnTo>
                    <a:pt x="410" y="659"/>
                  </a:lnTo>
                  <a:lnTo>
                    <a:pt x="410" y="658"/>
                  </a:lnTo>
                  <a:lnTo>
                    <a:pt x="401" y="656"/>
                  </a:lnTo>
                  <a:lnTo>
                    <a:pt x="395" y="655"/>
                  </a:lnTo>
                  <a:lnTo>
                    <a:pt x="388" y="654"/>
                  </a:lnTo>
                  <a:lnTo>
                    <a:pt x="382" y="652"/>
                  </a:lnTo>
                  <a:lnTo>
                    <a:pt x="376" y="650"/>
                  </a:lnTo>
                  <a:lnTo>
                    <a:pt x="370" y="648"/>
                  </a:lnTo>
                  <a:lnTo>
                    <a:pt x="365" y="644"/>
                  </a:lnTo>
                  <a:lnTo>
                    <a:pt x="358" y="639"/>
                  </a:lnTo>
                  <a:lnTo>
                    <a:pt x="363" y="639"/>
                  </a:lnTo>
                  <a:lnTo>
                    <a:pt x="368" y="639"/>
                  </a:lnTo>
                  <a:lnTo>
                    <a:pt x="374" y="639"/>
                  </a:lnTo>
                  <a:lnTo>
                    <a:pt x="380" y="639"/>
                  </a:lnTo>
                  <a:lnTo>
                    <a:pt x="385" y="639"/>
                  </a:lnTo>
                  <a:lnTo>
                    <a:pt x="391" y="639"/>
                  </a:lnTo>
                  <a:lnTo>
                    <a:pt x="397" y="639"/>
                  </a:lnTo>
                  <a:lnTo>
                    <a:pt x="404" y="639"/>
                  </a:lnTo>
                  <a:lnTo>
                    <a:pt x="404" y="637"/>
                  </a:lnTo>
                  <a:lnTo>
                    <a:pt x="404" y="635"/>
                  </a:lnTo>
                  <a:lnTo>
                    <a:pt x="404" y="634"/>
                  </a:lnTo>
                  <a:lnTo>
                    <a:pt x="395" y="632"/>
                  </a:lnTo>
                  <a:lnTo>
                    <a:pt x="384" y="629"/>
                  </a:lnTo>
                  <a:lnTo>
                    <a:pt x="374" y="627"/>
                  </a:lnTo>
                  <a:lnTo>
                    <a:pt x="362" y="625"/>
                  </a:lnTo>
                  <a:lnTo>
                    <a:pt x="352" y="621"/>
                  </a:lnTo>
                  <a:lnTo>
                    <a:pt x="343" y="617"/>
                  </a:lnTo>
                  <a:lnTo>
                    <a:pt x="336" y="610"/>
                  </a:lnTo>
                  <a:lnTo>
                    <a:pt x="330" y="603"/>
                  </a:lnTo>
                  <a:lnTo>
                    <a:pt x="339" y="605"/>
                  </a:lnTo>
                  <a:lnTo>
                    <a:pt x="349" y="606"/>
                  </a:lnTo>
                  <a:lnTo>
                    <a:pt x="358" y="607"/>
                  </a:lnTo>
                  <a:lnTo>
                    <a:pt x="366" y="609"/>
                  </a:lnTo>
                  <a:lnTo>
                    <a:pt x="375" y="610"/>
                  </a:lnTo>
                  <a:lnTo>
                    <a:pt x="384" y="611"/>
                  </a:lnTo>
                  <a:lnTo>
                    <a:pt x="392" y="612"/>
                  </a:lnTo>
                  <a:lnTo>
                    <a:pt x="401" y="612"/>
                  </a:lnTo>
                  <a:lnTo>
                    <a:pt x="400" y="611"/>
                  </a:lnTo>
                  <a:lnTo>
                    <a:pt x="399" y="610"/>
                  </a:lnTo>
                  <a:lnTo>
                    <a:pt x="399" y="607"/>
                  </a:lnTo>
                  <a:lnTo>
                    <a:pt x="399" y="606"/>
                  </a:lnTo>
                  <a:lnTo>
                    <a:pt x="390" y="605"/>
                  </a:lnTo>
                  <a:lnTo>
                    <a:pt x="381" y="604"/>
                  </a:lnTo>
                  <a:lnTo>
                    <a:pt x="372" y="602"/>
                  </a:lnTo>
                  <a:lnTo>
                    <a:pt x="362" y="599"/>
                  </a:lnTo>
                  <a:lnTo>
                    <a:pt x="352" y="597"/>
                  </a:lnTo>
                  <a:lnTo>
                    <a:pt x="343" y="595"/>
                  </a:lnTo>
                  <a:lnTo>
                    <a:pt x="334" y="591"/>
                  </a:lnTo>
                  <a:lnTo>
                    <a:pt x="324" y="587"/>
                  </a:lnTo>
                  <a:lnTo>
                    <a:pt x="325" y="586"/>
                  </a:lnTo>
                  <a:lnTo>
                    <a:pt x="325" y="583"/>
                  </a:lnTo>
                  <a:lnTo>
                    <a:pt x="325" y="582"/>
                  </a:lnTo>
                  <a:lnTo>
                    <a:pt x="325" y="581"/>
                  </a:lnTo>
                  <a:lnTo>
                    <a:pt x="331" y="580"/>
                  </a:lnTo>
                  <a:lnTo>
                    <a:pt x="338" y="579"/>
                  </a:lnTo>
                  <a:lnTo>
                    <a:pt x="344" y="577"/>
                  </a:lnTo>
                  <a:lnTo>
                    <a:pt x="350" y="577"/>
                  </a:lnTo>
                  <a:lnTo>
                    <a:pt x="350" y="576"/>
                  </a:lnTo>
                  <a:lnTo>
                    <a:pt x="350" y="574"/>
                  </a:lnTo>
                  <a:lnTo>
                    <a:pt x="350" y="573"/>
                  </a:lnTo>
                  <a:lnTo>
                    <a:pt x="340" y="571"/>
                  </a:lnTo>
                  <a:lnTo>
                    <a:pt x="335" y="569"/>
                  </a:lnTo>
                  <a:lnTo>
                    <a:pt x="330" y="568"/>
                  </a:lnTo>
                  <a:lnTo>
                    <a:pt x="325" y="567"/>
                  </a:lnTo>
                  <a:lnTo>
                    <a:pt x="325" y="565"/>
                  </a:lnTo>
                  <a:lnTo>
                    <a:pt x="325" y="561"/>
                  </a:lnTo>
                  <a:lnTo>
                    <a:pt x="324" y="559"/>
                  </a:lnTo>
                  <a:lnTo>
                    <a:pt x="324" y="557"/>
                  </a:lnTo>
                  <a:lnTo>
                    <a:pt x="331" y="557"/>
                  </a:lnTo>
                  <a:lnTo>
                    <a:pt x="338" y="558"/>
                  </a:lnTo>
                  <a:lnTo>
                    <a:pt x="345" y="559"/>
                  </a:lnTo>
                  <a:lnTo>
                    <a:pt x="352" y="559"/>
                  </a:lnTo>
                  <a:lnTo>
                    <a:pt x="351" y="558"/>
                  </a:lnTo>
                  <a:lnTo>
                    <a:pt x="350" y="556"/>
                  </a:lnTo>
                  <a:lnTo>
                    <a:pt x="350" y="554"/>
                  </a:lnTo>
                  <a:lnTo>
                    <a:pt x="350" y="553"/>
                  </a:lnTo>
                  <a:lnTo>
                    <a:pt x="344" y="551"/>
                  </a:lnTo>
                  <a:lnTo>
                    <a:pt x="339" y="549"/>
                  </a:lnTo>
                  <a:lnTo>
                    <a:pt x="334" y="546"/>
                  </a:lnTo>
                  <a:lnTo>
                    <a:pt x="328" y="544"/>
                  </a:lnTo>
                  <a:lnTo>
                    <a:pt x="328" y="543"/>
                  </a:lnTo>
                  <a:lnTo>
                    <a:pt x="328" y="541"/>
                  </a:lnTo>
                  <a:lnTo>
                    <a:pt x="327" y="539"/>
                  </a:lnTo>
                  <a:lnTo>
                    <a:pt x="325" y="538"/>
                  </a:lnTo>
                  <a:lnTo>
                    <a:pt x="335" y="537"/>
                  </a:lnTo>
                  <a:lnTo>
                    <a:pt x="342" y="537"/>
                  </a:lnTo>
                  <a:lnTo>
                    <a:pt x="346" y="536"/>
                  </a:lnTo>
                  <a:lnTo>
                    <a:pt x="351" y="536"/>
                  </a:lnTo>
                  <a:lnTo>
                    <a:pt x="355" y="535"/>
                  </a:lnTo>
                  <a:lnTo>
                    <a:pt x="360" y="535"/>
                  </a:lnTo>
                  <a:lnTo>
                    <a:pt x="365" y="534"/>
                  </a:lnTo>
                  <a:lnTo>
                    <a:pt x="372" y="533"/>
                  </a:lnTo>
                  <a:lnTo>
                    <a:pt x="370" y="531"/>
                  </a:lnTo>
                  <a:lnTo>
                    <a:pt x="369" y="531"/>
                  </a:lnTo>
                  <a:lnTo>
                    <a:pt x="369" y="530"/>
                  </a:lnTo>
                  <a:lnTo>
                    <a:pt x="369" y="529"/>
                  </a:lnTo>
                  <a:lnTo>
                    <a:pt x="365" y="529"/>
                  </a:lnTo>
                  <a:lnTo>
                    <a:pt x="360" y="529"/>
                  </a:lnTo>
                  <a:lnTo>
                    <a:pt x="357" y="529"/>
                  </a:lnTo>
                  <a:lnTo>
                    <a:pt x="352" y="529"/>
                  </a:lnTo>
                  <a:lnTo>
                    <a:pt x="347" y="529"/>
                  </a:lnTo>
                  <a:lnTo>
                    <a:pt x="343" y="528"/>
                  </a:lnTo>
                  <a:lnTo>
                    <a:pt x="338" y="528"/>
                  </a:lnTo>
                  <a:lnTo>
                    <a:pt x="334" y="527"/>
                  </a:lnTo>
                  <a:lnTo>
                    <a:pt x="334" y="525"/>
                  </a:lnTo>
                  <a:lnTo>
                    <a:pt x="332" y="521"/>
                  </a:lnTo>
                  <a:lnTo>
                    <a:pt x="331" y="519"/>
                  </a:lnTo>
                  <a:lnTo>
                    <a:pt x="330" y="515"/>
                  </a:lnTo>
                  <a:lnTo>
                    <a:pt x="338" y="514"/>
                  </a:lnTo>
                  <a:lnTo>
                    <a:pt x="345" y="513"/>
                  </a:lnTo>
                  <a:lnTo>
                    <a:pt x="350" y="511"/>
                  </a:lnTo>
                  <a:lnTo>
                    <a:pt x="350" y="504"/>
                  </a:lnTo>
                  <a:lnTo>
                    <a:pt x="343" y="504"/>
                  </a:lnTo>
                  <a:lnTo>
                    <a:pt x="337" y="503"/>
                  </a:lnTo>
                  <a:lnTo>
                    <a:pt x="330" y="505"/>
                  </a:lnTo>
                  <a:lnTo>
                    <a:pt x="325" y="512"/>
                  </a:lnTo>
                  <a:lnTo>
                    <a:pt x="321" y="514"/>
                  </a:lnTo>
                  <a:lnTo>
                    <a:pt x="313" y="518"/>
                  </a:lnTo>
                  <a:lnTo>
                    <a:pt x="302" y="522"/>
                  </a:lnTo>
                  <a:lnTo>
                    <a:pt x="290" y="527"/>
                  </a:lnTo>
                  <a:lnTo>
                    <a:pt x="278" y="531"/>
                  </a:lnTo>
                  <a:lnTo>
                    <a:pt x="267" y="534"/>
                  </a:lnTo>
                  <a:lnTo>
                    <a:pt x="258" y="533"/>
                  </a:lnTo>
                  <a:lnTo>
                    <a:pt x="251" y="529"/>
                  </a:lnTo>
                  <a:lnTo>
                    <a:pt x="252" y="528"/>
                  </a:lnTo>
                  <a:lnTo>
                    <a:pt x="254" y="527"/>
                  </a:lnTo>
                  <a:lnTo>
                    <a:pt x="258" y="526"/>
                  </a:lnTo>
                  <a:lnTo>
                    <a:pt x="263" y="523"/>
                  </a:lnTo>
                  <a:lnTo>
                    <a:pt x="260" y="521"/>
                  </a:lnTo>
                  <a:lnTo>
                    <a:pt x="256" y="519"/>
                  </a:lnTo>
                  <a:lnTo>
                    <a:pt x="253" y="518"/>
                  </a:lnTo>
                  <a:lnTo>
                    <a:pt x="251" y="515"/>
                  </a:lnTo>
                  <a:lnTo>
                    <a:pt x="251" y="513"/>
                  </a:lnTo>
                  <a:lnTo>
                    <a:pt x="252" y="511"/>
                  </a:lnTo>
                  <a:lnTo>
                    <a:pt x="253" y="508"/>
                  </a:lnTo>
                  <a:lnTo>
                    <a:pt x="253" y="506"/>
                  </a:lnTo>
                  <a:lnTo>
                    <a:pt x="259" y="505"/>
                  </a:lnTo>
                  <a:lnTo>
                    <a:pt x="262" y="504"/>
                  </a:lnTo>
                  <a:lnTo>
                    <a:pt x="267" y="503"/>
                  </a:lnTo>
                  <a:lnTo>
                    <a:pt x="270" y="501"/>
                  </a:lnTo>
                  <a:lnTo>
                    <a:pt x="275" y="500"/>
                  </a:lnTo>
                  <a:lnTo>
                    <a:pt x="279" y="499"/>
                  </a:lnTo>
                  <a:lnTo>
                    <a:pt x="286" y="498"/>
                  </a:lnTo>
                  <a:lnTo>
                    <a:pt x="294" y="496"/>
                  </a:lnTo>
                  <a:lnTo>
                    <a:pt x="294" y="495"/>
                  </a:lnTo>
                  <a:lnTo>
                    <a:pt x="293" y="493"/>
                  </a:lnTo>
                  <a:lnTo>
                    <a:pt x="292" y="493"/>
                  </a:lnTo>
                  <a:lnTo>
                    <a:pt x="286" y="492"/>
                  </a:lnTo>
                  <a:lnTo>
                    <a:pt x="279" y="492"/>
                  </a:lnTo>
                  <a:lnTo>
                    <a:pt x="271" y="492"/>
                  </a:lnTo>
                  <a:lnTo>
                    <a:pt x="263" y="492"/>
                  </a:lnTo>
                  <a:lnTo>
                    <a:pt x="266" y="484"/>
                  </a:lnTo>
                  <a:lnTo>
                    <a:pt x="270" y="477"/>
                  </a:lnTo>
                  <a:lnTo>
                    <a:pt x="278" y="474"/>
                  </a:lnTo>
                  <a:lnTo>
                    <a:pt x="287" y="470"/>
                  </a:lnTo>
                  <a:lnTo>
                    <a:pt x="297" y="468"/>
                  </a:lnTo>
                  <a:lnTo>
                    <a:pt x="305" y="466"/>
                  </a:lnTo>
                  <a:lnTo>
                    <a:pt x="312" y="463"/>
                  </a:lnTo>
                  <a:lnTo>
                    <a:pt x="316" y="460"/>
                  </a:lnTo>
                  <a:lnTo>
                    <a:pt x="312" y="461"/>
                  </a:lnTo>
                  <a:lnTo>
                    <a:pt x="305" y="462"/>
                  </a:lnTo>
                  <a:lnTo>
                    <a:pt x="297" y="465"/>
                  </a:lnTo>
                  <a:lnTo>
                    <a:pt x="287" y="467"/>
                  </a:lnTo>
                  <a:lnTo>
                    <a:pt x="278" y="469"/>
                  </a:lnTo>
                  <a:lnTo>
                    <a:pt x="270" y="470"/>
                  </a:lnTo>
                  <a:lnTo>
                    <a:pt x="263" y="470"/>
                  </a:lnTo>
                  <a:lnTo>
                    <a:pt x="259" y="468"/>
                  </a:lnTo>
                  <a:lnTo>
                    <a:pt x="251" y="469"/>
                  </a:lnTo>
                  <a:lnTo>
                    <a:pt x="245" y="470"/>
                  </a:lnTo>
                  <a:lnTo>
                    <a:pt x="240" y="472"/>
                  </a:lnTo>
                  <a:lnTo>
                    <a:pt x="234" y="473"/>
                  </a:lnTo>
                  <a:lnTo>
                    <a:pt x="230" y="474"/>
                  </a:lnTo>
                  <a:lnTo>
                    <a:pt x="223" y="476"/>
                  </a:lnTo>
                  <a:lnTo>
                    <a:pt x="216" y="478"/>
                  </a:lnTo>
                  <a:lnTo>
                    <a:pt x="206" y="482"/>
                  </a:lnTo>
                  <a:lnTo>
                    <a:pt x="178" y="482"/>
                  </a:lnTo>
                  <a:lnTo>
                    <a:pt x="157" y="481"/>
                  </a:lnTo>
                  <a:lnTo>
                    <a:pt x="142" y="481"/>
                  </a:lnTo>
                  <a:lnTo>
                    <a:pt x="133" y="481"/>
                  </a:lnTo>
                  <a:lnTo>
                    <a:pt x="126" y="481"/>
                  </a:lnTo>
                  <a:lnTo>
                    <a:pt x="123" y="480"/>
                  </a:lnTo>
                  <a:lnTo>
                    <a:pt x="122" y="480"/>
                  </a:lnTo>
                  <a:lnTo>
                    <a:pt x="120" y="478"/>
                  </a:lnTo>
                  <a:lnTo>
                    <a:pt x="130" y="476"/>
                  </a:lnTo>
                  <a:lnTo>
                    <a:pt x="138" y="474"/>
                  </a:lnTo>
                  <a:lnTo>
                    <a:pt x="147" y="472"/>
                  </a:lnTo>
                  <a:lnTo>
                    <a:pt x="155" y="469"/>
                  </a:lnTo>
                  <a:lnTo>
                    <a:pt x="163" y="467"/>
                  </a:lnTo>
                  <a:lnTo>
                    <a:pt x="171" y="465"/>
                  </a:lnTo>
                  <a:lnTo>
                    <a:pt x="179" y="461"/>
                  </a:lnTo>
                  <a:lnTo>
                    <a:pt x="186" y="459"/>
                  </a:lnTo>
                  <a:lnTo>
                    <a:pt x="172" y="460"/>
                  </a:lnTo>
                  <a:lnTo>
                    <a:pt x="155" y="462"/>
                  </a:lnTo>
                  <a:lnTo>
                    <a:pt x="135" y="465"/>
                  </a:lnTo>
                  <a:lnTo>
                    <a:pt x="114" y="467"/>
                  </a:lnTo>
                  <a:lnTo>
                    <a:pt x="94" y="467"/>
                  </a:lnTo>
                  <a:lnTo>
                    <a:pt x="76" y="465"/>
                  </a:lnTo>
                  <a:lnTo>
                    <a:pt x="61" y="460"/>
                  </a:lnTo>
                  <a:lnTo>
                    <a:pt x="51" y="451"/>
                  </a:lnTo>
                  <a:lnTo>
                    <a:pt x="73" y="450"/>
                  </a:lnTo>
                  <a:lnTo>
                    <a:pt x="91" y="450"/>
                  </a:lnTo>
                  <a:lnTo>
                    <a:pt x="103" y="448"/>
                  </a:lnTo>
                  <a:lnTo>
                    <a:pt x="112" y="448"/>
                  </a:lnTo>
                  <a:lnTo>
                    <a:pt x="119" y="448"/>
                  </a:lnTo>
                  <a:lnTo>
                    <a:pt x="124" y="447"/>
                  </a:lnTo>
                  <a:lnTo>
                    <a:pt x="127" y="447"/>
                  </a:lnTo>
                  <a:lnTo>
                    <a:pt x="132" y="446"/>
                  </a:lnTo>
                  <a:lnTo>
                    <a:pt x="116" y="440"/>
                  </a:lnTo>
                  <a:lnTo>
                    <a:pt x="101" y="438"/>
                  </a:lnTo>
                  <a:lnTo>
                    <a:pt x="85" y="438"/>
                  </a:lnTo>
                  <a:lnTo>
                    <a:pt x="69" y="438"/>
                  </a:lnTo>
                  <a:lnTo>
                    <a:pt x="54" y="438"/>
                  </a:lnTo>
                  <a:lnTo>
                    <a:pt x="39" y="435"/>
                  </a:lnTo>
                  <a:lnTo>
                    <a:pt x="25" y="428"/>
                  </a:lnTo>
                  <a:lnTo>
                    <a:pt x="12" y="416"/>
                  </a:lnTo>
                  <a:lnTo>
                    <a:pt x="31" y="416"/>
                  </a:lnTo>
                  <a:lnTo>
                    <a:pt x="47" y="416"/>
                  </a:lnTo>
                  <a:lnTo>
                    <a:pt x="58" y="417"/>
                  </a:lnTo>
                  <a:lnTo>
                    <a:pt x="67" y="417"/>
                  </a:lnTo>
                  <a:lnTo>
                    <a:pt x="74" y="417"/>
                  </a:lnTo>
                  <a:lnTo>
                    <a:pt x="79" y="417"/>
                  </a:lnTo>
                  <a:lnTo>
                    <a:pt x="82" y="417"/>
                  </a:lnTo>
                  <a:lnTo>
                    <a:pt x="85" y="416"/>
                  </a:lnTo>
                  <a:lnTo>
                    <a:pt x="73" y="412"/>
                  </a:lnTo>
                  <a:lnTo>
                    <a:pt x="61" y="409"/>
                  </a:lnTo>
                  <a:lnTo>
                    <a:pt x="48" y="407"/>
                  </a:lnTo>
                  <a:lnTo>
                    <a:pt x="35" y="406"/>
                  </a:lnTo>
                  <a:lnTo>
                    <a:pt x="24" y="402"/>
                  </a:lnTo>
                  <a:lnTo>
                    <a:pt x="13" y="398"/>
                  </a:lnTo>
                  <a:lnTo>
                    <a:pt x="4" y="390"/>
                  </a:lnTo>
                  <a:lnTo>
                    <a:pt x="0" y="378"/>
                  </a:lnTo>
                  <a:close/>
                </a:path>
              </a:pathLst>
            </a:custGeom>
            <a:grpFill/>
            <a:ln w="9525">
              <a:noFill/>
              <a:round/>
              <a:headEnd/>
              <a:tailEnd/>
            </a:ln>
          </p:spPr>
          <p:txBody>
            <a:bodyPr/>
            <a:lstStyle/>
            <a:p>
              <a:pPr>
                <a:defRPr/>
              </a:pPr>
              <a:endParaRPr lang="en-US">
                <a:latin typeface="Arial" charset="0"/>
              </a:endParaRPr>
            </a:p>
          </p:txBody>
        </p:sp>
        <p:sp>
          <p:nvSpPr>
            <p:cNvPr id="79902" name="Text Box 29">
              <a:extLst>
                <a:ext uri="{FF2B5EF4-FFF2-40B4-BE49-F238E27FC236}">
                  <a16:creationId xmlns:a16="http://schemas.microsoft.com/office/drawing/2014/main" id="{7A0DE36F-383D-4407-8DBD-E3B0A8069FD0}"/>
                </a:ext>
              </a:extLst>
            </p:cNvPr>
            <p:cNvSpPr txBox="1">
              <a:spLocks noChangeArrowheads="1"/>
            </p:cNvSpPr>
            <p:nvPr/>
          </p:nvSpPr>
          <p:spPr bwMode="auto">
            <a:xfrm flipH="1">
              <a:off x="7467599" y="2895600"/>
              <a:ext cx="870165" cy="338554"/>
            </a:xfrm>
            <a:prstGeom prst="rect">
              <a:avLst/>
            </a:prstGeom>
            <a:grpFill/>
            <a:ln w="9525">
              <a:noFill/>
              <a:miter lim="800000"/>
              <a:headEnd/>
              <a:tailEnd/>
            </a:ln>
          </p:spPr>
          <p:txBody>
            <a:bodyPr>
              <a:spAutoFit/>
            </a:bodyPr>
            <a:lstStyle/>
            <a:p>
              <a:pPr algn="ctr" defTabSz="457200">
                <a:defRPr/>
              </a:pPr>
              <a:r>
                <a:rPr lang="en-US" sz="1600" b="1" dirty="0" err="1">
                  <a:latin typeface="Arial" charset="0"/>
                </a:rPr>
                <a:t>Polvo</a:t>
              </a:r>
              <a:endParaRPr lang="en-US" sz="1600" b="1" dirty="0">
                <a:latin typeface="Arial" charset="0"/>
              </a:endParaRPr>
            </a:p>
          </p:txBody>
        </p:sp>
      </p:grpSp>
      <p:grpSp>
        <p:nvGrpSpPr>
          <p:cNvPr id="64541" name="Group 34">
            <a:extLst>
              <a:ext uri="{FF2B5EF4-FFF2-40B4-BE49-F238E27FC236}">
                <a16:creationId xmlns:a16="http://schemas.microsoft.com/office/drawing/2014/main" id="{FE5658EF-1A64-4D8E-AA79-C923CF28E069}"/>
              </a:ext>
            </a:extLst>
          </p:cNvPr>
          <p:cNvGrpSpPr>
            <a:grpSpLocks/>
          </p:cNvGrpSpPr>
          <p:nvPr/>
        </p:nvGrpSpPr>
        <p:grpSpPr bwMode="auto">
          <a:xfrm>
            <a:off x="7823200" y="2256076"/>
            <a:ext cx="1601788" cy="1677988"/>
            <a:chOff x="5269027" y="996268"/>
            <a:chExt cx="1602348" cy="1677384"/>
          </a:xfrm>
        </p:grpSpPr>
        <p:sp>
          <p:nvSpPr>
            <p:cNvPr id="64571" name="AutoShape 28">
              <a:extLst>
                <a:ext uri="{FF2B5EF4-FFF2-40B4-BE49-F238E27FC236}">
                  <a16:creationId xmlns:a16="http://schemas.microsoft.com/office/drawing/2014/main" id="{E7D7E91B-8876-45BB-8237-FE63956C86D8}"/>
                </a:ext>
              </a:extLst>
            </p:cNvPr>
            <p:cNvSpPr>
              <a:spLocks noChangeArrowheads="1"/>
            </p:cNvSpPr>
            <p:nvPr/>
          </p:nvSpPr>
          <p:spPr bwMode="auto">
            <a:xfrm rot="1948159" flipH="1">
              <a:off x="5269027" y="1284884"/>
              <a:ext cx="1602348" cy="1118152"/>
            </a:xfrm>
            <a:prstGeom prst="flowChartDelay">
              <a:avLst/>
            </a:prstGeom>
            <a:solidFill>
              <a:srgbClr val="969696"/>
            </a:solidFill>
            <a:ln w="38100">
              <a:solidFill>
                <a:srgbClr val="292929"/>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PR" altLang="es-CL"/>
            </a:p>
          </p:txBody>
        </p:sp>
        <p:sp>
          <p:nvSpPr>
            <p:cNvPr id="64572" name="AutoShape 30">
              <a:extLst>
                <a:ext uri="{FF2B5EF4-FFF2-40B4-BE49-F238E27FC236}">
                  <a16:creationId xmlns:a16="http://schemas.microsoft.com/office/drawing/2014/main" id="{60601622-95EB-4C22-940C-0AE7267C0249}"/>
                </a:ext>
              </a:extLst>
            </p:cNvPr>
            <p:cNvSpPr>
              <a:spLocks noChangeArrowheads="1"/>
            </p:cNvSpPr>
            <p:nvPr/>
          </p:nvSpPr>
          <p:spPr bwMode="auto">
            <a:xfrm rot="18227139" flipH="1">
              <a:off x="5036129" y="1332687"/>
              <a:ext cx="1073426" cy="400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543 w 21600"/>
                <a:gd name="T13" fmla="*/ 2543 h 21600"/>
                <a:gd name="T14" fmla="*/ 19057 w 21600"/>
                <a:gd name="T15" fmla="*/ 19057 h 21600"/>
              </a:gdLst>
              <a:ahLst/>
              <a:cxnLst>
                <a:cxn ang="T8">
                  <a:pos x="T0" y="T1"/>
                </a:cxn>
                <a:cxn ang="T9">
                  <a:pos x="T2" y="T3"/>
                </a:cxn>
                <a:cxn ang="T10">
                  <a:pos x="T4" y="T5"/>
                </a:cxn>
                <a:cxn ang="T11">
                  <a:pos x="T6" y="T7"/>
                </a:cxn>
              </a:cxnLst>
              <a:rect l="T12" t="T13" r="T14" b="T15"/>
              <a:pathLst>
                <a:path w="21600" h="21600">
                  <a:moveTo>
                    <a:pt x="0" y="0"/>
                  </a:moveTo>
                  <a:lnTo>
                    <a:pt x="1485" y="21600"/>
                  </a:lnTo>
                  <a:lnTo>
                    <a:pt x="20115" y="21600"/>
                  </a:lnTo>
                  <a:lnTo>
                    <a:pt x="21600" y="0"/>
                  </a:lnTo>
                  <a:close/>
                </a:path>
              </a:pathLst>
            </a:custGeom>
            <a:solidFill>
              <a:srgbClr val="969696"/>
            </a:solidFill>
            <a:ln w="76200">
              <a:solidFill>
                <a:srgbClr val="292929"/>
              </a:solidFill>
              <a:miter lim="800000"/>
              <a:headEnd/>
              <a:tailEnd/>
            </a:ln>
          </p:spPr>
          <p:txBody>
            <a:bodyPr wrap="none" anchor="ctr"/>
            <a:lstStyle/>
            <a:p>
              <a:endParaRPr lang="es-CL"/>
            </a:p>
          </p:txBody>
        </p:sp>
        <p:sp>
          <p:nvSpPr>
            <p:cNvPr id="64573" name="Rectangle 31">
              <a:extLst>
                <a:ext uri="{FF2B5EF4-FFF2-40B4-BE49-F238E27FC236}">
                  <a16:creationId xmlns:a16="http://schemas.microsoft.com/office/drawing/2014/main" id="{8703104A-3439-4E34-95FA-BC59B0382A0B}"/>
                </a:ext>
              </a:extLst>
            </p:cNvPr>
            <p:cNvSpPr>
              <a:spLocks noChangeArrowheads="1"/>
            </p:cNvSpPr>
            <p:nvPr/>
          </p:nvSpPr>
          <p:spPr bwMode="auto">
            <a:xfrm rot="18116818" flipH="1">
              <a:off x="6514897" y="2475383"/>
              <a:ext cx="313083" cy="83455"/>
            </a:xfrm>
            <a:prstGeom prst="rect">
              <a:avLst/>
            </a:prstGeom>
            <a:solidFill>
              <a:srgbClr val="777777"/>
            </a:solidFill>
            <a:ln w="76200">
              <a:solidFill>
                <a:srgbClr val="292929"/>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PR" altLang="es-CL"/>
            </a:p>
          </p:txBody>
        </p:sp>
      </p:grpSp>
      <p:sp>
        <p:nvSpPr>
          <p:cNvPr id="64542" name="Freeform 24">
            <a:extLst>
              <a:ext uri="{FF2B5EF4-FFF2-40B4-BE49-F238E27FC236}">
                <a16:creationId xmlns:a16="http://schemas.microsoft.com/office/drawing/2014/main" id="{6F323176-93B7-422E-82C7-854137D4DEC1}"/>
              </a:ext>
            </a:extLst>
          </p:cNvPr>
          <p:cNvSpPr>
            <a:spLocks/>
          </p:cNvSpPr>
          <p:nvPr/>
        </p:nvSpPr>
        <p:spPr bwMode="auto">
          <a:xfrm rot="1186121">
            <a:off x="7985126" y="3856276"/>
            <a:ext cx="250825" cy="293688"/>
          </a:xfrm>
          <a:custGeom>
            <a:avLst/>
            <a:gdLst>
              <a:gd name="T0" fmla="*/ 0 w 1688"/>
              <a:gd name="T1" fmla="*/ 0 h 2021"/>
              <a:gd name="T2" fmla="*/ 0 w 1688"/>
              <a:gd name="T3" fmla="*/ 0 h 2021"/>
              <a:gd name="T4" fmla="*/ 0 w 1688"/>
              <a:gd name="T5" fmla="*/ 0 h 2021"/>
              <a:gd name="T6" fmla="*/ 0 w 1688"/>
              <a:gd name="T7" fmla="*/ 0 h 2021"/>
              <a:gd name="T8" fmla="*/ 0 w 1688"/>
              <a:gd name="T9" fmla="*/ 0 h 2021"/>
              <a:gd name="T10" fmla="*/ 0 w 1688"/>
              <a:gd name="T11" fmla="*/ 0 h 2021"/>
              <a:gd name="T12" fmla="*/ 0 w 1688"/>
              <a:gd name="T13" fmla="*/ 0 h 2021"/>
              <a:gd name="T14" fmla="*/ 0 w 1688"/>
              <a:gd name="T15" fmla="*/ 0 h 2021"/>
              <a:gd name="T16" fmla="*/ 0 w 1688"/>
              <a:gd name="T17" fmla="*/ 0 h 2021"/>
              <a:gd name="T18" fmla="*/ 0 w 1688"/>
              <a:gd name="T19" fmla="*/ 0 h 2021"/>
              <a:gd name="T20" fmla="*/ 0 w 1688"/>
              <a:gd name="T21" fmla="*/ 0 h 2021"/>
              <a:gd name="T22" fmla="*/ 0 w 1688"/>
              <a:gd name="T23" fmla="*/ 0 h 2021"/>
              <a:gd name="T24" fmla="*/ 0 w 1688"/>
              <a:gd name="T25" fmla="*/ 0 h 2021"/>
              <a:gd name="T26" fmla="*/ 0 w 1688"/>
              <a:gd name="T27" fmla="*/ 0 h 2021"/>
              <a:gd name="T28" fmla="*/ 0 w 1688"/>
              <a:gd name="T29" fmla="*/ 0 h 2021"/>
              <a:gd name="T30" fmla="*/ 0 w 1688"/>
              <a:gd name="T31" fmla="*/ 0 h 2021"/>
              <a:gd name="T32" fmla="*/ 0 w 1688"/>
              <a:gd name="T33" fmla="*/ 0 h 2021"/>
              <a:gd name="T34" fmla="*/ 0 w 1688"/>
              <a:gd name="T35" fmla="*/ 0 h 2021"/>
              <a:gd name="T36" fmla="*/ 0 w 1688"/>
              <a:gd name="T37" fmla="*/ 0 h 2021"/>
              <a:gd name="T38" fmla="*/ 0 w 1688"/>
              <a:gd name="T39" fmla="*/ 0 h 2021"/>
              <a:gd name="T40" fmla="*/ 0 w 1688"/>
              <a:gd name="T41" fmla="*/ 0 h 2021"/>
              <a:gd name="T42" fmla="*/ 0 w 1688"/>
              <a:gd name="T43" fmla="*/ 0 h 2021"/>
              <a:gd name="T44" fmla="*/ 0 w 1688"/>
              <a:gd name="T45" fmla="*/ 0 h 2021"/>
              <a:gd name="T46" fmla="*/ 0 w 1688"/>
              <a:gd name="T47" fmla="*/ 0 h 2021"/>
              <a:gd name="T48" fmla="*/ 0 w 1688"/>
              <a:gd name="T49" fmla="*/ 0 h 2021"/>
              <a:gd name="T50" fmla="*/ 0 w 1688"/>
              <a:gd name="T51" fmla="*/ 0 h 2021"/>
              <a:gd name="T52" fmla="*/ 0 w 1688"/>
              <a:gd name="T53" fmla="*/ 0 h 2021"/>
              <a:gd name="T54" fmla="*/ 0 w 1688"/>
              <a:gd name="T55" fmla="*/ 0 h 2021"/>
              <a:gd name="T56" fmla="*/ 0 w 1688"/>
              <a:gd name="T57" fmla="*/ 0 h 2021"/>
              <a:gd name="T58" fmla="*/ 0 w 1688"/>
              <a:gd name="T59" fmla="*/ 0 h 2021"/>
              <a:gd name="T60" fmla="*/ 0 w 1688"/>
              <a:gd name="T61" fmla="*/ 0 h 2021"/>
              <a:gd name="T62" fmla="*/ 0 w 1688"/>
              <a:gd name="T63" fmla="*/ 0 h 2021"/>
              <a:gd name="T64" fmla="*/ 0 w 1688"/>
              <a:gd name="T65" fmla="*/ 0 h 2021"/>
              <a:gd name="T66" fmla="*/ 0 w 1688"/>
              <a:gd name="T67" fmla="*/ 0 h 2021"/>
              <a:gd name="T68" fmla="*/ 0 w 1688"/>
              <a:gd name="T69" fmla="*/ 0 h 2021"/>
              <a:gd name="T70" fmla="*/ 0 w 1688"/>
              <a:gd name="T71" fmla="*/ 0 h 2021"/>
              <a:gd name="T72" fmla="*/ 0 w 1688"/>
              <a:gd name="T73" fmla="*/ 0 h 2021"/>
              <a:gd name="T74" fmla="*/ 0 w 1688"/>
              <a:gd name="T75" fmla="*/ 0 h 2021"/>
              <a:gd name="T76" fmla="*/ 0 w 1688"/>
              <a:gd name="T77" fmla="*/ 0 h 2021"/>
              <a:gd name="T78" fmla="*/ 0 w 1688"/>
              <a:gd name="T79" fmla="*/ 0 h 2021"/>
              <a:gd name="T80" fmla="*/ 0 w 1688"/>
              <a:gd name="T81" fmla="*/ 0 h 2021"/>
              <a:gd name="T82" fmla="*/ 0 w 1688"/>
              <a:gd name="T83" fmla="*/ 0 h 20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88"/>
              <a:gd name="T127" fmla="*/ 0 h 2021"/>
              <a:gd name="T128" fmla="*/ 1688 w 1688"/>
              <a:gd name="T129" fmla="*/ 2021 h 20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88" h="2021">
                <a:moveTo>
                  <a:pt x="171" y="0"/>
                </a:moveTo>
                <a:lnTo>
                  <a:pt x="169" y="2"/>
                </a:lnTo>
                <a:lnTo>
                  <a:pt x="165" y="10"/>
                </a:lnTo>
                <a:lnTo>
                  <a:pt x="164" y="14"/>
                </a:lnTo>
                <a:lnTo>
                  <a:pt x="162" y="23"/>
                </a:lnTo>
                <a:lnTo>
                  <a:pt x="160" y="31"/>
                </a:lnTo>
                <a:lnTo>
                  <a:pt x="158" y="42"/>
                </a:lnTo>
                <a:lnTo>
                  <a:pt x="154" y="52"/>
                </a:lnTo>
                <a:lnTo>
                  <a:pt x="152" y="65"/>
                </a:lnTo>
                <a:lnTo>
                  <a:pt x="148" y="78"/>
                </a:lnTo>
                <a:lnTo>
                  <a:pt x="145" y="94"/>
                </a:lnTo>
                <a:lnTo>
                  <a:pt x="141" y="109"/>
                </a:lnTo>
                <a:lnTo>
                  <a:pt x="137" y="126"/>
                </a:lnTo>
                <a:lnTo>
                  <a:pt x="133" y="145"/>
                </a:lnTo>
                <a:lnTo>
                  <a:pt x="131" y="164"/>
                </a:lnTo>
                <a:lnTo>
                  <a:pt x="126" y="181"/>
                </a:lnTo>
                <a:lnTo>
                  <a:pt x="120" y="202"/>
                </a:lnTo>
                <a:lnTo>
                  <a:pt x="116" y="223"/>
                </a:lnTo>
                <a:lnTo>
                  <a:pt x="110" y="248"/>
                </a:lnTo>
                <a:lnTo>
                  <a:pt x="107" y="270"/>
                </a:lnTo>
                <a:lnTo>
                  <a:pt x="101" y="293"/>
                </a:lnTo>
                <a:lnTo>
                  <a:pt x="97" y="318"/>
                </a:lnTo>
                <a:lnTo>
                  <a:pt x="93" y="345"/>
                </a:lnTo>
                <a:lnTo>
                  <a:pt x="88" y="369"/>
                </a:lnTo>
                <a:lnTo>
                  <a:pt x="84" y="396"/>
                </a:lnTo>
                <a:lnTo>
                  <a:pt x="78" y="424"/>
                </a:lnTo>
                <a:lnTo>
                  <a:pt x="74" y="453"/>
                </a:lnTo>
                <a:lnTo>
                  <a:pt x="68" y="481"/>
                </a:lnTo>
                <a:lnTo>
                  <a:pt x="65" y="510"/>
                </a:lnTo>
                <a:lnTo>
                  <a:pt x="59" y="540"/>
                </a:lnTo>
                <a:lnTo>
                  <a:pt x="55" y="571"/>
                </a:lnTo>
                <a:lnTo>
                  <a:pt x="51" y="601"/>
                </a:lnTo>
                <a:lnTo>
                  <a:pt x="46" y="632"/>
                </a:lnTo>
                <a:lnTo>
                  <a:pt x="42" y="662"/>
                </a:lnTo>
                <a:lnTo>
                  <a:pt x="36" y="694"/>
                </a:lnTo>
                <a:lnTo>
                  <a:pt x="30" y="727"/>
                </a:lnTo>
                <a:lnTo>
                  <a:pt x="29" y="759"/>
                </a:lnTo>
                <a:lnTo>
                  <a:pt x="25" y="789"/>
                </a:lnTo>
                <a:lnTo>
                  <a:pt x="21" y="824"/>
                </a:lnTo>
                <a:lnTo>
                  <a:pt x="17" y="856"/>
                </a:lnTo>
                <a:lnTo>
                  <a:pt x="15" y="888"/>
                </a:lnTo>
                <a:lnTo>
                  <a:pt x="11" y="921"/>
                </a:lnTo>
                <a:lnTo>
                  <a:pt x="10" y="955"/>
                </a:lnTo>
                <a:lnTo>
                  <a:pt x="8" y="987"/>
                </a:lnTo>
                <a:lnTo>
                  <a:pt x="6" y="1021"/>
                </a:lnTo>
                <a:lnTo>
                  <a:pt x="4" y="1054"/>
                </a:lnTo>
                <a:lnTo>
                  <a:pt x="4" y="1088"/>
                </a:lnTo>
                <a:lnTo>
                  <a:pt x="2" y="1120"/>
                </a:lnTo>
                <a:lnTo>
                  <a:pt x="0" y="1153"/>
                </a:lnTo>
                <a:lnTo>
                  <a:pt x="0" y="1185"/>
                </a:lnTo>
                <a:lnTo>
                  <a:pt x="2" y="1219"/>
                </a:lnTo>
                <a:lnTo>
                  <a:pt x="2" y="1250"/>
                </a:lnTo>
                <a:lnTo>
                  <a:pt x="4" y="1282"/>
                </a:lnTo>
                <a:lnTo>
                  <a:pt x="6" y="1314"/>
                </a:lnTo>
                <a:lnTo>
                  <a:pt x="10" y="1347"/>
                </a:lnTo>
                <a:lnTo>
                  <a:pt x="10" y="1377"/>
                </a:lnTo>
                <a:lnTo>
                  <a:pt x="11" y="1409"/>
                </a:lnTo>
                <a:lnTo>
                  <a:pt x="15" y="1438"/>
                </a:lnTo>
                <a:lnTo>
                  <a:pt x="21" y="1468"/>
                </a:lnTo>
                <a:lnTo>
                  <a:pt x="25" y="1499"/>
                </a:lnTo>
                <a:lnTo>
                  <a:pt x="30" y="1527"/>
                </a:lnTo>
                <a:lnTo>
                  <a:pt x="34" y="1556"/>
                </a:lnTo>
                <a:lnTo>
                  <a:pt x="44" y="1586"/>
                </a:lnTo>
                <a:lnTo>
                  <a:pt x="48" y="1611"/>
                </a:lnTo>
                <a:lnTo>
                  <a:pt x="57" y="1637"/>
                </a:lnTo>
                <a:lnTo>
                  <a:pt x="67" y="1660"/>
                </a:lnTo>
                <a:lnTo>
                  <a:pt x="82" y="1685"/>
                </a:lnTo>
                <a:lnTo>
                  <a:pt x="97" y="1706"/>
                </a:lnTo>
                <a:lnTo>
                  <a:pt x="112" y="1729"/>
                </a:lnTo>
                <a:lnTo>
                  <a:pt x="131" y="1748"/>
                </a:lnTo>
                <a:lnTo>
                  <a:pt x="152" y="1769"/>
                </a:lnTo>
                <a:lnTo>
                  <a:pt x="171" y="1788"/>
                </a:lnTo>
                <a:lnTo>
                  <a:pt x="194" y="1805"/>
                </a:lnTo>
                <a:lnTo>
                  <a:pt x="217" y="1822"/>
                </a:lnTo>
                <a:lnTo>
                  <a:pt x="241" y="1839"/>
                </a:lnTo>
                <a:lnTo>
                  <a:pt x="266" y="1854"/>
                </a:lnTo>
                <a:lnTo>
                  <a:pt x="297" y="1867"/>
                </a:lnTo>
                <a:lnTo>
                  <a:pt x="325" y="1881"/>
                </a:lnTo>
                <a:lnTo>
                  <a:pt x="356" y="1896"/>
                </a:lnTo>
                <a:lnTo>
                  <a:pt x="386" y="1905"/>
                </a:lnTo>
                <a:lnTo>
                  <a:pt x="416" y="1917"/>
                </a:lnTo>
                <a:lnTo>
                  <a:pt x="449" y="1926"/>
                </a:lnTo>
                <a:lnTo>
                  <a:pt x="483" y="1938"/>
                </a:lnTo>
                <a:lnTo>
                  <a:pt x="515" y="1945"/>
                </a:lnTo>
                <a:lnTo>
                  <a:pt x="549" y="1957"/>
                </a:lnTo>
                <a:lnTo>
                  <a:pt x="586" y="1964"/>
                </a:lnTo>
                <a:lnTo>
                  <a:pt x="620" y="1972"/>
                </a:lnTo>
                <a:lnTo>
                  <a:pt x="654" y="1978"/>
                </a:lnTo>
                <a:lnTo>
                  <a:pt x="692" y="1983"/>
                </a:lnTo>
                <a:lnTo>
                  <a:pt x="728" y="1989"/>
                </a:lnTo>
                <a:lnTo>
                  <a:pt x="766" y="1995"/>
                </a:lnTo>
                <a:lnTo>
                  <a:pt x="802" y="1999"/>
                </a:lnTo>
                <a:lnTo>
                  <a:pt x="840" y="2002"/>
                </a:lnTo>
                <a:lnTo>
                  <a:pt x="876" y="2006"/>
                </a:lnTo>
                <a:lnTo>
                  <a:pt x="916" y="2012"/>
                </a:lnTo>
                <a:lnTo>
                  <a:pt x="951" y="2014"/>
                </a:lnTo>
                <a:lnTo>
                  <a:pt x="987" y="2014"/>
                </a:lnTo>
                <a:lnTo>
                  <a:pt x="1023" y="2016"/>
                </a:lnTo>
                <a:lnTo>
                  <a:pt x="1061" y="2018"/>
                </a:lnTo>
                <a:lnTo>
                  <a:pt x="1095" y="2018"/>
                </a:lnTo>
                <a:lnTo>
                  <a:pt x="1131" y="2020"/>
                </a:lnTo>
                <a:lnTo>
                  <a:pt x="1165" y="2020"/>
                </a:lnTo>
                <a:lnTo>
                  <a:pt x="1201" y="2021"/>
                </a:lnTo>
                <a:lnTo>
                  <a:pt x="1234" y="2020"/>
                </a:lnTo>
                <a:lnTo>
                  <a:pt x="1268" y="2020"/>
                </a:lnTo>
                <a:lnTo>
                  <a:pt x="1298" y="2020"/>
                </a:lnTo>
                <a:lnTo>
                  <a:pt x="1331" y="2020"/>
                </a:lnTo>
                <a:lnTo>
                  <a:pt x="1361" y="2018"/>
                </a:lnTo>
                <a:lnTo>
                  <a:pt x="1392" y="2018"/>
                </a:lnTo>
                <a:lnTo>
                  <a:pt x="1420" y="2016"/>
                </a:lnTo>
                <a:lnTo>
                  <a:pt x="1449" y="2016"/>
                </a:lnTo>
                <a:lnTo>
                  <a:pt x="1473" y="2014"/>
                </a:lnTo>
                <a:lnTo>
                  <a:pt x="1500" y="2014"/>
                </a:lnTo>
                <a:lnTo>
                  <a:pt x="1523" y="2010"/>
                </a:lnTo>
                <a:lnTo>
                  <a:pt x="1546" y="2010"/>
                </a:lnTo>
                <a:lnTo>
                  <a:pt x="1565" y="2008"/>
                </a:lnTo>
                <a:lnTo>
                  <a:pt x="1585" y="2006"/>
                </a:lnTo>
                <a:lnTo>
                  <a:pt x="1605" y="2004"/>
                </a:lnTo>
                <a:lnTo>
                  <a:pt x="1622" y="2004"/>
                </a:lnTo>
                <a:lnTo>
                  <a:pt x="1635" y="2002"/>
                </a:lnTo>
                <a:lnTo>
                  <a:pt x="1650" y="2001"/>
                </a:lnTo>
                <a:lnTo>
                  <a:pt x="1660" y="2001"/>
                </a:lnTo>
                <a:lnTo>
                  <a:pt x="1671" y="2001"/>
                </a:lnTo>
                <a:lnTo>
                  <a:pt x="1682" y="2001"/>
                </a:lnTo>
                <a:lnTo>
                  <a:pt x="1688" y="2001"/>
                </a:lnTo>
                <a:lnTo>
                  <a:pt x="491" y="1464"/>
                </a:lnTo>
                <a:lnTo>
                  <a:pt x="171" y="0"/>
                </a:lnTo>
                <a:close/>
              </a:path>
            </a:pathLst>
          </a:custGeom>
          <a:solidFill>
            <a:srgbClr val="F0DE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64543" name="Freeform 25">
            <a:extLst>
              <a:ext uri="{FF2B5EF4-FFF2-40B4-BE49-F238E27FC236}">
                <a16:creationId xmlns:a16="http://schemas.microsoft.com/office/drawing/2014/main" id="{160F207C-6DE4-4657-A1E1-E4A80C9468E6}"/>
              </a:ext>
            </a:extLst>
          </p:cNvPr>
          <p:cNvSpPr>
            <a:spLocks/>
          </p:cNvSpPr>
          <p:nvPr/>
        </p:nvSpPr>
        <p:spPr bwMode="auto">
          <a:xfrm rot="873196">
            <a:off x="8140701" y="3688001"/>
            <a:ext cx="276225" cy="127000"/>
          </a:xfrm>
          <a:custGeom>
            <a:avLst/>
            <a:gdLst>
              <a:gd name="T0" fmla="*/ 0 w 1848"/>
              <a:gd name="T1" fmla="*/ 0 h 871"/>
              <a:gd name="T2" fmla="*/ 0 w 1848"/>
              <a:gd name="T3" fmla="*/ 0 h 871"/>
              <a:gd name="T4" fmla="*/ 0 w 1848"/>
              <a:gd name="T5" fmla="*/ 0 h 871"/>
              <a:gd name="T6" fmla="*/ 0 w 1848"/>
              <a:gd name="T7" fmla="*/ 0 h 871"/>
              <a:gd name="T8" fmla="*/ 0 w 1848"/>
              <a:gd name="T9" fmla="*/ 0 h 871"/>
              <a:gd name="T10" fmla="*/ 0 w 1848"/>
              <a:gd name="T11" fmla="*/ 0 h 871"/>
              <a:gd name="T12" fmla="*/ 0 w 1848"/>
              <a:gd name="T13" fmla="*/ 0 h 871"/>
              <a:gd name="T14" fmla="*/ 0 w 1848"/>
              <a:gd name="T15" fmla="*/ 0 h 871"/>
              <a:gd name="T16" fmla="*/ 0 w 1848"/>
              <a:gd name="T17" fmla="*/ 0 h 871"/>
              <a:gd name="T18" fmla="*/ 0 w 1848"/>
              <a:gd name="T19" fmla="*/ 0 h 871"/>
              <a:gd name="T20" fmla="*/ 0 w 1848"/>
              <a:gd name="T21" fmla="*/ 0 h 871"/>
              <a:gd name="T22" fmla="*/ 0 w 1848"/>
              <a:gd name="T23" fmla="*/ 0 h 871"/>
              <a:gd name="T24" fmla="*/ 0 w 1848"/>
              <a:gd name="T25" fmla="*/ 0 h 871"/>
              <a:gd name="T26" fmla="*/ 0 w 1848"/>
              <a:gd name="T27" fmla="*/ 0 h 871"/>
              <a:gd name="T28" fmla="*/ 0 w 1848"/>
              <a:gd name="T29" fmla="*/ 0 h 871"/>
              <a:gd name="T30" fmla="*/ 0 w 1848"/>
              <a:gd name="T31" fmla="*/ 0 h 871"/>
              <a:gd name="T32" fmla="*/ 0 w 1848"/>
              <a:gd name="T33" fmla="*/ 0 h 871"/>
              <a:gd name="T34" fmla="*/ 0 w 1848"/>
              <a:gd name="T35" fmla="*/ 0 h 871"/>
              <a:gd name="T36" fmla="*/ 0 w 1848"/>
              <a:gd name="T37" fmla="*/ 0 h 871"/>
              <a:gd name="T38" fmla="*/ 0 w 1848"/>
              <a:gd name="T39" fmla="*/ 0 h 871"/>
              <a:gd name="T40" fmla="*/ 0 w 1848"/>
              <a:gd name="T41" fmla="*/ 0 h 871"/>
              <a:gd name="T42" fmla="*/ 0 w 1848"/>
              <a:gd name="T43" fmla="*/ 0 h 871"/>
              <a:gd name="T44" fmla="*/ 0 w 1848"/>
              <a:gd name="T45" fmla="*/ 0 h 871"/>
              <a:gd name="T46" fmla="*/ 0 w 1848"/>
              <a:gd name="T47" fmla="*/ 0 h 871"/>
              <a:gd name="T48" fmla="*/ 0 w 1848"/>
              <a:gd name="T49" fmla="*/ 0 h 871"/>
              <a:gd name="T50" fmla="*/ 0 w 1848"/>
              <a:gd name="T51" fmla="*/ 0 h 871"/>
              <a:gd name="T52" fmla="*/ 0 w 1848"/>
              <a:gd name="T53" fmla="*/ 0 h 871"/>
              <a:gd name="T54" fmla="*/ 0 w 1848"/>
              <a:gd name="T55" fmla="*/ 0 h 871"/>
              <a:gd name="T56" fmla="*/ 0 w 1848"/>
              <a:gd name="T57" fmla="*/ 0 h 871"/>
              <a:gd name="T58" fmla="*/ 0 w 1848"/>
              <a:gd name="T59" fmla="*/ 0 h 871"/>
              <a:gd name="T60" fmla="*/ 0 w 1848"/>
              <a:gd name="T61" fmla="*/ 0 h 871"/>
              <a:gd name="T62" fmla="*/ 0 w 1848"/>
              <a:gd name="T63" fmla="*/ 0 h 871"/>
              <a:gd name="T64" fmla="*/ 0 w 1848"/>
              <a:gd name="T65" fmla="*/ 0 h 871"/>
              <a:gd name="T66" fmla="*/ 0 w 1848"/>
              <a:gd name="T67" fmla="*/ 0 h 871"/>
              <a:gd name="T68" fmla="*/ 0 w 1848"/>
              <a:gd name="T69" fmla="*/ 0 h 871"/>
              <a:gd name="T70" fmla="*/ 0 w 1848"/>
              <a:gd name="T71" fmla="*/ 0 h 871"/>
              <a:gd name="T72" fmla="*/ 0 w 1848"/>
              <a:gd name="T73" fmla="*/ 0 h 871"/>
              <a:gd name="T74" fmla="*/ 0 w 1848"/>
              <a:gd name="T75" fmla="*/ 0 h 871"/>
              <a:gd name="T76" fmla="*/ 0 w 1848"/>
              <a:gd name="T77" fmla="*/ 0 h 871"/>
              <a:gd name="T78" fmla="*/ 0 w 1848"/>
              <a:gd name="T79" fmla="*/ 0 h 871"/>
              <a:gd name="T80" fmla="*/ 0 w 1848"/>
              <a:gd name="T81" fmla="*/ 0 h 871"/>
              <a:gd name="T82" fmla="*/ 0 w 1848"/>
              <a:gd name="T83" fmla="*/ 0 h 871"/>
              <a:gd name="T84" fmla="*/ 0 w 1848"/>
              <a:gd name="T85" fmla="*/ 0 h 871"/>
              <a:gd name="T86" fmla="*/ 0 w 1848"/>
              <a:gd name="T87" fmla="*/ 0 h 871"/>
              <a:gd name="T88" fmla="*/ 0 w 1848"/>
              <a:gd name="T89" fmla="*/ 0 h 871"/>
              <a:gd name="T90" fmla="*/ 0 w 1848"/>
              <a:gd name="T91" fmla="*/ 0 h 871"/>
              <a:gd name="T92" fmla="*/ 0 w 1848"/>
              <a:gd name="T93" fmla="*/ 0 h 871"/>
              <a:gd name="T94" fmla="*/ 0 w 1848"/>
              <a:gd name="T95" fmla="*/ 0 h 871"/>
              <a:gd name="T96" fmla="*/ 0 w 1848"/>
              <a:gd name="T97" fmla="*/ 0 h 871"/>
              <a:gd name="T98" fmla="*/ 0 w 1848"/>
              <a:gd name="T99" fmla="*/ 0 h 871"/>
              <a:gd name="T100" fmla="*/ 0 w 1848"/>
              <a:gd name="T101" fmla="*/ 0 h 871"/>
              <a:gd name="T102" fmla="*/ 0 w 1848"/>
              <a:gd name="T103" fmla="*/ 0 h 871"/>
              <a:gd name="T104" fmla="*/ 0 w 1848"/>
              <a:gd name="T105" fmla="*/ 0 h 871"/>
              <a:gd name="T106" fmla="*/ 0 w 1848"/>
              <a:gd name="T107" fmla="*/ 0 h 871"/>
              <a:gd name="T108" fmla="*/ 0 w 1848"/>
              <a:gd name="T109" fmla="*/ 0 h 871"/>
              <a:gd name="T110" fmla="*/ 0 w 1848"/>
              <a:gd name="T111" fmla="*/ 0 h 871"/>
              <a:gd name="T112" fmla="*/ 0 w 1848"/>
              <a:gd name="T113" fmla="*/ 0 h 871"/>
              <a:gd name="T114" fmla="*/ 0 w 1848"/>
              <a:gd name="T115" fmla="*/ 0 h 871"/>
              <a:gd name="T116" fmla="*/ 0 w 1848"/>
              <a:gd name="T117" fmla="*/ 0 h 871"/>
              <a:gd name="T118" fmla="*/ 0 w 1848"/>
              <a:gd name="T119" fmla="*/ 0 h 87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48"/>
              <a:gd name="T181" fmla="*/ 0 h 871"/>
              <a:gd name="T182" fmla="*/ 1848 w 1848"/>
              <a:gd name="T183" fmla="*/ 871 h 87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48" h="871">
                <a:moveTo>
                  <a:pt x="1048" y="0"/>
                </a:moveTo>
                <a:lnTo>
                  <a:pt x="1051" y="2"/>
                </a:lnTo>
                <a:lnTo>
                  <a:pt x="1057" y="2"/>
                </a:lnTo>
                <a:lnTo>
                  <a:pt x="1065" y="8"/>
                </a:lnTo>
                <a:lnTo>
                  <a:pt x="1072" y="12"/>
                </a:lnTo>
                <a:lnTo>
                  <a:pt x="1082" y="17"/>
                </a:lnTo>
                <a:lnTo>
                  <a:pt x="1093" y="25"/>
                </a:lnTo>
                <a:lnTo>
                  <a:pt x="1108" y="35"/>
                </a:lnTo>
                <a:lnTo>
                  <a:pt x="1122" y="40"/>
                </a:lnTo>
                <a:lnTo>
                  <a:pt x="1137" y="50"/>
                </a:lnTo>
                <a:lnTo>
                  <a:pt x="1143" y="55"/>
                </a:lnTo>
                <a:lnTo>
                  <a:pt x="1150" y="59"/>
                </a:lnTo>
                <a:lnTo>
                  <a:pt x="1160" y="67"/>
                </a:lnTo>
                <a:lnTo>
                  <a:pt x="1169" y="73"/>
                </a:lnTo>
                <a:lnTo>
                  <a:pt x="1175" y="78"/>
                </a:lnTo>
                <a:lnTo>
                  <a:pt x="1183" y="84"/>
                </a:lnTo>
                <a:lnTo>
                  <a:pt x="1192" y="92"/>
                </a:lnTo>
                <a:lnTo>
                  <a:pt x="1202" y="97"/>
                </a:lnTo>
                <a:lnTo>
                  <a:pt x="1209" y="103"/>
                </a:lnTo>
                <a:lnTo>
                  <a:pt x="1217" y="113"/>
                </a:lnTo>
                <a:lnTo>
                  <a:pt x="1226" y="118"/>
                </a:lnTo>
                <a:lnTo>
                  <a:pt x="1236" y="126"/>
                </a:lnTo>
                <a:lnTo>
                  <a:pt x="1241" y="133"/>
                </a:lnTo>
                <a:lnTo>
                  <a:pt x="1249" y="141"/>
                </a:lnTo>
                <a:lnTo>
                  <a:pt x="1257" y="149"/>
                </a:lnTo>
                <a:lnTo>
                  <a:pt x="1264" y="156"/>
                </a:lnTo>
                <a:lnTo>
                  <a:pt x="1270" y="164"/>
                </a:lnTo>
                <a:lnTo>
                  <a:pt x="1279" y="171"/>
                </a:lnTo>
                <a:lnTo>
                  <a:pt x="1285" y="181"/>
                </a:lnTo>
                <a:lnTo>
                  <a:pt x="1293" y="190"/>
                </a:lnTo>
                <a:lnTo>
                  <a:pt x="1298" y="198"/>
                </a:lnTo>
                <a:lnTo>
                  <a:pt x="1304" y="206"/>
                </a:lnTo>
                <a:lnTo>
                  <a:pt x="1312" y="215"/>
                </a:lnTo>
                <a:lnTo>
                  <a:pt x="1318" y="225"/>
                </a:lnTo>
                <a:lnTo>
                  <a:pt x="1323" y="236"/>
                </a:lnTo>
                <a:lnTo>
                  <a:pt x="1327" y="246"/>
                </a:lnTo>
                <a:lnTo>
                  <a:pt x="1333" y="255"/>
                </a:lnTo>
                <a:lnTo>
                  <a:pt x="1337" y="265"/>
                </a:lnTo>
                <a:lnTo>
                  <a:pt x="1338" y="274"/>
                </a:lnTo>
                <a:lnTo>
                  <a:pt x="1342" y="284"/>
                </a:lnTo>
                <a:lnTo>
                  <a:pt x="1346" y="293"/>
                </a:lnTo>
                <a:lnTo>
                  <a:pt x="1348" y="303"/>
                </a:lnTo>
                <a:lnTo>
                  <a:pt x="1350" y="314"/>
                </a:lnTo>
                <a:lnTo>
                  <a:pt x="1352" y="325"/>
                </a:lnTo>
                <a:lnTo>
                  <a:pt x="1352" y="335"/>
                </a:lnTo>
                <a:lnTo>
                  <a:pt x="1354" y="346"/>
                </a:lnTo>
                <a:lnTo>
                  <a:pt x="1352" y="356"/>
                </a:lnTo>
                <a:lnTo>
                  <a:pt x="1350" y="367"/>
                </a:lnTo>
                <a:lnTo>
                  <a:pt x="1348" y="379"/>
                </a:lnTo>
                <a:lnTo>
                  <a:pt x="1348" y="390"/>
                </a:lnTo>
                <a:lnTo>
                  <a:pt x="1342" y="400"/>
                </a:lnTo>
                <a:lnTo>
                  <a:pt x="1338" y="411"/>
                </a:lnTo>
                <a:lnTo>
                  <a:pt x="1335" y="422"/>
                </a:lnTo>
                <a:lnTo>
                  <a:pt x="1331" y="436"/>
                </a:lnTo>
                <a:lnTo>
                  <a:pt x="1323" y="445"/>
                </a:lnTo>
                <a:lnTo>
                  <a:pt x="1314" y="457"/>
                </a:lnTo>
                <a:lnTo>
                  <a:pt x="1302" y="466"/>
                </a:lnTo>
                <a:lnTo>
                  <a:pt x="1293" y="478"/>
                </a:lnTo>
                <a:lnTo>
                  <a:pt x="1279" y="487"/>
                </a:lnTo>
                <a:lnTo>
                  <a:pt x="1266" y="497"/>
                </a:lnTo>
                <a:lnTo>
                  <a:pt x="1251" y="506"/>
                </a:lnTo>
                <a:lnTo>
                  <a:pt x="1236" y="516"/>
                </a:lnTo>
                <a:lnTo>
                  <a:pt x="1217" y="525"/>
                </a:lnTo>
                <a:lnTo>
                  <a:pt x="1200" y="533"/>
                </a:lnTo>
                <a:lnTo>
                  <a:pt x="1181" y="540"/>
                </a:lnTo>
                <a:lnTo>
                  <a:pt x="1160" y="550"/>
                </a:lnTo>
                <a:lnTo>
                  <a:pt x="1137" y="559"/>
                </a:lnTo>
                <a:lnTo>
                  <a:pt x="1114" y="567"/>
                </a:lnTo>
                <a:lnTo>
                  <a:pt x="1091" y="575"/>
                </a:lnTo>
                <a:lnTo>
                  <a:pt x="1070" y="584"/>
                </a:lnTo>
                <a:lnTo>
                  <a:pt x="1044" y="592"/>
                </a:lnTo>
                <a:lnTo>
                  <a:pt x="1017" y="597"/>
                </a:lnTo>
                <a:lnTo>
                  <a:pt x="991" y="605"/>
                </a:lnTo>
                <a:lnTo>
                  <a:pt x="964" y="613"/>
                </a:lnTo>
                <a:lnTo>
                  <a:pt x="937" y="616"/>
                </a:lnTo>
                <a:lnTo>
                  <a:pt x="909" y="626"/>
                </a:lnTo>
                <a:lnTo>
                  <a:pt x="882" y="630"/>
                </a:lnTo>
                <a:lnTo>
                  <a:pt x="854" y="639"/>
                </a:lnTo>
                <a:lnTo>
                  <a:pt x="823" y="643"/>
                </a:lnTo>
                <a:lnTo>
                  <a:pt x="793" y="651"/>
                </a:lnTo>
                <a:lnTo>
                  <a:pt x="764" y="654"/>
                </a:lnTo>
                <a:lnTo>
                  <a:pt x="736" y="660"/>
                </a:lnTo>
                <a:lnTo>
                  <a:pt x="705" y="666"/>
                </a:lnTo>
                <a:lnTo>
                  <a:pt x="677" y="671"/>
                </a:lnTo>
                <a:lnTo>
                  <a:pt x="648" y="675"/>
                </a:lnTo>
                <a:lnTo>
                  <a:pt x="618" y="683"/>
                </a:lnTo>
                <a:lnTo>
                  <a:pt x="588" y="685"/>
                </a:lnTo>
                <a:lnTo>
                  <a:pt x="559" y="689"/>
                </a:lnTo>
                <a:lnTo>
                  <a:pt x="529" y="692"/>
                </a:lnTo>
                <a:lnTo>
                  <a:pt x="500" y="696"/>
                </a:lnTo>
                <a:lnTo>
                  <a:pt x="472" y="700"/>
                </a:lnTo>
                <a:lnTo>
                  <a:pt x="441" y="706"/>
                </a:lnTo>
                <a:lnTo>
                  <a:pt x="413" y="708"/>
                </a:lnTo>
                <a:lnTo>
                  <a:pt x="386" y="713"/>
                </a:lnTo>
                <a:lnTo>
                  <a:pt x="357" y="715"/>
                </a:lnTo>
                <a:lnTo>
                  <a:pt x="331" y="717"/>
                </a:lnTo>
                <a:lnTo>
                  <a:pt x="306" y="719"/>
                </a:lnTo>
                <a:lnTo>
                  <a:pt x="281" y="723"/>
                </a:lnTo>
                <a:lnTo>
                  <a:pt x="257" y="725"/>
                </a:lnTo>
                <a:lnTo>
                  <a:pt x="232" y="729"/>
                </a:lnTo>
                <a:lnTo>
                  <a:pt x="209" y="730"/>
                </a:lnTo>
                <a:lnTo>
                  <a:pt x="190" y="734"/>
                </a:lnTo>
                <a:lnTo>
                  <a:pt x="167" y="734"/>
                </a:lnTo>
                <a:lnTo>
                  <a:pt x="148" y="738"/>
                </a:lnTo>
                <a:lnTo>
                  <a:pt x="127" y="738"/>
                </a:lnTo>
                <a:lnTo>
                  <a:pt x="110" y="740"/>
                </a:lnTo>
                <a:lnTo>
                  <a:pt x="93" y="740"/>
                </a:lnTo>
                <a:lnTo>
                  <a:pt x="78" y="742"/>
                </a:lnTo>
                <a:lnTo>
                  <a:pt x="63" y="744"/>
                </a:lnTo>
                <a:lnTo>
                  <a:pt x="51" y="746"/>
                </a:lnTo>
                <a:lnTo>
                  <a:pt x="38" y="746"/>
                </a:lnTo>
                <a:lnTo>
                  <a:pt x="29" y="748"/>
                </a:lnTo>
                <a:lnTo>
                  <a:pt x="17" y="748"/>
                </a:lnTo>
                <a:lnTo>
                  <a:pt x="13" y="749"/>
                </a:lnTo>
                <a:lnTo>
                  <a:pt x="2" y="749"/>
                </a:lnTo>
                <a:lnTo>
                  <a:pt x="0" y="749"/>
                </a:lnTo>
                <a:lnTo>
                  <a:pt x="481" y="871"/>
                </a:lnTo>
                <a:lnTo>
                  <a:pt x="1848" y="426"/>
                </a:lnTo>
                <a:lnTo>
                  <a:pt x="1304" y="50"/>
                </a:lnTo>
                <a:lnTo>
                  <a:pt x="1048" y="0"/>
                </a:lnTo>
                <a:close/>
              </a:path>
            </a:pathLst>
          </a:custGeom>
          <a:solidFill>
            <a:srgbClr val="F7F2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64544" name="Freeform 28">
            <a:extLst>
              <a:ext uri="{FF2B5EF4-FFF2-40B4-BE49-F238E27FC236}">
                <a16:creationId xmlns:a16="http://schemas.microsoft.com/office/drawing/2014/main" id="{FEE8EFEF-1AFB-4BDD-9A94-82EC2FCCAE0C}"/>
              </a:ext>
            </a:extLst>
          </p:cNvPr>
          <p:cNvSpPr>
            <a:spLocks/>
          </p:cNvSpPr>
          <p:nvPr/>
        </p:nvSpPr>
        <p:spPr bwMode="auto">
          <a:xfrm rot="873196">
            <a:off x="8331200" y="4222989"/>
            <a:ext cx="82550" cy="31750"/>
          </a:xfrm>
          <a:custGeom>
            <a:avLst/>
            <a:gdLst>
              <a:gd name="T0" fmla="*/ 0 w 551"/>
              <a:gd name="T1" fmla="*/ 0 h 222"/>
              <a:gd name="T2" fmla="*/ 0 w 551"/>
              <a:gd name="T3" fmla="*/ 0 h 222"/>
              <a:gd name="T4" fmla="*/ 0 w 551"/>
              <a:gd name="T5" fmla="*/ 0 h 222"/>
              <a:gd name="T6" fmla="*/ 0 w 551"/>
              <a:gd name="T7" fmla="*/ 0 h 222"/>
              <a:gd name="T8" fmla="*/ 0 w 551"/>
              <a:gd name="T9" fmla="*/ 0 h 222"/>
              <a:gd name="T10" fmla="*/ 0 w 551"/>
              <a:gd name="T11" fmla="*/ 0 h 222"/>
              <a:gd name="T12" fmla="*/ 0 60000 65536"/>
              <a:gd name="T13" fmla="*/ 0 60000 65536"/>
              <a:gd name="T14" fmla="*/ 0 60000 65536"/>
              <a:gd name="T15" fmla="*/ 0 60000 65536"/>
              <a:gd name="T16" fmla="*/ 0 60000 65536"/>
              <a:gd name="T17" fmla="*/ 0 60000 65536"/>
              <a:gd name="T18" fmla="*/ 0 w 551"/>
              <a:gd name="T19" fmla="*/ 0 h 222"/>
              <a:gd name="T20" fmla="*/ 551 w 551"/>
              <a:gd name="T21" fmla="*/ 222 h 222"/>
            </a:gdLst>
            <a:ahLst/>
            <a:cxnLst>
              <a:cxn ang="T12">
                <a:pos x="T0" y="T1"/>
              </a:cxn>
              <a:cxn ang="T13">
                <a:pos x="T2" y="T3"/>
              </a:cxn>
              <a:cxn ang="T14">
                <a:pos x="T4" y="T5"/>
              </a:cxn>
              <a:cxn ang="T15">
                <a:pos x="T6" y="T7"/>
              </a:cxn>
              <a:cxn ang="T16">
                <a:pos x="T8" y="T9"/>
              </a:cxn>
              <a:cxn ang="T17">
                <a:pos x="T10" y="T11"/>
              </a:cxn>
            </a:cxnLst>
            <a:rect l="T18" t="T19" r="T20" b="T21"/>
            <a:pathLst>
              <a:path w="551" h="222">
                <a:moveTo>
                  <a:pt x="29" y="0"/>
                </a:moveTo>
                <a:lnTo>
                  <a:pt x="0" y="95"/>
                </a:lnTo>
                <a:lnTo>
                  <a:pt x="534" y="222"/>
                </a:lnTo>
                <a:lnTo>
                  <a:pt x="551" y="144"/>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grpSp>
        <p:nvGrpSpPr>
          <p:cNvPr id="64545" name="Group 40">
            <a:extLst>
              <a:ext uri="{FF2B5EF4-FFF2-40B4-BE49-F238E27FC236}">
                <a16:creationId xmlns:a16="http://schemas.microsoft.com/office/drawing/2014/main" id="{A1093346-E010-4EC9-8919-49F9D9DABF77}"/>
              </a:ext>
            </a:extLst>
          </p:cNvPr>
          <p:cNvGrpSpPr>
            <a:grpSpLocks/>
          </p:cNvGrpSpPr>
          <p:nvPr/>
        </p:nvGrpSpPr>
        <p:grpSpPr bwMode="auto">
          <a:xfrm>
            <a:off x="7061200" y="2103677"/>
            <a:ext cx="1447800" cy="3806825"/>
            <a:chOff x="-2153" y="720"/>
            <a:chExt cx="477" cy="1238"/>
          </a:xfrm>
        </p:grpSpPr>
        <p:sp>
          <p:nvSpPr>
            <p:cNvPr id="64551" name="Freeform 41">
              <a:extLst>
                <a:ext uri="{FF2B5EF4-FFF2-40B4-BE49-F238E27FC236}">
                  <a16:creationId xmlns:a16="http://schemas.microsoft.com/office/drawing/2014/main" id="{0FC105DF-C751-44DB-9E25-CD53557B8C63}"/>
                </a:ext>
              </a:extLst>
            </p:cNvPr>
            <p:cNvSpPr>
              <a:spLocks/>
            </p:cNvSpPr>
            <p:nvPr/>
          </p:nvSpPr>
          <p:spPr bwMode="auto">
            <a:xfrm>
              <a:off x="-2153" y="740"/>
              <a:ext cx="477" cy="1218"/>
            </a:xfrm>
            <a:custGeom>
              <a:avLst/>
              <a:gdLst>
                <a:gd name="T0" fmla="*/ 1 w 929"/>
                <a:gd name="T1" fmla="*/ 1 h 2210"/>
                <a:gd name="T2" fmla="*/ 1 w 929"/>
                <a:gd name="T3" fmla="*/ 1 h 2210"/>
                <a:gd name="T4" fmla="*/ 1 w 929"/>
                <a:gd name="T5" fmla="*/ 1 h 2210"/>
                <a:gd name="T6" fmla="*/ 1 w 929"/>
                <a:gd name="T7" fmla="*/ 1 h 2210"/>
                <a:gd name="T8" fmla="*/ 1 w 929"/>
                <a:gd name="T9" fmla="*/ 1 h 2210"/>
                <a:gd name="T10" fmla="*/ 1 w 929"/>
                <a:gd name="T11" fmla="*/ 1 h 2210"/>
                <a:gd name="T12" fmla="*/ 1 w 929"/>
                <a:gd name="T13" fmla="*/ 1 h 2210"/>
                <a:gd name="T14" fmla="*/ 1 w 929"/>
                <a:gd name="T15" fmla="*/ 1 h 2210"/>
                <a:gd name="T16" fmla="*/ 1 w 929"/>
                <a:gd name="T17" fmla="*/ 1 h 2210"/>
                <a:gd name="T18" fmla="*/ 1 w 929"/>
                <a:gd name="T19" fmla="*/ 1 h 2210"/>
                <a:gd name="T20" fmla="*/ 1 w 929"/>
                <a:gd name="T21" fmla="*/ 1 h 2210"/>
                <a:gd name="T22" fmla="*/ 1 w 929"/>
                <a:gd name="T23" fmla="*/ 1 h 2210"/>
                <a:gd name="T24" fmla="*/ 1 w 929"/>
                <a:gd name="T25" fmla="*/ 1 h 2210"/>
                <a:gd name="T26" fmla="*/ 1 w 929"/>
                <a:gd name="T27" fmla="*/ 1 h 2210"/>
                <a:gd name="T28" fmla="*/ 1 w 929"/>
                <a:gd name="T29" fmla="*/ 1 h 2210"/>
                <a:gd name="T30" fmla="*/ 1 w 929"/>
                <a:gd name="T31" fmla="*/ 1 h 2210"/>
                <a:gd name="T32" fmla="*/ 1 w 929"/>
                <a:gd name="T33" fmla="*/ 1 h 2210"/>
                <a:gd name="T34" fmla="*/ 1 w 929"/>
                <a:gd name="T35" fmla="*/ 1 h 2210"/>
                <a:gd name="T36" fmla="*/ 1 w 929"/>
                <a:gd name="T37" fmla="*/ 0 h 2210"/>
                <a:gd name="T38" fmla="*/ 1 w 929"/>
                <a:gd name="T39" fmla="*/ 1 h 2210"/>
                <a:gd name="T40" fmla="*/ 1 w 929"/>
                <a:gd name="T41" fmla="*/ 1 h 2210"/>
                <a:gd name="T42" fmla="*/ 1 w 929"/>
                <a:gd name="T43" fmla="*/ 1 h 2210"/>
                <a:gd name="T44" fmla="*/ 1 w 929"/>
                <a:gd name="T45" fmla="*/ 1 h 2210"/>
                <a:gd name="T46" fmla="*/ 1 w 929"/>
                <a:gd name="T47" fmla="*/ 1 h 2210"/>
                <a:gd name="T48" fmla="*/ 1 w 929"/>
                <a:gd name="T49" fmla="*/ 1 h 2210"/>
                <a:gd name="T50" fmla="*/ 1 w 929"/>
                <a:gd name="T51" fmla="*/ 1 h 2210"/>
                <a:gd name="T52" fmla="*/ 1 w 929"/>
                <a:gd name="T53" fmla="*/ 1 h 2210"/>
                <a:gd name="T54" fmla="*/ 1 w 929"/>
                <a:gd name="T55" fmla="*/ 1 h 2210"/>
                <a:gd name="T56" fmla="*/ 1 w 929"/>
                <a:gd name="T57" fmla="*/ 1 h 2210"/>
                <a:gd name="T58" fmla="*/ 1 w 929"/>
                <a:gd name="T59" fmla="*/ 1 h 2210"/>
                <a:gd name="T60" fmla="*/ 1 w 929"/>
                <a:gd name="T61" fmla="*/ 1 h 2210"/>
                <a:gd name="T62" fmla="*/ 1 w 929"/>
                <a:gd name="T63" fmla="*/ 1 h 2210"/>
                <a:gd name="T64" fmla="*/ 1 w 929"/>
                <a:gd name="T65" fmla="*/ 1 h 2210"/>
                <a:gd name="T66" fmla="*/ 1 w 929"/>
                <a:gd name="T67" fmla="*/ 1 h 2210"/>
                <a:gd name="T68" fmla="*/ 1 w 929"/>
                <a:gd name="T69" fmla="*/ 1 h 2210"/>
                <a:gd name="T70" fmla="*/ 1 w 929"/>
                <a:gd name="T71" fmla="*/ 1 h 2210"/>
                <a:gd name="T72" fmla="*/ 1 w 929"/>
                <a:gd name="T73" fmla="*/ 1 h 2210"/>
                <a:gd name="T74" fmla="*/ 1 w 929"/>
                <a:gd name="T75" fmla="*/ 1 h 2210"/>
                <a:gd name="T76" fmla="*/ 1 w 929"/>
                <a:gd name="T77" fmla="*/ 1 h 2210"/>
                <a:gd name="T78" fmla="*/ 1 w 929"/>
                <a:gd name="T79" fmla="*/ 1 h 2210"/>
                <a:gd name="T80" fmla="*/ 1 w 929"/>
                <a:gd name="T81" fmla="*/ 1 h 2210"/>
                <a:gd name="T82" fmla="*/ 1 w 929"/>
                <a:gd name="T83" fmla="*/ 1 h 2210"/>
                <a:gd name="T84" fmla="*/ 1 w 929"/>
                <a:gd name="T85" fmla="*/ 1 h 2210"/>
                <a:gd name="T86" fmla="*/ 1 w 929"/>
                <a:gd name="T87" fmla="*/ 1 h 2210"/>
                <a:gd name="T88" fmla="*/ 1 w 929"/>
                <a:gd name="T89" fmla="*/ 1 h 2210"/>
                <a:gd name="T90" fmla="*/ 1 w 929"/>
                <a:gd name="T91" fmla="*/ 1 h 2210"/>
                <a:gd name="T92" fmla="*/ 1 w 929"/>
                <a:gd name="T93" fmla="*/ 1 h 2210"/>
                <a:gd name="T94" fmla="*/ 1 w 929"/>
                <a:gd name="T95" fmla="*/ 1 h 2210"/>
                <a:gd name="T96" fmla="*/ 1 w 929"/>
                <a:gd name="T97" fmla="*/ 1 h 2210"/>
                <a:gd name="T98" fmla="*/ 1 w 929"/>
                <a:gd name="T99" fmla="*/ 1 h 2210"/>
                <a:gd name="T100" fmla="*/ 1 w 929"/>
                <a:gd name="T101" fmla="*/ 1 h 2210"/>
                <a:gd name="T102" fmla="*/ 1 w 929"/>
                <a:gd name="T103" fmla="*/ 1 h 2210"/>
                <a:gd name="T104" fmla="*/ 1 w 929"/>
                <a:gd name="T105" fmla="*/ 1 h 2210"/>
                <a:gd name="T106" fmla="*/ 1 w 929"/>
                <a:gd name="T107" fmla="*/ 1 h 2210"/>
                <a:gd name="T108" fmla="*/ 1 w 929"/>
                <a:gd name="T109" fmla="*/ 1 h 2210"/>
                <a:gd name="T110" fmla="*/ 1 w 929"/>
                <a:gd name="T111" fmla="*/ 1 h 2210"/>
                <a:gd name="T112" fmla="*/ 1 w 929"/>
                <a:gd name="T113" fmla="*/ 1 h 2210"/>
                <a:gd name="T114" fmla="*/ 1 w 929"/>
                <a:gd name="T115" fmla="*/ 1 h 2210"/>
                <a:gd name="T116" fmla="*/ 1 w 929"/>
                <a:gd name="T117" fmla="*/ 1 h 2210"/>
                <a:gd name="T118" fmla="*/ 1 w 929"/>
                <a:gd name="T119" fmla="*/ 1 h 2210"/>
                <a:gd name="T120" fmla="*/ 1 w 929"/>
                <a:gd name="T121" fmla="*/ 1 h 2210"/>
                <a:gd name="T122" fmla="*/ 1 w 929"/>
                <a:gd name="T123" fmla="*/ 1 h 22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29"/>
                <a:gd name="T187" fmla="*/ 0 h 2210"/>
                <a:gd name="T188" fmla="*/ 929 w 929"/>
                <a:gd name="T189" fmla="*/ 2210 h 22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29" h="2210">
                  <a:moveTo>
                    <a:pt x="923" y="615"/>
                  </a:moveTo>
                  <a:lnTo>
                    <a:pt x="917" y="608"/>
                  </a:lnTo>
                  <a:lnTo>
                    <a:pt x="909" y="604"/>
                  </a:lnTo>
                  <a:lnTo>
                    <a:pt x="901" y="599"/>
                  </a:lnTo>
                  <a:lnTo>
                    <a:pt x="891" y="594"/>
                  </a:lnTo>
                  <a:lnTo>
                    <a:pt x="881" y="591"/>
                  </a:lnTo>
                  <a:lnTo>
                    <a:pt x="868" y="589"/>
                  </a:lnTo>
                  <a:lnTo>
                    <a:pt x="854" y="584"/>
                  </a:lnTo>
                  <a:lnTo>
                    <a:pt x="840" y="580"/>
                  </a:lnTo>
                  <a:lnTo>
                    <a:pt x="836" y="579"/>
                  </a:lnTo>
                  <a:lnTo>
                    <a:pt x="831" y="579"/>
                  </a:lnTo>
                  <a:lnTo>
                    <a:pt x="825" y="580"/>
                  </a:lnTo>
                  <a:lnTo>
                    <a:pt x="819" y="583"/>
                  </a:lnTo>
                  <a:lnTo>
                    <a:pt x="814" y="585"/>
                  </a:lnTo>
                  <a:lnTo>
                    <a:pt x="808" y="589"/>
                  </a:lnTo>
                  <a:lnTo>
                    <a:pt x="801" y="593"/>
                  </a:lnTo>
                  <a:lnTo>
                    <a:pt x="795" y="599"/>
                  </a:lnTo>
                  <a:lnTo>
                    <a:pt x="789" y="605"/>
                  </a:lnTo>
                  <a:lnTo>
                    <a:pt x="785" y="609"/>
                  </a:lnTo>
                  <a:lnTo>
                    <a:pt x="781" y="614"/>
                  </a:lnTo>
                  <a:lnTo>
                    <a:pt x="777" y="619"/>
                  </a:lnTo>
                  <a:lnTo>
                    <a:pt x="773" y="622"/>
                  </a:lnTo>
                  <a:lnTo>
                    <a:pt x="769" y="625"/>
                  </a:lnTo>
                  <a:lnTo>
                    <a:pt x="762" y="628"/>
                  </a:lnTo>
                  <a:lnTo>
                    <a:pt x="755" y="631"/>
                  </a:lnTo>
                  <a:lnTo>
                    <a:pt x="748" y="633"/>
                  </a:lnTo>
                  <a:lnTo>
                    <a:pt x="741" y="635"/>
                  </a:lnTo>
                  <a:lnTo>
                    <a:pt x="734" y="636"/>
                  </a:lnTo>
                  <a:lnTo>
                    <a:pt x="727" y="636"/>
                  </a:lnTo>
                  <a:lnTo>
                    <a:pt x="718" y="635"/>
                  </a:lnTo>
                  <a:lnTo>
                    <a:pt x="707" y="633"/>
                  </a:lnTo>
                  <a:lnTo>
                    <a:pt x="690" y="631"/>
                  </a:lnTo>
                  <a:lnTo>
                    <a:pt x="671" y="630"/>
                  </a:lnTo>
                  <a:lnTo>
                    <a:pt x="654" y="629"/>
                  </a:lnTo>
                  <a:lnTo>
                    <a:pt x="634" y="625"/>
                  </a:lnTo>
                  <a:lnTo>
                    <a:pt x="612" y="622"/>
                  </a:lnTo>
                  <a:lnTo>
                    <a:pt x="589" y="617"/>
                  </a:lnTo>
                  <a:lnTo>
                    <a:pt x="566" y="613"/>
                  </a:lnTo>
                  <a:lnTo>
                    <a:pt x="542" y="609"/>
                  </a:lnTo>
                  <a:lnTo>
                    <a:pt x="518" y="605"/>
                  </a:lnTo>
                  <a:lnTo>
                    <a:pt x="495" y="601"/>
                  </a:lnTo>
                  <a:lnTo>
                    <a:pt x="482" y="599"/>
                  </a:lnTo>
                  <a:lnTo>
                    <a:pt x="472" y="595"/>
                  </a:lnTo>
                  <a:lnTo>
                    <a:pt x="462" y="592"/>
                  </a:lnTo>
                  <a:lnTo>
                    <a:pt x="455" y="587"/>
                  </a:lnTo>
                  <a:lnTo>
                    <a:pt x="450" y="584"/>
                  </a:lnTo>
                  <a:lnTo>
                    <a:pt x="446" y="580"/>
                  </a:lnTo>
                  <a:lnTo>
                    <a:pt x="444" y="578"/>
                  </a:lnTo>
                  <a:lnTo>
                    <a:pt x="443" y="577"/>
                  </a:lnTo>
                  <a:lnTo>
                    <a:pt x="442" y="575"/>
                  </a:lnTo>
                  <a:lnTo>
                    <a:pt x="437" y="568"/>
                  </a:lnTo>
                  <a:lnTo>
                    <a:pt x="431" y="556"/>
                  </a:lnTo>
                  <a:lnTo>
                    <a:pt x="423" y="542"/>
                  </a:lnTo>
                  <a:lnTo>
                    <a:pt x="414" y="525"/>
                  </a:lnTo>
                  <a:lnTo>
                    <a:pt x="404" y="507"/>
                  </a:lnTo>
                  <a:lnTo>
                    <a:pt x="392" y="487"/>
                  </a:lnTo>
                  <a:lnTo>
                    <a:pt x="382" y="468"/>
                  </a:lnTo>
                  <a:lnTo>
                    <a:pt x="372" y="449"/>
                  </a:lnTo>
                  <a:lnTo>
                    <a:pt x="363" y="433"/>
                  </a:lnTo>
                  <a:lnTo>
                    <a:pt x="356" y="420"/>
                  </a:lnTo>
                  <a:lnTo>
                    <a:pt x="348" y="410"/>
                  </a:lnTo>
                  <a:lnTo>
                    <a:pt x="341" y="401"/>
                  </a:lnTo>
                  <a:lnTo>
                    <a:pt x="332" y="394"/>
                  </a:lnTo>
                  <a:lnTo>
                    <a:pt x="323" y="389"/>
                  </a:lnTo>
                  <a:lnTo>
                    <a:pt x="313" y="385"/>
                  </a:lnTo>
                  <a:lnTo>
                    <a:pt x="308" y="382"/>
                  </a:lnTo>
                  <a:lnTo>
                    <a:pt x="301" y="379"/>
                  </a:lnTo>
                  <a:lnTo>
                    <a:pt x="293" y="373"/>
                  </a:lnTo>
                  <a:lnTo>
                    <a:pt x="285" y="367"/>
                  </a:lnTo>
                  <a:lnTo>
                    <a:pt x="277" y="362"/>
                  </a:lnTo>
                  <a:lnTo>
                    <a:pt x="270" y="356"/>
                  </a:lnTo>
                  <a:lnTo>
                    <a:pt x="265" y="352"/>
                  </a:lnTo>
                  <a:lnTo>
                    <a:pt x="264" y="351"/>
                  </a:lnTo>
                  <a:lnTo>
                    <a:pt x="265" y="345"/>
                  </a:lnTo>
                  <a:lnTo>
                    <a:pt x="269" y="334"/>
                  </a:lnTo>
                  <a:lnTo>
                    <a:pt x="273" y="324"/>
                  </a:lnTo>
                  <a:lnTo>
                    <a:pt x="278" y="321"/>
                  </a:lnTo>
                  <a:lnTo>
                    <a:pt x="286" y="326"/>
                  </a:lnTo>
                  <a:lnTo>
                    <a:pt x="298" y="332"/>
                  </a:lnTo>
                  <a:lnTo>
                    <a:pt x="307" y="336"/>
                  </a:lnTo>
                  <a:lnTo>
                    <a:pt x="311" y="337"/>
                  </a:lnTo>
                  <a:lnTo>
                    <a:pt x="314" y="336"/>
                  </a:lnTo>
                  <a:lnTo>
                    <a:pt x="317" y="334"/>
                  </a:lnTo>
                  <a:lnTo>
                    <a:pt x="323" y="332"/>
                  </a:lnTo>
                  <a:lnTo>
                    <a:pt x="329" y="327"/>
                  </a:lnTo>
                  <a:lnTo>
                    <a:pt x="332" y="321"/>
                  </a:lnTo>
                  <a:lnTo>
                    <a:pt x="333" y="316"/>
                  </a:lnTo>
                  <a:lnTo>
                    <a:pt x="334" y="310"/>
                  </a:lnTo>
                  <a:lnTo>
                    <a:pt x="334" y="307"/>
                  </a:lnTo>
                  <a:lnTo>
                    <a:pt x="336" y="306"/>
                  </a:lnTo>
                  <a:lnTo>
                    <a:pt x="340" y="305"/>
                  </a:lnTo>
                  <a:lnTo>
                    <a:pt x="346" y="302"/>
                  </a:lnTo>
                  <a:lnTo>
                    <a:pt x="351" y="299"/>
                  </a:lnTo>
                  <a:lnTo>
                    <a:pt x="353" y="295"/>
                  </a:lnTo>
                  <a:lnTo>
                    <a:pt x="352" y="288"/>
                  </a:lnTo>
                  <a:lnTo>
                    <a:pt x="349" y="281"/>
                  </a:lnTo>
                  <a:lnTo>
                    <a:pt x="348" y="279"/>
                  </a:lnTo>
                  <a:lnTo>
                    <a:pt x="362" y="277"/>
                  </a:lnTo>
                  <a:lnTo>
                    <a:pt x="368" y="253"/>
                  </a:lnTo>
                  <a:lnTo>
                    <a:pt x="371" y="254"/>
                  </a:lnTo>
                  <a:lnTo>
                    <a:pt x="378" y="257"/>
                  </a:lnTo>
                  <a:lnTo>
                    <a:pt x="386" y="260"/>
                  </a:lnTo>
                  <a:lnTo>
                    <a:pt x="392" y="261"/>
                  </a:lnTo>
                  <a:lnTo>
                    <a:pt x="397" y="257"/>
                  </a:lnTo>
                  <a:lnTo>
                    <a:pt x="397" y="249"/>
                  </a:lnTo>
                  <a:lnTo>
                    <a:pt x="395" y="241"/>
                  </a:lnTo>
                  <a:lnTo>
                    <a:pt x="394" y="237"/>
                  </a:lnTo>
                  <a:lnTo>
                    <a:pt x="380" y="197"/>
                  </a:lnTo>
                  <a:lnTo>
                    <a:pt x="398" y="185"/>
                  </a:lnTo>
                  <a:lnTo>
                    <a:pt x="400" y="165"/>
                  </a:lnTo>
                  <a:lnTo>
                    <a:pt x="404" y="166"/>
                  </a:lnTo>
                  <a:lnTo>
                    <a:pt x="410" y="170"/>
                  </a:lnTo>
                  <a:lnTo>
                    <a:pt x="422" y="176"/>
                  </a:lnTo>
                  <a:lnTo>
                    <a:pt x="435" y="183"/>
                  </a:lnTo>
                  <a:lnTo>
                    <a:pt x="448" y="190"/>
                  </a:lnTo>
                  <a:lnTo>
                    <a:pt x="461" y="196"/>
                  </a:lnTo>
                  <a:lnTo>
                    <a:pt x="472" y="199"/>
                  </a:lnTo>
                  <a:lnTo>
                    <a:pt x="477" y="200"/>
                  </a:lnTo>
                  <a:lnTo>
                    <a:pt x="482" y="198"/>
                  </a:lnTo>
                  <a:lnTo>
                    <a:pt x="478" y="195"/>
                  </a:lnTo>
                  <a:lnTo>
                    <a:pt x="469" y="188"/>
                  </a:lnTo>
                  <a:lnTo>
                    <a:pt x="455" y="177"/>
                  </a:lnTo>
                  <a:lnTo>
                    <a:pt x="451" y="174"/>
                  </a:lnTo>
                  <a:lnTo>
                    <a:pt x="445" y="168"/>
                  </a:lnTo>
                  <a:lnTo>
                    <a:pt x="438" y="160"/>
                  </a:lnTo>
                  <a:lnTo>
                    <a:pt x="430" y="153"/>
                  </a:lnTo>
                  <a:lnTo>
                    <a:pt x="422" y="145"/>
                  </a:lnTo>
                  <a:lnTo>
                    <a:pt x="416" y="138"/>
                  </a:lnTo>
                  <a:lnTo>
                    <a:pt x="412" y="133"/>
                  </a:lnTo>
                  <a:lnTo>
                    <a:pt x="410" y="132"/>
                  </a:lnTo>
                  <a:lnTo>
                    <a:pt x="413" y="131"/>
                  </a:lnTo>
                  <a:lnTo>
                    <a:pt x="417" y="127"/>
                  </a:lnTo>
                  <a:lnTo>
                    <a:pt x="421" y="121"/>
                  </a:lnTo>
                  <a:lnTo>
                    <a:pt x="421" y="114"/>
                  </a:lnTo>
                  <a:lnTo>
                    <a:pt x="419" y="108"/>
                  </a:lnTo>
                  <a:lnTo>
                    <a:pt x="417" y="101"/>
                  </a:lnTo>
                  <a:lnTo>
                    <a:pt x="420" y="94"/>
                  </a:lnTo>
                  <a:lnTo>
                    <a:pt x="427" y="83"/>
                  </a:lnTo>
                  <a:lnTo>
                    <a:pt x="429" y="70"/>
                  </a:lnTo>
                  <a:lnTo>
                    <a:pt x="422" y="59"/>
                  </a:lnTo>
                  <a:lnTo>
                    <a:pt x="413" y="52"/>
                  </a:lnTo>
                  <a:lnTo>
                    <a:pt x="408" y="49"/>
                  </a:lnTo>
                  <a:lnTo>
                    <a:pt x="407" y="48"/>
                  </a:lnTo>
                  <a:lnTo>
                    <a:pt x="402" y="46"/>
                  </a:lnTo>
                  <a:lnTo>
                    <a:pt x="395" y="41"/>
                  </a:lnTo>
                  <a:lnTo>
                    <a:pt x="386" y="36"/>
                  </a:lnTo>
                  <a:lnTo>
                    <a:pt x="375" y="30"/>
                  </a:lnTo>
                  <a:lnTo>
                    <a:pt x="362" y="22"/>
                  </a:lnTo>
                  <a:lnTo>
                    <a:pt x="346" y="15"/>
                  </a:lnTo>
                  <a:lnTo>
                    <a:pt x="330" y="7"/>
                  </a:lnTo>
                  <a:lnTo>
                    <a:pt x="311" y="1"/>
                  </a:lnTo>
                  <a:lnTo>
                    <a:pt x="291" y="0"/>
                  </a:lnTo>
                  <a:lnTo>
                    <a:pt x="271" y="2"/>
                  </a:lnTo>
                  <a:lnTo>
                    <a:pt x="253" y="6"/>
                  </a:lnTo>
                  <a:lnTo>
                    <a:pt x="235" y="10"/>
                  </a:lnTo>
                  <a:lnTo>
                    <a:pt x="221" y="15"/>
                  </a:lnTo>
                  <a:lnTo>
                    <a:pt x="213" y="18"/>
                  </a:lnTo>
                  <a:lnTo>
                    <a:pt x="210" y="19"/>
                  </a:lnTo>
                  <a:lnTo>
                    <a:pt x="186" y="67"/>
                  </a:lnTo>
                  <a:lnTo>
                    <a:pt x="181" y="80"/>
                  </a:lnTo>
                  <a:lnTo>
                    <a:pt x="170" y="114"/>
                  </a:lnTo>
                  <a:lnTo>
                    <a:pt x="159" y="158"/>
                  </a:lnTo>
                  <a:lnTo>
                    <a:pt x="154" y="201"/>
                  </a:lnTo>
                  <a:lnTo>
                    <a:pt x="150" y="222"/>
                  </a:lnTo>
                  <a:lnTo>
                    <a:pt x="143" y="243"/>
                  </a:lnTo>
                  <a:lnTo>
                    <a:pt x="132" y="265"/>
                  </a:lnTo>
                  <a:lnTo>
                    <a:pt x="119" y="284"/>
                  </a:lnTo>
                  <a:lnTo>
                    <a:pt x="106" y="303"/>
                  </a:lnTo>
                  <a:lnTo>
                    <a:pt x="95" y="317"/>
                  </a:lnTo>
                  <a:lnTo>
                    <a:pt x="88" y="326"/>
                  </a:lnTo>
                  <a:lnTo>
                    <a:pt x="84" y="329"/>
                  </a:lnTo>
                  <a:lnTo>
                    <a:pt x="81" y="334"/>
                  </a:lnTo>
                  <a:lnTo>
                    <a:pt x="73" y="347"/>
                  </a:lnTo>
                  <a:lnTo>
                    <a:pt x="61" y="365"/>
                  </a:lnTo>
                  <a:lnTo>
                    <a:pt x="48" y="388"/>
                  </a:lnTo>
                  <a:lnTo>
                    <a:pt x="33" y="413"/>
                  </a:lnTo>
                  <a:lnTo>
                    <a:pt x="19" y="440"/>
                  </a:lnTo>
                  <a:lnTo>
                    <a:pt x="8" y="465"/>
                  </a:lnTo>
                  <a:lnTo>
                    <a:pt x="3" y="487"/>
                  </a:lnTo>
                  <a:lnTo>
                    <a:pt x="0" y="523"/>
                  </a:lnTo>
                  <a:lnTo>
                    <a:pt x="5" y="562"/>
                  </a:lnTo>
                  <a:lnTo>
                    <a:pt x="13" y="602"/>
                  </a:lnTo>
                  <a:lnTo>
                    <a:pt x="24" y="643"/>
                  </a:lnTo>
                  <a:lnTo>
                    <a:pt x="37" y="682"/>
                  </a:lnTo>
                  <a:lnTo>
                    <a:pt x="50" y="719"/>
                  </a:lnTo>
                  <a:lnTo>
                    <a:pt x="61" y="750"/>
                  </a:lnTo>
                  <a:lnTo>
                    <a:pt x="71" y="776"/>
                  </a:lnTo>
                  <a:lnTo>
                    <a:pt x="76" y="803"/>
                  </a:lnTo>
                  <a:lnTo>
                    <a:pt x="82" y="836"/>
                  </a:lnTo>
                  <a:lnTo>
                    <a:pt x="88" y="871"/>
                  </a:lnTo>
                  <a:lnTo>
                    <a:pt x="96" y="903"/>
                  </a:lnTo>
                  <a:lnTo>
                    <a:pt x="104" y="932"/>
                  </a:lnTo>
                  <a:lnTo>
                    <a:pt x="115" y="950"/>
                  </a:lnTo>
                  <a:lnTo>
                    <a:pt x="132" y="957"/>
                  </a:lnTo>
                  <a:lnTo>
                    <a:pt x="151" y="949"/>
                  </a:lnTo>
                  <a:lnTo>
                    <a:pt x="157" y="947"/>
                  </a:lnTo>
                  <a:lnTo>
                    <a:pt x="157" y="955"/>
                  </a:lnTo>
                  <a:lnTo>
                    <a:pt x="151" y="971"/>
                  </a:lnTo>
                  <a:lnTo>
                    <a:pt x="142" y="992"/>
                  </a:lnTo>
                  <a:lnTo>
                    <a:pt x="130" y="1016"/>
                  </a:lnTo>
                  <a:lnTo>
                    <a:pt x="120" y="1040"/>
                  </a:lnTo>
                  <a:lnTo>
                    <a:pt x="112" y="1063"/>
                  </a:lnTo>
                  <a:lnTo>
                    <a:pt x="107" y="1082"/>
                  </a:lnTo>
                  <a:lnTo>
                    <a:pt x="106" y="1099"/>
                  </a:lnTo>
                  <a:lnTo>
                    <a:pt x="107" y="1120"/>
                  </a:lnTo>
                  <a:lnTo>
                    <a:pt x="111" y="1143"/>
                  </a:lnTo>
                  <a:lnTo>
                    <a:pt x="115" y="1168"/>
                  </a:lnTo>
                  <a:lnTo>
                    <a:pt x="122" y="1196"/>
                  </a:lnTo>
                  <a:lnTo>
                    <a:pt x="132" y="1223"/>
                  </a:lnTo>
                  <a:lnTo>
                    <a:pt x="142" y="1252"/>
                  </a:lnTo>
                  <a:lnTo>
                    <a:pt x="156" y="1280"/>
                  </a:lnTo>
                  <a:lnTo>
                    <a:pt x="156" y="1286"/>
                  </a:lnTo>
                  <a:lnTo>
                    <a:pt x="159" y="1317"/>
                  </a:lnTo>
                  <a:lnTo>
                    <a:pt x="158" y="1374"/>
                  </a:lnTo>
                  <a:lnTo>
                    <a:pt x="144" y="1455"/>
                  </a:lnTo>
                  <a:lnTo>
                    <a:pt x="142" y="1465"/>
                  </a:lnTo>
                  <a:lnTo>
                    <a:pt x="140" y="1479"/>
                  </a:lnTo>
                  <a:lnTo>
                    <a:pt x="136" y="1494"/>
                  </a:lnTo>
                  <a:lnTo>
                    <a:pt x="133" y="1511"/>
                  </a:lnTo>
                  <a:lnTo>
                    <a:pt x="127" y="1529"/>
                  </a:lnTo>
                  <a:lnTo>
                    <a:pt x="121" y="1548"/>
                  </a:lnTo>
                  <a:lnTo>
                    <a:pt x="113" y="1567"/>
                  </a:lnTo>
                  <a:lnTo>
                    <a:pt x="104" y="1586"/>
                  </a:lnTo>
                  <a:lnTo>
                    <a:pt x="94" y="1621"/>
                  </a:lnTo>
                  <a:lnTo>
                    <a:pt x="86" y="1680"/>
                  </a:lnTo>
                  <a:lnTo>
                    <a:pt x="79" y="1754"/>
                  </a:lnTo>
                  <a:lnTo>
                    <a:pt x="74" y="1836"/>
                  </a:lnTo>
                  <a:lnTo>
                    <a:pt x="69" y="1915"/>
                  </a:lnTo>
                  <a:lnTo>
                    <a:pt x="67" y="1983"/>
                  </a:lnTo>
                  <a:lnTo>
                    <a:pt x="65" y="2030"/>
                  </a:lnTo>
                  <a:lnTo>
                    <a:pt x="65" y="2047"/>
                  </a:lnTo>
                  <a:lnTo>
                    <a:pt x="71" y="2169"/>
                  </a:lnTo>
                  <a:lnTo>
                    <a:pt x="175" y="2170"/>
                  </a:lnTo>
                  <a:lnTo>
                    <a:pt x="183" y="2152"/>
                  </a:lnTo>
                  <a:lnTo>
                    <a:pt x="185" y="2152"/>
                  </a:lnTo>
                  <a:lnTo>
                    <a:pt x="187" y="2151"/>
                  </a:lnTo>
                  <a:lnTo>
                    <a:pt x="193" y="2150"/>
                  </a:lnTo>
                  <a:lnTo>
                    <a:pt x="200" y="2150"/>
                  </a:lnTo>
                  <a:lnTo>
                    <a:pt x="209" y="2150"/>
                  </a:lnTo>
                  <a:lnTo>
                    <a:pt x="220" y="2152"/>
                  </a:lnTo>
                  <a:lnTo>
                    <a:pt x="234" y="2154"/>
                  </a:lnTo>
                  <a:lnTo>
                    <a:pt x="250" y="2160"/>
                  </a:lnTo>
                  <a:lnTo>
                    <a:pt x="256" y="2168"/>
                  </a:lnTo>
                  <a:lnTo>
                    <a:pt x="260" y="2182"/>
                  </a:lnTo>
                  <a:lnTo>
                    <a:pt x="262" y="2195"/>
                  </a:lnTo>
                  <a:lnTo>
                    <a:pt x="262" y="2200"/>
                  </a:lnTo>
                  <a:lnTo>
                    <a:pt x="325" y="2210"/>
                  </a:lnTo>
                  <a:lnTo>
                    <a:pt x="416" y="2204"/>
                  </a:lnTo>
                  <a:lnTo>
                    <a:pt x="416" y="2170"/>
                  </a:lnTo>
                  <a:lnTo>
                    <a:pt x="523" y="2206"/>
                  </a:lnTo>
                  <a:lnTo>
                    <a:pt x="529" y="2206"/>
                  </a:lnTo>
                  <a:lnTo>
                    <a:pt x="544" y="2205"/>
                  </a:lnTo>
                  <a:lnTo>
                    <a:pt x="567" y="2205"/>
                  </a:lnTo>
                  <a:lnTo>
                    <a:pt x="594" y="2203"/>
                  </a:lnTo>
                  <a:lnTo>
                    <a:pt x="620" y="2202"/>
                  </a:lnTo>
                  <a:lnTo>
                    <a:pt x="647" y="2199"/>
                  </a:lnTo>
                  <a:lnTo>
                    <a:pt x="669" y="2197"/>
                  </a:lnTo>
                  <a:lnTo>
                    <a:pt x="683" y="2193"/>
                  </a:lnTo>
                  <a:lnTo>
                    <a:pt x="696" y="2188"/>
                  </a:lnTo>
                  <a:lnTo>
                    <a:pt x="697" y="2180"/>
                  </a:lnTo>
                  <a:lnTo>
                    <a:pt x="690" y="2166"/>
                  </a:lnTo>
                  <a:lnTo>
                    <a:pt x="679" y="2142"/>
                  </a:lnTo>
                  <a:lnTo>
                    <a:pt x="672" y="2129"/>
                  </a:lnTo>
                  <a:lnTo>
                    <a:pt x="664" y="2119"/>
                  </a:lnTo>
                  <a:lnTo>
                    <a:pt x="655" y="2113"/>
                  </a:lnTo>
                  <a:lnTo>
                    <a:pt x="645" y="2108"/>
                  </a:lnTo>
                  <a:lnTo>
                    <a:pt x="635" y="2105"/>
                  </a:lnTo>
                  <a:lnTo>
                    <a:pt x="625" y="2104"/>
                  </a:lnTo>
                  <a:lnTo>
                    <a:pt x="616" y="2102"/>
                  </a:lnTo>
                  <a:lnTo>
                    <a:pt x="607" y="2100"/>
                  </a:lnTo>
                  <a:lnTo>
                    <a:pt x="604" y="2099"/>
                  </a:lnTo>
                  <a:lnTo>
                    <a:pt x="598" y="2098"/>
                  </a:lnTo>
                  <a:lnTo>
                    <a:pt x="591" y="2097"/>
                  </a:lnTo>
                  <a:lnTo>
                    <a:pt x="583" y="2094"/>
                  </a:lnTo>
                  <a:lnTo>
                    <a:pt x="574" y="2092"/>
                  </a:lnTo>
                  <a:lnTo>
                    <a:pt x="566" y="2090"/>
                  </a:lnTo>
                  <a:lnTo>
                    <a:pt x="559" y="2086"/>
                  </a:lnTo>
                  <a:lnTo>
                    <a:pt x="553" y="2084"/>
                  </a:lnTo>
                  <a:lnTo>
                    <a:pt x="544" y="2078"/>
                  </a:lnTo>
                  <a:lnTo>
                    <a:pt x="534" y="2071"/>
                  </a:lnTo>
                  <a:lnTo>
                    <a:pt x="522" y="2063"/>
                  </a:lnTo>
                  <a:lnTo>
                    <a:pt x="511" y="2055"/>
                  </a:lnTo>
                  <a:lnTo>
                    <a:pt x="501" y="2047"/>
                  </a:lnTo>
                  <a:lnTo>
                    <a:pt x="493" y="2039"/>
                  </a:lnTo>
                  <a:lnTo>
                    <a:pt x="489" y="2033"/>
                  </a:lnTo>
                  <a:lnTo>
                    <a:pt x="489" y="2028"/>
                  </a:lnTo>
                  <a:lnTo>
                    <a:pt x="499" y="2000"/>
                  </a:lnTo>
                  <a:lnTo>
                    <a:pt x="504" y="1975"/>
                  </a:lnTo>
                  <a:lnTo>
                    <a:pt x="504" y="1951"/>
                  </a:lnTo>
                  <a:lnTo>
                    <a:pt x="501" y="1933"/>
                  </a:lnTo>
                  <a:lnTo>
                    <a:pt x="498" y="1918"/>
                  </a:lnTo>
                  <a:lnTo>
                    <a:pt x="493" y="1907"/>
                  </a:lnTo>
                  <a:lnTo>
                    <a:pt x="490" y="1900"/>
                  </a:lnTo>
                  <a:lnTo>
                    <a:pt x="489" y="1897"/>
                  </a:lnTo>
                  <a:lnTo>
                    <a:pt x="489" y="1888"/>
                  </a:lnTo>
                  <a:lnTo>
                    <a:pt x="488" y="1865"/>
                  </a:lnTo>
                  <a:lnTo>
                    <a:pt x="489" y="1833"/>
                  </a:lnTo>
                  <a:lnTo>
                    <a:pt x="490" y="1796"/>
                  </a:lnTo>
                  <a:lnTo>
                    <a:pt x="491" y="1779"/>
                  </a:lnTo>
                  <a:lnTo>
                    <a:pt x="492" y="1763"/>
                  </a:lnTo>
                  <a:lnTo>
                    <a:pt x="493" y="1748"/>
                  </a:lnTo>
                  <a:lnTo>
                    <a:pt x="496" y="1731"/>
                  </a:lnTo>
                  <a:lnTo>
                    <a:pt x="500" y="1715"/>
                  </a:lnTo>
                  <a:lnTo>
                    <a:pt x="506" y="1698"/>
                  </a:lnTo>
                  <a:lnTo>
                    <a:pt x="515" y="1678"/>
                  </a:lnTo>
                  <a:lnTo>
                    <a:pt x="527" y="1655"/>
                  </a:lnTo>
                  <a:lnTo>
                    <a:pt x="539" y="1619"/>
                  </a:lnTo>
                  <a:lnTo>
                    <a:pt x="544" y="1572"/>
                  </a:lnTo>
                  <a:lnTo>
                    <a:pt x="544" y="1518"/>
                  </a:lnTo>
                  <a:lnTo>
                    <a:pt x="539" y="1463"/>
                  </a:lnTo>
                  <a:lnTo>
                    <a:pt x="533" y="1409"/>
                  </a:lnTo>
                  <a:lnTo>
                    <a:pt x="526" y="1360"/>
                  </a:lnTo>
                  <a:lnTo>
                    <a:pt x="520" y="1322"/>
                  </a:lnTo>
                  <a:lnTo>
                    <a:pt x="518" y="1298"/>
                  </a:lnTo>
                  <a:lnTo>
                    <a:pt x="515" y="1274"/>
                  </a:lnTo>
                  <a:lnTo>
                    <a:pt x="512" y="1249"/>
                  </a:lnTo>
                  <a:lnTo>
                    <a:pt x="506" y="1223"/>
                  </a:lnTo>
                  <a:lnTo>
                    <a:pt x="500" y="1199"/>
                  </a:lnTo>
                  <a:lnTo>
                    <a:pt x="493" y="1176"/>
                  </a:lnTo>
                  <a:lnTo>
                    <a:pt x="488" y="1155"/>
                  </a:lnTo>
                  <a:lnTo>
                    <a:pt x="483" y="1138"/>
                  </a:lnTo>
                  <a:lnTo>
                    <a:pt x="480" y="1125"/>
                  </a:lnTo>
                  <a:lnTo>
                    <a:pt x="480" y="1106"/>
                  </a:lnTo>
                  <a:lnTo>
                    <a:pt x="484" y="1086"/>
                  </a:lnTo>
                  <a:lnTo>
                    <a:pt x="486" y="1069"/>
                  </a:lnTo>
                  <a:lnTo>
                    <a:pt x="480" y="1054"/>
                  </a:lnTo>
                  <a:lnTo>
                    <a:pt x="474" y="1042"/>
                  </a:lnTo>
                  <a:lnTo>
                    <a:pt x="472" y="1028"/>
                  </a:lnTo>
                  <a:lnTo>
                    <a:pt x="473" y="1010"/>
                  </a:lnTo>
                  <a:lnTo>
                    <a:pt x="475" y="991"/>
                  </a:lnTo>
                  <a:lnTo>
                    <a:pt x="477" y="971"/>
                  </a:lnTo>
                  <a:lnTo>
                    <a:pt x="477" y="960"/>
                  </a:lnTo>
                  <a:lnTo>
                    <a:pt x="476" y="954"/>
                  </a:lnTo>
                  <a:lnTo>
                    <a:pt x="475" y="953"/>
                  </a:lnTo>
                  <a:lnTo>
                    <a:pt x="460" y="945"/>
                  </a:lnTo>
                  <a:lnTo>
                    <a:pt x="465" y="905"/>
                  </a:lnTo>
                  <a:lnTo>
                    <a:pt x="483" y="885"/>
                  </a:lnTo>
                  <a:lnTo>
                    <a:pt x="485" y="871"/>
                  </a:lnTo>
                  <a:lnTo>
                    <a:pt x="481" y="852"/>
                  </a:lnTo>
                  <a:lnTo>
                    <a:pt x="472" y="833"/>
                  </a:lnTo>
                  <a:lnTo>
                    <a:pt x="463" y="814"/>
                  </a:lnTo>
                  <a:lnTo>
                    <a:pt x="486" y="820"/>
                  </a:lnTo>
                  <a:lnTo>
                    <a:pt x="510" y="826"/>
                  </a:lnTo>
                  <a:lnTo>
                    <a:pt x="534" y="832"/>
                  </a:lnTo>
                  <a:lnTo>
                    <a:pt x="556" y="836"/>
                  </a:lnTo>
                  <a:lnTo>
                    <a:pt x="576" y="842"/>
                  </a:lnTo>
                  <a:lnTo>
                    <a:pt x="594" y="847"/>
                  </a:lnTo>
                  <a:lnTo>
                    <a:pt x="607" y="851"/>
                  </a:lnTo>
                  <a:lnTo>
                    <a:pt x="616" y="855"/>
                  </a:lnTo>
                  <a:lnTo>
                    <a:pt x="632" y="862"/>
                  </a:lnTo>
                  <a:lnTo>
                    <a:pt x="645" y="866"/>
                  </a:lnTo>
                  <a:lnTo>
                    <a:pt x="659" y="869"/>
                  </a:lnTo>
                  <a:lnTo>
                    <a:pt x="671" y="869"/>
                  </a:lnTo>
                  <a:lnTo>
                    <a:pt x="680" y="869"/>
                  </a:lnTo>
                  <a:lnTo>
                    <a:pt x="689" y="867"/>
                  </a:lnTo>
                  <a:lnTo>
                    <a:pt x="696" y="867"/>
                  </a:lnTo>
                  <a:lnTo>
                    <a:pt x="702" y="869"/>
                  </a:lnTo>
                  <a:lnTo>
                    <a:pt x="707" y="870"/>
                  </a:lnTo>
                  <a:lnTo>
                    <a:pt x="710" y="871"/>
                  </a:lnTo>
                  <a:lnTo>
                    <a:pt x="712" y="872"/>
                  </a:lnTo>
                  <a:lnTo>
                    <a:pt x="715" y="873"/>
                  </a:lnTo>
                  <a:lnTo>
                    <a:pt x="717" y="874"/>
                  </a:lnTo>
                  <a:lnTo>
                    <a:pt x="722" y="877"/>
                  </a:lnTo>
                  <a:lnTo>
                    <a:pt x="727" y="879"/>
                  </a:lnTo>
                  <a:lnTo>
                    <a:pt x="736" y="882"/>
                  </a:lnTo>
                  <a:lnTo>
                    <a:pt x="743" y="883"/>
                  </a:lnTo>
                  <a:lnTo>
                    <a:pt x="749" y="883"/>
                  </a:lnTo>
                  <a:lnTo>
                    <a:pt x="755" y="882"/>
                  </a:lnTo>
                  <a:lnTo>
                    <a:pt x="760" y="880"/>
                  </a:lnTo>
                  <a:lnTo>
                    <a:pt x="763" y="879"/>
                  </a:lnTo>
                  <a:lnTo>
                    <a:pt x="766" y="877"/>
                  </a:lnTo>
                  <a:lnTo>
                    <a:pt x="770" y="875"/>
                  </a:lnTo>
                  <a:lnTo>
                    <a:pt x="772" y="874"/>
                  </a:lnTo>
                  <a:lnTo>
                    <a:pt x="784" y="873"/>
                  </a:lnTo>
                  <a:lnTo>
                    <a:pt x="789" y="870"/>
                  </a:lnTo>
                  <a:lnTo>
                    <a:pt x="792" y="865"/>
                  </a:lnTo>
                  <a:lnTo>
                    <a:pt x="791" y="858"/>
                  </a:lnTo>
                  <a:lnTo>
                    <a:pt x="787" y="852"/>
                  </a:lnTo>
                  <a:lnTo>
                    <a:pt x="781" y="847"/>
                  </a:lnTo>
                  <a:lnTo>
                    <a:pt x="777" y="842"/>
                  </a:lnTo>
                  <a:lnTo>
                    <a:pt x="771" y="839"/>
                  </a:lnTo>
                  <a:lnTo>
                    <a:pt x="766" y="837"/>
                  </a:lnTo>
                  <a:lnTo>
                    <a:pt x="762" y="836"/>
                  </a:lnTo>
                  <a:lnTo>
                    <a:pt x="757" y="835"/>
                  </a:lnTo>
                  <a:lnTo>
                    <a:pt x="754" y="835"/>
                  </a:lnTo>
                  <a:lnTo>
                    <a:pt x="749" y="835"/>
                  </a:lnTo>
                  <a:lnTo>
                    <a:pt x="745" y="834"/>
                  </a:lnTo>
                  <a:lnTo>
                    <a:pt x="739" y="833"/>
                  </a:lnTo>
                  <a:lnTo>
                    <a:pt x="733" y="830"/>
                  </a:lnTo>
                  <a:lnTo>
                    <a:pt x="725" y="826"/>
                  </a:lnTo>
                  <a:lnTo>
                    <a:pt x="722" y="820"/>
                  </a:lnTo>
                  <a:lnTo>
                    <a:pt x="723" y="813"/>
                  </a:lnTo>
                  <a:lnTo>
                    <a:pt x="730" y="805"/>
                  </a:lnTo>
                  <a:lnTo>
                    <a:pt x="734" y="802"/>
                  </a:lnTo>
                  <a:lnTo>
                    <a:pt x="739" y="801"/>
                  </a:lnTo>
                  <a:lnTo>
                    <a:pt x="743" y="801"/>
                  </a:lnTo>
                  <a:lnTo>
                    <a:pt x="748" y="802"/>
                  </a:lnTo>
                  <a:lnTo>
                    <a:pt x="753" y="805"/>
                  </a:lnTo>
                  <a:lnTo>
                    <a:pt x="758" y="809"/>
                  </a:lnTo>
                  <a:lnTo>
                    <a:pt x="764" y="813"/>
                  </a:lnTo>
                  <a:lnTo>
                    <a:pt x="772" y="819"/>
                  </a:lnTo>
                  <a:lnTo>
                    <a:pt x="779" y="825"/>
                  </a:lnTo>
                  <a:lnTo>
                    <a:pt x="786" y="830"/>
                  </a:lnTo>
                  <a:lnTo>
                    <a:pt x="791" y="837"/>
                  </a:lnTo>
                  <a:lnTo>
                    <a:pt x="794" y="843"/>
                  </a:lnTo>
                  <a:lnTo>
                    <a:pt x="798" y="849"/>
                  </a:lnTo>
                  <a:lnTo>
                    <a:pt x="801" y="855"/>
                  </a:lnTo>
                  <a:lnTo>
                    <a:pt x="804" y="858"/>
                  </a:lnTo>
                  <a:lnTo>
                    <a:pt x="808" y="860"/>
                  </a:lnTo>
                  <a:lnTo>
                    <a:pt x="818" y="859"/>
                  </a:lnTo>
                  <a:lnTo>
                    <a:pt x="822" y="854"/>
                  </a:lnTo>
                  <a:lnTo>
                    <a:pt x="819" y="842"/>
                  </a:lnTo>
                  <a:lnTo>
                    <a:pt x="815" y="828"/>
                  </a:lnTo>
                  <a:lnTo>
                    <a:pt x="808" y="814"/>
                  </a:lnTo>
                  <a:lnTo>
                    <a:pt x="801" y="801"/>
                  </a:lnTo>
                  <a:lnTo>
                    <a:pt x="794" y="790"/>
                  </a:lnTo>
                  <a:lnTo>
                    <a:pt x="789" y="783"/>
                  </a:lnTo>
                  <a:lnTo>
                    <a:pt x="787" y="780"/>
                  </a:lnTo>
                  <a:lnTo>
                    <a:pt x="785" y="776"/>
                  </a:lnTo>
                  <a:lnTo>
                    <a:pt x="781" y="774"/>
                  </a:lnTo>
                  <a:lnTo>
                    <a:pt x="779" y="772"/>
                  </a:lnTo>
                  <a:lnTo>
                    <a:pt x="775" y="769"/>
                  </a:lnTo>
                  <a:lnTo>
                    <a:pt x="770" y="767"/>
                  </a:lnTo>
                  <a:lnTo>
                    <a:pt x="762" y="764"/>
                  </a:lnTo>
                  <a:lnTo>
                    <a:pt x="753" y="760"/>
                  </a:lnTo>
                  <a:lnTo>
                    <a:pt x="743" y="757"/>
                  </a:lnTo>
                  <a:lnTo>
                    <a:pt x="735" y="753"/>
                  </a:lnTo>
                  <a:lnTo>
                    <a:pt x="727" y="750"/>
                  </a:lnTo>
                  <a:lnTo>
                    <a:pt x="719" y="748"/>
                  </a:lnTo>
                  <a:lnTo>
                    <a:pt x="712" y="746"/>
                  </a:lnTo>
                  <a:lnTo>
                    <a:pt x="705" y="744"/>
                  </a:lnTo>
                  <a:lnTo>
                    <a:pt x="700" y="744"/>
                  </a:lnTo>
                  <a:lnTo>
                    <a:pt x="694" y="744"/>
                  </a:lnTo>
                  <a:lnTo>
                    <a:pt x="688" y="745"/>
                  </a:lnTo>
                  <a:lnTo>
                    <a:pt x="680" y="748"/>
                  </a:lnTo>
                  <a:lnTo>
                    <a:pt x="672" y="752"/>
                  </a:lnTo>
                  <a:lnTo>
                    <a:pt x="664" y="756"/>
                  </a:lnTo>
                  <a:lnTo>
                    <a:pt x="656" y="760"/>
                  </a:lnTo>
                  <a:lnTo>
                    <a:pt x="648" y="764"/>
                  </a:lnTo>
                  <a:lnTo>
                    <a:pt x="642" y="767"/>
                  </a:lnTo>
                  <a:lnTo>
                    <a:pt x="639" y="769"/>
                  </a:lnTo>
                  <a:lnTo>
                    <a:pt x="631" y="773"/>
                  </a:lnTo>
                  <a:lnTo>
                    <a:pt x="624" y="775"/>
                  </a:lnTo>
                  <a:lnTo>
                    <a:pt x="617" y="776"/>
                  </a:lnTo>
                  <a:lnTo>
                    <a:pt x="609" y="776"/>
                  </a:lnTo>
                  <a:lnTo>
                    <a:pt x="601" y="775"/>
                  </a:lnTo>
                  <a:lnTo>
                    <a:pt x="591" y="773"/>
                  </a:lnTo>
                  <a:lnTo>
                    <a:pt x="581" y="769"/>
                  </a:lnTo>
                  <a:lnTo>
                    <a:pt x="567" y="766"/>
                  </a:lnTo>
                  <a:lnTo>
                    <a:pt x="561" y="765"/>
                  </a:lnTo>
                  <a:lnTo>
                    <a:pt x="554" y="763"/>
                  </a:lnTo>
                  <a:lnTo>
                    <a:pt x="546" y="760"/>
                  </a:lnTo>
                  <a:lnTo>
                    <a:pt x="538" y="757"/>
                  </a:lnTo>
                  <a:lnTo>
                    <a:pt x="529" y="753"/>
                  </a:lnTo>
                  <a:lnTo>
                    <a:pt x="519" y="750"/>
                  </a:lnTo>
                  <a:lnTo>
                    <a:pt x="508" y="746"/>
                  </a:lnTo>
                  <a:lnTo>
                    <a:pt x="498" y="742"/>
                  </a:lnTo>
                  <a:lnTo>
                    <a:pt x="513" y="739"/>
                  </a:lnTo>
                  <a:lnTo>
                    <a:pt x="533" y="737"/>
                  </a:lnTo>
                  <a:lnTo>
                    <a:pt x="553" y="734"/>
                  </a:lnTo>
                  <a:lnTo>
                    <a:pt x="575" y="730"/>
                  </a:lnTo>
                  <a:lnTo>
                    <a:pt x="596" y="728"/>
                  </a:lnTo>
                  <a:lnTo>
                    <a:pt x="614" y="726"/>
                  </a:lnTo>
                  <a:lnTo>
                    <a:pt x="627" y="725"/>
                  </a:lnTo>
                  <a:lnTo>
                    <a:pt x="635" y="723"/>
                  </a:lnTo>
                  <a:lnTo>
                    <a:pt x="651" y="723"/>
                  </a:lnTo>
                  <a:lnTo>
                    <a:pt x="669" y="721"/>
                  </a:lnTo>
                  <a:lnTo>
                    <a:pt x="685" y="720"/>
                  </a:lnTo>
                  <a:lnTo>
                    <a:pt x="702" y="718"/>
                  </a:lnTo>
                  <a:lnTo>
                    <a:pt x="719" y="716"/>
                  </a:lnTo>
                  <a:lnTo>
                    <a:pt x="735" y="716"/>
                  </a:lnTo>
                  <a:lnTo>
                    <a:pt x="753" y="718"/>
                  </a:lnTo>
                  <a:lnTo>
                    <a:pt x="769" y="721"/>
                  </a:lnTo>
                  <a:lnTo>
                    <a:pt x="780" y="723"/>
                  </a:lnTo>
                  <a:lnTo>
                    <a:pt x="789" y="722"/>
                  </a:lnTo>
                  <a:lnTo>
                    <a:pt x="799" y="721"/>
                  </a:lnTo>
                  <a:lnTo>
                    <a:pt x="807" y="718"/>
                  </a:lnTo>
                  <a:lnTo>
                    <a:pt x="814" y="714"/>
                  </a:lnTo>
                  <a:lnTo>
                    <a:pt x="821" y="710"/>
                  </a:lnTo>
                  <a:lnTo>
                    <a:pt x="826" y="706"/>
                  </a:lnTo>
                  <a:lnTo>
                    <a:pt x="833" y="703"/>
                  </a:lnTo>
                  <a:lnTo>
                    <a:pt x="839" y="699"/>
                  </a:lnTo>
                  <a:lnTo>
                    <a:pt x="845" y="695"/>
                  </a:lnTo>
                  <a:lnTo>
                    <a:pt x="851" y="690"/>
                  </a:lnTo>
                  <a:lnTo>
                    <a:pt x="856" y="685"/>
                  </a:lnTo>
                  <a:lnTo>
                    <a:pt x="862" y="682"/>
                  </a:lnTo>
                  <a:lnTo>
                    <a:pt x="869" y="678"/>
                  </a:lnTo>
                  <a:lnTo>
                    <a:pt x="876" y="677"/>
                  </a:lnTo>
                  <a:lnTo>
                    <a:pt x="884" y="677"/>
                  </a:lnTo>
                  <a:lnTo>
                    <a:pt x="892" y="684"/>
                  </a:lnTo>
                  <a:lnTo>
                    <a:pt x="891" y="698"/>
                  </a:lnTo>
                  <a:lnTo>
                    <a:pt x="893" y="714"/>
                  </a:lnTo>
                  <a:lnTo>
                    <a:pt x="907" y="727"/>
                  </a:lnTo>
                  <a:lnTo>
                    <a:pt x="915" y="726"/>
                  </a:lnTo>
                  <a:lnTo>
                    <a:pt x="919" y="716"/>
                  </a:lnTo>
                  <a:lnTo>
                    <a:pt x="919" y="704"/>
                  </a:lnTo>
                  <a:lnTo>
                    <a:pt x="920" y="693"/>
                  </a:lnTo>
                  <a:lnTo>
                    <a:pt x="923" y="680"/>
                  </a:lnTo>
                  <a:lnTo>
                    <a:pt x="927" y="658"/>
                  </a:lnTo>
                  <a:lnTo>
                    <a:pt x="929" y="633"/>
                  </a:lnTo>
                  <a:lnTo>
                    <a:pt x="923" y="6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64552" name="Freeform 42">
              <a:extLst>
                <a:ext uri="{FF2B5EF4-FFF2-40B4-BE49-F238E27FC236}">
                  <a16:creationId xmlns:a16="http://schemas.microsoft.com/office/drawing/2014/main" id="{8CE2DFFB-2A25-4D95-9FCB-2FD99EF858E7}"/>
                </a:ext>
              </a:extLst>
            </p:cNvPr>
            <p:cNvSpPr>
              <a:spLocks/>
            </p:cNvSpPr>
            <p:nvPr/>
          </p:nvSpPr>
          <p:spPr bwMode="auto">
            <a:xfrm>
              <a:off x="-1974" y="813"/>
              <a:ext cx="48" cy="23"/>
            </a:xfrm>
            <a:custGeom>
              <a:avLst/>
              <a:gdLst>
                <a:gd name="T0" fmla="*/ 0 w 96"/>
                <a:gd name="T1" fmla="*/ 0 h 44"/>
                <a:gd name="T2" fmla="*/ 1 w 96"/>
                <a:gd name="T3" fmla="*/ 1 h 44"/>
                <a:gd name="T4" fmla="*/ 1 w 96"/>
                <a:gd name="T5" fmla="*/ 1 h 44"/>
                <a:gd name="T6" fmla="*/ 1 w 96"/>
                <a:gd name="T7" fmla="*/ 1 h 44"/>
                <a:gd name="T8" fmla="*/ 1 w 96"/>
                <a:gd name="T9" fmla="*/ 1 h 44"/>
                <a:gd name="T10" fmla="*/ 1 w 96"/>
                <a:gd name="T11" fmla="*/ 1 h 44"/>
                <a:gd name="T12" fmla="*/ 1 w 96"/>
                <a:gd name="T13" fmla="*/ 1 h 44"/>
                <a:gd name="T14" fmla="*/ 1 w 96"/>
                <a:gd name="T15" fmla="*/ 1 h 44"/>
                <a:gd name="T16" fmla="*/ 1 w 96"/>
                <a:gd name="T17" fmla="*/ 1 h 44"/>
                <a:gd name="T18" fmla="*/ 1 w 96"/>
                <a:gd name="T19" fmla="*/ 1 h 44"/>
                <a:gd name="T20" fmla="*/ 1 w 96"/>
                <a:gd name="T21" fmla="*/ 1 h 44"/>
                <a:gd name="T22" fmla="*/ 1 w 96"/>
                <a:gd name="T23" fmla="*/ 1 h 44"/>
                <a:gd name="T24" fmla="*/ 1 w 96"/>
                <a:gd name="T25" fmla="*/ 1 h 44"/>
                <a:gd name="T26" fmla="*/ 1 w 96"/>
                <a:gd name="T27" fmla="*/ 1 h 44"/>
                <a:gd name="T28" fmla="*/ 1 w 96"/>
                <a:gd name="T29" fmla="*/ 1 h 44"/>
                <a:gd name="T30" fmla="*/ 1 w 96"/>
                <a:gd name="T31" fmla="*/ 1 h 44"/>
                <a:gd name="T32" fmla="*/ 1 w 96"/>
                <a:gd name="T33" fmla="*/ 1 h 44"/>
                <a:gd name="T34" fmla="*/ 1 w 96"/>
                <a:gd name="T35" fmla="*/ 1 h 44"/>
                <a:gd name="T36" fmla="*/ 1 w 96"/>
                <a:gd name="T37" fmla="*/ 1 h 44"/>
                <a:gd name="T38" fmla="*/ 1 w 96"/>
                <a:gd name="T39" fmla="*/ 1 h 44"/>
                <a:gd name="T40" fmla="*/ 1 w 96"/>
                <a:gd name="T41" fmla="*/ 1 h 44"/>
                <a:gd name="T42" fmla="*/ 1 w 96"/>
                <a:gd name="T43" fmla="*/ 1 h 44"/>
                <a:gd name="T44" fmla="*/ 1 w 96"/>
                <a:gd name="T45" fmla="*/ 1 h 44"/>
                <a:gd name="T46" fmla="*/ 1 w 96"/>
                <a:gd name="T47" fmla="*/ 0 h 44"/>
                <a:gd name="T48" fmla="*/ 0 w 96"/>
                <a:gd name="T49" fmla="*/ 0 h 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6"/>
                <a:gd name="T76" fmla="*/ 0 h 44"/>
                <a:gd name="T77" fmla="*/ 96 w 96"/>
                <a:gd name="T78" fmla="*/ 44 h 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6" h="44">
                  <a:moveTo>
                    <a:pt x="0" y="0"/>
                  </a:moveTo>
                  <a:lnTo>
                    <a:pt x="5" y="2"/>
                  </a:lnTo>
                  <a:lnTo>
                    <a:pt x="16" y="7"/>
                  </a:lnTo>
                  <a:lnTo>
                    <a:pt x="32" y="14"/>
                  </a:lnTo>
                  <a:lnTo>
                    <a:pt x="50" y="22"/>
                  </a:lnTo>
                  <a:lnTo>
                    <a:pt x="67" y="30"/>
                  </a:lnTo>
                  <a:lnTo>
                    <a:pt x="81" y="37"/>
                  </a:lnTo>
                  <a:lnTo>
                    <a:pt x="92" y="42"/>
                  </a:lnTo>
                  <a:lnTo>
                    <a:pt x="96" y="44"/>
                  </a:lnTo>
                  <a:lnTo>
                    <a:pt x="95" y="43"/>
                  </a:lnTo>
                  <a:lnTo>
                    <a:pt x="90" y="39"/>
                  </a:lnTo>
                  <a:lnTo>
                    <a:pt x="83" y="35"/>
                  </a:lnTo>
                  <a:lnTo>
                    <a:pt x="76" y="29"/>
                  </a:lnTo>
                  <a:lnTo>
                    <a:pt x="68" y="23"/>
                  </a:lnTo>
                  <a:lnTo>
                    <a:pt x="61" y="17"/>
                  </a:lnTo>
                  <a:lnTo>
                    <a:pt x="54" y="13"/>
                  </a:lnTo>
                  <a:lnTo>
                    <a:pt x="50" y="11"/>
                  </a:lnTo>
                  <a:lnTo>
                    <a:pt x="45" y="9"/>
                  </a:lnTo>
                  <a:lnTo>
                    <a:pt x="38" y="7"/>
                  </a:lnTo>
                  <a:lnTo>
                    <a:pt x="30" y="6"/>
                  </a:lnTo>
                  <a:lnTo>
                    <a:pt x="22" y="4"/>
                  </a:lnTo>
                  <a:lnTo>
                    <a:pt x="13" y="2"/>
                  </a:lnTo>
                  <a:lnTo>
                    <a:pt x="7" y="1"/>
                  </a:lnTo>
                  <a:lnTo>
                    <a:pt x="3" y="0"/>
                  </a:lnTo>
                  <a:lnTo>
                    <a:pt x="0" y="0"/>
                  </a:lnTo>
                  <a:close/>
                </a:path>
              </a:pathLst>
            </a:custGeom>
            <a:solidFill>
              <a:srgbClr val="DB49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64553" name="Freeform 43">
              <a:extLst>
                <a:ext uri="{FF2B5EF4-FFF2-40B4-BE49-F238E27FC236}">
                  <a16:creationId xmlns:a16="http://schemas.microsoft.com/office/drawing/2014/main" id="{1EF56E50-7493-495A-B8E3-18E7EABB2E49}"/>
                </a:ext>
              </a:extLst>
            </p:cNvPr>
            <p:cNvSpPr>
              <a:spLocks/>
            </p:cNvSpPr>
            <p:nvPr/>
          </p:nvSpPr>
          <p:spPr bwMode="auto">
            <a:xfrm>
              <a:off x="-2045" y="819"/>
              <a:ext cx="87" cy="95"/>
            </a:xfrm>
            <a:custGeom>
              <a:avLst/>
              <a:gdLst>
                <a:gd name="T0" fmla="*/ 0 w 169"/>
                <a:gd name="T1" fmla="*/ 1 h 172"/>
                <a:gd name="T2" fmla="*/ 1 w 169"/>
                <a:gd name="T3" fmla="*/ 1 h 172"/>
                <a:gd name="T4" fmla="*/ 1 w 169"/>
                <a:gd name="T5" fmla="*/ 1 h 172"/>
                <a:gd name="T6" fmla="*/ 1 w 169"/>
                <a:gd name="T7" fmla="*/ 1 h 172"/>
                <a:gd name="T8" fmla="*/ 1 w 169"/>
                <a:gd name="T9" fmla="*/ 1 h 172"/>
                <a:gd name="T10" fmla="*/ 1 w 169"/>
                <a:gd name="T11" fmla="*/ 1 h 172"/>
                <a:gd name="T12" fmla="*/ 1 w 169"/>
                <a:gd name="T13" fmla="*/ 1 h 172"/>
                <a:gd name="T14" fmla="*/ 1 w 169"/>
                <a:gd name="T15" fmla="*/ 1 h 172"/>
                <a:gd name="T16" fmla="*/ 1 w 169"/>
                <a:gd name="T17" fmla="*/ 1 h 172"/>
                <a:gd name="T18" fmla="*/ 1 w 169"/>
                <a:gd name="T19" fmla="*/ 1 h 172"/>
                <a:gd name="T20" fmla="*/ 1 w 169"/>
                <a:gd name="T21" fmla="*/ 1 h 172"/>
                <a:gd name="T22" fmla="*/ 1 w 169"/>
                <a:gd name="T23" fmla="*/ 1 h 172"/>
                <a:gd name="T24" fmla="*/ 1 w 169"/>
                <a:gd name="T25" fmla="*/ 1 h 172"/>
                <a:gd name="T26" fmla="*/ 1 w 169"/>
                <a:gd name="T27" fmla="*/ 0 h 172"/>
                <a:gd name="T28" fmla="*/ 1 w 169"/>
                <a:gd name="T29" fmla="*/ 1 h 172"/>
                <a:gd name="T30" fmla="*/ 1 w 169"/>
                <a:gd name="T31" fmla="*/ 1 h 172"/>
                <a:gd name="T32" fmla="*/ 1 w 169"/>
                <a:gd name="T33" fmla="*/ 1 h 172"/>
                <a:gd name="T34" fmla="*/ 1 w 169"/>
                <a:gd name="T35" fmla="*/ 1 h 172"/>
                <a:gd name="T36" fmla="*/ 1 w 169"/>
                <a:gd name="T37" fmla="*/ 1 h 172"/>
                <a:gd name="T38" fmla="*/ 1 w 169"/>
                <a:gd name="T39" fmla="*/ 1 h 172"/>
                <a:gd name="T40" fmla="*/ 1 w 169"/>
                <a:gd name="T41" fmla="*/ 1 h 172"/>
                <a:gd name="T42" fmla="*/ 1 w 169"/>
                <a:gd name="T43" fmla="*/ 1 h 172"/>
                <a:gd name="T44" fmla="*/ 1 w 169"/>
                <a:gd name="T45" fmla="*/ 1 h 172"/>
                <a:gd name="T46" fmla="*/ 1 w 169"/>
                <a:gd name="T47" fmla="*/ 1 h 172"/>
                <a:gd name="T48" fmla="*/ 1 w 169"/>
                <a:gd name="T49" fmla="*/ 1 h 172"/>
                <a:gd name="T50" fmla="*/ 1 w 169"/>
                <a:gd name="T51" fmla="*/ 1 h 172"/>
                <a:gd name="T52" fmla="*/ 1 w 169"/>
                <a:gd name="T53" fmla="*/ 1 h 172"/>
                <a:gd name="T54" fmla="*/ 1 w 169"/>
                <a:gd name="T55" fmla="*/ 1 h 172"/>
                <a:gd name="T56" fmla="*/ 1 w 169"/>
                <a:gd name="T57" fmla="*/ 1 h 172"/>
                <a:gd name="T58" fmla="*/ 1 w 169"/>
                <a:gd name="T59" fmla="*/ 1 h 172"/>
                <a:gd name="T60" fmla="*/ 1 w 169"/>
                <a:gd name="T61" fmla="*/ 1 h 172"/>
                <a:gd name="T62" fmla="*/ 1 w 169"/>
                <a:gd name="T63" fmla="*/ 1 h 172"/>
                <a:gd name="T64" fmla="*/ 1 w 169"/>
                <a:gd name="T65" fmla="*/ 1 h 172"/>
                <a:gd name="T66" fmla="*/ 1 w 169"/>
                <a:gd name="T67" fmla="*/ 1 h 172"/>
                <a:gd name="T68" fmla="*/ 1 w 169"/>
                <a:gd name="T69" fmla="*/ 1 h 172"/>
                <a:gd name="T70" fmla="*/ 1 w 169"/>
                <a:gd name="T71" fmla="*/ 1 h 172"/>
                <a:gd name="T72" fmla="*/ 1 w 169"/>
                <a:gd name="T73" fmla="*/ 1 h 172"/>
                <a:gd name="T74" fmla="*/ 1 w 169"/>
                <a:gd name="T75" fmla="*/ 1 h 172"/>
                <a:gd name="T76" fmla="*/ 1 w 169"/>
                <a:gd name="T77" fmla="*/ 1 h 172"/>
                <a:gd name="T78" fmla="*/ 1 w 169"/>
                <a:gd name="T79" fmla="*/ 1 h 172"/>
                <a:gd name="T80" fmla="*/ 0 w 169"/>
                <a:gd name="T81" fmla="*/ 1 h 1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9"/>
                <a:gd name="T124" fmla="*/ 0 h 172"/>
                <a:gd name="T125" fmla="*/ 169 w 169"/>
                <a:gd name="T126" fmla="*/ 172 h 1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9" h="172">
                  <a:moveTo>
                    <a:pt x="0" y="35"/>
                  </a:moveTo>
                  <a:lnTo>
                    <a:pt x="0" y="31"/>
                  </a:lnTo>
                  <a:lnTo>
                    <a:pt x="1" y="24"/>
                  </a:lnTo>
                  <a:lnTo>
                    <a:pt x="6" y="16"/>
                  </a:lnTo>
                  <a:lnTo>
                    <a:pt x="13" y="10"/>
                  </a:lnTo>
                  <a:lnTo>
                    <a:pt x="19" y="8"/>
                  </a:lnTo>
                  <a:lnTo>
                    <a:pt x="23" y="8"/>
                  </a:lnTo>
                  <a:lnTo>
                    <a:pt x="29" y="10"/>
                  </a:lnTo>
                  <a:lnTo>
                    <a:pt x="36" y="16"/>
                  </a:lnTo>
                  <a:lnTo>
                    <a:pt x="39" y="23"/>
                  </a:lnTo>
                  <a:lnTo>
                    <a:pt x="42" y="33"/>
                  </a:lnTo>
                  <a:lnTo>
                    <a:pt x="44" y="41"/>
                  </a:lnTo>
                  <a:lnTo>
                    <a:pt x="44" y="45"/>
                  </a:lnTo>
                  <a:lnTo>
                    <a:pt x="65" y="48"/>
                  </a:lnTo>
                  <a:lnTo>
                    <a:pt x="65" y="46"/>
                  </a:lnTo>
                  <a:lnTo>
                    <a:pt x="65" y="40"/>
                  </a:lnTo>
                  <a:lnTo>
                    <a:pt x="66" y="35"/>
                  </a:lnTo>
                  <a:lnTo>
                    <a:pt x="69" y="29"/>
                  </a:lnTo>
                  <a:lnTo>
                    <a:pt x="76" y="26"/>
                  </a:lnTo>
                  <a:lnTo>
                    <a:pt x="85" y="24"/>
                  </a:lnTo>
                  <a:lnTo>
                    <a:pt x="95" y="21"/>
                  </a:lnTo>
                  <a:lnTo>
                    <a:pt x="103" y="13"/>
                  </a:lnTo>
                  <a:lnTo>
                    <a:pt x="105" y="9"/>
                  </a:lnTo>
                  <a:lnTo>
                    <a:pt x="108" y="6"/>
                  </a:lnTo>
                  <a:lnTo>
                    <a:pt x="113" y="3"/>
                  </a:lnTo>
                  <a:lnTo>
                    <a:pt x="118" y="1"/>
                  </a:lnTo>
                  <a:lnTo>
                    <a:pt x="122" y="0"/>
                  </a:lnTo>
                  <a:lnTo>
                    <a:pt x="127" y="0"/>
                  </a:lnTo>
                  <a:lnTo>
                    <a:pt x="133" y="1"/>
                  </a:lnTo>
                  <a:lnTo>
                    <a:pt x="137" y="2"/>
                  </a:lnTo>
                  <a:lnTo>
                    <a:pt x="145" y="6"/>
                  </a:lnTo>
                  <a:lnTo>
                    <a:pt x="152" y="10"/>
                  </a:lnTo>
                  <a:lnTo>
                    <a:pt x="157" y="14"/>
                  </a:lnTo>
                  <a:lnTo>
                    <a:pt x="159" y="15"/>
                  </a:lnTo>
                  <a:lnTo>
                    <a:pt x="157" y="20"/>
                  </a:lnTo>
                  <a:lnTo>
                    <a:pt x="169" y="29"/>
                  </a:lnTo>
                  <a:lnTo>
                    <a:pt x="152" y="25"/>
                  </a:lnTo>
                  <a:lnTo>
                    <a:pt x="136" y="24"/>
                  </a:lnTo>
                  <a:lnTo>
                    <a:pt x="135" y="25"/>
                  </a:lnTo>
                  <a:lnTo>
                    <a:pt x="133" y="29"/>
                  </a:lnTo>
                  <a:lnTo>
                    <a:pt x="129" y="32"/>
                  </a:lnTo>
                  <a:lnTo>
                    <a:pt x="126" y="35"/>
                  </a:lnTo>
                  <a:lnTo>
                    <a:pt x="122" y="37"/>
                  </a:lnTo>
                  <a:lnTo>
                    <a:pt x="119" y="39"/>
                  </a:lnTo>
                  <a:lnTo>
                    <a:pt x="115" y="40"/>
                  </a:lnTo>
                  <a:lnTo>
                    <a:pt x="114" y="41"/>
                  </a:lnTo>
                  <a:lnTo>
                    <a:pt x="115" y="43"/>
                  </a:lnTo>
                  <a:lnTo>
                    <a:pt x="118" y="46"/>
                  </a:lnTo>
                  <a:lnTo>
                    <a:pt x="120" y="51"/>
                  </a:lnTo>
                  <a:lnTo>
                    <a:pt x="122" y="54"/>
                  </a:lnTo>
                  <a:lnTo>
                    <a:pt x="123" y="59"/>
                  </a:lnTo>
                  <a:lnTo>
                    <a:pt x="125" y="65"/>
                  </a:lnTo>
                  <a:lnTo>
                    <a:pt x="123" y="70"/>
                  </a:lnTo>
                  <a:lnTo>
                    <a:pt x="120" y="76"/>
                  </a:lnTo>
                  <a:lnTo>
                    <a:pt x="115" y="81"/>
                  </a:lnTo>
                  <a:lnTo>
                    <a:pt x="111" y="84"/>
                  </a:lnTo>
                  <a:lnTo>
                    <a:pt x="106" y="86"/>
                  </a:lnTo>
                  <a:lnTo>
                    <a:pt x="104" y="88"/>
                  </a:lnTo>
                  <a:lnTo>
                    <a:pt x="102" y="94"/>
                  </a:lnTo>
                  <a:lnTo>
                    <a:pt x="98" y="109"/>
                  </a:lnTo>
                  <a:lnTo>
                    <a:pt x="95" y="128"/>
                  </a:lnTo>
                  <a:lnTo>
                    <a:pt x="95" y="139"/>
                  </a:lnTo>
                  <a:lnTo>
                    <a:pt x="97" y="146"/>
                  </a:lnTo>
                  <a:lnTo>
                    <a:pt x="98" y="153"/>
                  </a:lnTo>
                  <a:lnTo>
                    <a:pt x="98" y="160"/>
                  </a:lnTo>
                  <a:lnTo>
                    <a:pt x="95" y="168"/>
                  </a:lnTo>
                  <a:lnTo>
                    <a:pt x="90" y="172"/>
                  </a:lnTo>
                  <a:lnTo>
                    <a:pt x="84" y="171"/>
                  </a:lnTo>
                  <a:lnTo>
                    <a:pt x="76" y="164"/>
                  </a:lnTo>
                  <a:lnTo>
                    <a:pt x="65" y="156"/>
                  </a:lnTo>
                  <a:lnTo>
                    <a:pt x="49" y="142"/>
                  </a:lnTo>
                  <a:lnTo>
                    <a:pt x="39" y="131"/>
                  </a:lnTo>
                  <a:lnTo>
                    <a:pt x="36" y="123"/>
                  </a:lnTo>
                  <a:lnTo>
                    <a:pt x="36" y="121"/>
                  </a:lnTo>
                  <a:lnTo>
                    <a:pt x="35" y="84"/>
                  </a:lnTo>
                  <a:lnTo>
                    <a:pt x="31" y="85"/>
                  </a:lnTo>
                  <a:lnTo>
                    <a:pt x="24" y="86"/>
                  </a:lnTo>
                  <a:lnTo>
                    <a:pt x="15" y="84"/>
                  </a:lnTo>
                  <a:lnTo>
                    <a:pt x="8" y="76"/>
                  </a:lnTo>
                  <a:lnTo>
                    <a:pt x="4" y="62"/>
                  </a:lnTo>
                  <a:lnTo>
                    <a:pt x="1" y="50"/>
                  </a:lnTo>
                  <a:lnTo>
                    <a:pt x="0" y="39"/>
                  </a:lnTo>
                  <a:lnTo>
                    <a:pt x="0" y="35"/>
                  </a:lnTo>
                  <a:close/>
                </a:path>
              </a:pathLst>
            </a:custGeom>
            <a:solidFill>
              <a:srgbClr val="FFB7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64554" name="Freeform 44">
              <a:extLst>
                <a:ext uri="{FF2B5EF4-FFF2-40B4-BE49-F238E27FC236}">
                  <a16:creationId xmlns:a16="http://schemas.microsoft.com/office/drawing/2014/main" id="{08AA993D-7860-4B16-B518-8FCEDB46F315}"/>
                </a:ext>
              </a:extLst>
            </p:cNvPr>
            <p:cNvSpPr>
              <a:spLocks/>
            </p:cNvSpPr>
            <p:nvPr/>
          </p:nvSpPr>
          <p:spPr bwMode="auto">
            <a:xfrm>
              <a:off x="-1969" y="860"/>
              <a:ext cx="11" cy="15"/>
            </a:xfrm>
            <a:custGeom>
              <a:avLst/>
              <a:gdLst>
                <a:gd name="T0" fmla="*/ 0 w 23"/>
                <a:gd name="T1" fmla="*/ 1 h 26"/>
                <a:gd name="T2" fmla="*/ 0 w 23"/>
                <a:gd name="T3" fmla="*/ 1 h 26"/>
                <a:gd name="T4" fmla="*/ 0 w 23"/>
                <a:gd name="T5" fmla="*/ 1 h 26"/>
                <a:gd name="T6" fmla="*/ 0 w 23"/>
                <a:gd name="T7" fmla="*/ 1 h 26"/>
                <a:gd name="T8" fmla="*/ 0 w 23"/>
                <a:gd name="T9" fmla="*/ 1 h 26"/>
                <a:gd name="T10" fmla="*/ 0 w 23"/>
                <a:gd name="T11" fmla="*/ 1 h 26"/>
                <a:gd name="T12" fmla="*/ 0 w 23"/>
                <a:gd name="T13" fmla="*/ 1 h 26"/>
                <a:gd name="T14" fmla="*/ 0 w 23"/>
                <a:gd name="T15" fmla="*/ 1 h 26"/>
                <a:gd name="T16" fmla="*/ 0 w 23"/>
                <a:gd name="T17" fmla="*/ 1 h 26"/>
                <a:gd name="T18" fmla="*/ 0 w 23"/>
                <a:gd name="T19" fmla="*/ 0 h 26"/>
                <a:gd name="T20" fmla="*/ 0 w 23"/>
                <a:gd name="T21" fmla="*/ 0 h 26"/>
                <a:gd name="T22" fmla="*/ 0 w 23"/>
                <a:gd name="T23" fmla="*/ 1 h 26"/>
                <a:gd name="T24" fmla="*/ 0 w 23"/>
                <a:gd name="T25" fmla="*/ 1 h 26"/>
                <a:gd name="T26" fmla="*/ 0 w 23"/>
                <a:gd name="T27" fmla="*/ 1 h 26"/>
                <a:gd name="T28" fmla="*/ 0 w 23"/>
                <a:gd name="T29" fmla="*/ 1 h 26"/>
                <a:gd name="T30" fmla="*/ 0 w 23"/>
                <a:gd name="T31" fmla="*/ 1 h 26"/>
                <a:gd name="T32" fmla="*/ 0 w 23"/>
                <a:gd name="T33" fmla="*/ 1 h 26"/>
                <a:gd name="T34" fmla="*/ 0 w 23"/>
                <a:gd name="T35" fmla="*/ 1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26"/>
                <a:gd name="T56" fmla="*/ 23 w 23"/>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26">
                  <a:moveTo>
                    <a:pt x="2" y="14"/>
                  </a:moveTo>
                  <a:lnTo>
                    <a:pt x="2" y="14"/>
                  </a:lnTo>
                  <a:lnTo>
                    <a:pt x="1" y="15"/>
                  </a:lnTo>
                  <a:lnTo>
                    <a:pt x="0" y="17"/>
                  </a:lnTo>
                  <a:lnTo>
                    <a:pt x="1" y="20"/>
                  </a:lnTo>
                  <a:lnTo>
                    <a:pt x="5" y="23"/>
                  </a:lnTo>
                  <a:lnTo>
                    <a:pt x="12" y="25"/>
                  </a:lnTo>
                  <a:lnTo>
                    <a:pt x="19" y="26"/>
                  </a:lnTo>
                  <a:lnTo>
                    <a:pt x="23" y="26"/>
                  </a:lnTo>
                  <a:lnTo>
                    <a:pt x="13" y="0"/>
                  </a:lnTo>
                  <a:lnTo>
                    <a:pt x="12" y="0"/>
                  </a:lnTo>
                  <a:lnTo>
                    <a:pt x="11" y="1"/>
                  </a:lnTo>
                  <a:lnTo>
                    <a:pt x="9" y="3"/>
                  </a:lnTo>
                  <a:lnTo>
                    <a:pt x="9" y="7"/>
                  </a:lnTo>
                  <a:lnTo>
                    <a:pt x="9" y="11"/>
                  </a:lnTo>
                  <a:lnTo>
                    <a:pt x="7" y="14"/>
                  </a:lnTo>
                  <a:lnTo>
                    <a:pt x="3" y="14"/>
                  </a:lnTo>
                  <a:lnTo>
                    <a:pt x="2" y="14"/>
                  </a:lnTo>
                  <a:close/>
                </a:path>
              </a:pathLst>
            </a:custGeom>
            <a:solidFill>
              <a:srgbClr val="FFB7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64555" name="Freeform 45">
              <a:extLst>
                <a:ext uri="{FF2B5EF4-FFF2-40B4-BE49-F238E27FC236}">
                  <a16:creationId xmlns:a16="http://schemas.microsoft.com/office/drawing/2014/main" id="{57A69682-34AB-4975-8F9B-D0BDD137627C}"/>
                </a:ext>
              </a:extLst>
            </p:cNvPr>
            <p:cNvSpPr>
              <a:spLocks/>
            </p:cNvSpPr>
            <p:nvPr/>
          </p:nvSpPr>
          <p:spPr bwMode="auto">
            <a:xfrm>
              <a:off x="-2065" y="797"/>
              <a:ext cx="24" cy="27"/>
            </a:xfrm>
            <a:custGeom>
              <a:avLst/>
              <a:gdLst>
                <a:gd name="T0" fmla="*/ 1 w 46"/>
                <a:gd name="T1" fmla="*/ 0 h 47"/>
                <a:gd name="T2" fmla="*/ 1 w 46"/>
                <a:gd name="T3" fmla="*/ 1 h 47"/>
                <a:gd name="T4" fmla="*/ 1 w 46"/>
                <a:gd name="T5" fmla="*/ 1 h 47"/>
                <a:gd name="T6" fmla="*/ 1 w 46"/>
                <a:gd name="T7" fmla="*/ 1 h 47"/>
                <a:gd name="T8" fmla="*/ 1 w 46"/>
                <a:gd name="T9" fmla="*/ 1 h 47"/>
                <a:gd name="T10" fmla="*/ 1 w 46"/>
                <a:gd name="T11" fmla="*/ 1 h 47"/>
                <a:gd name="T12" fmla="*/ 1 w 46"/>
                <a:gd name="T13" fmla="*/ 1 h 47"/>
                <a:gd name="T14" fmla="*/ 1 w 46"/>
                <a:gd name="T15" fmla="*/ 1 h 47"/>
                <a:gd name="T16" fmla="*/ 1 w 46"/>
                <a:gd name="T17" fmla="*/ 1 h 47"/>
                <a:gd name="T18" fmla="*/ 1 w 46"/>
                <a:gd name="T19" fmla="*/ 1 h 47"/>
                <a:gd name="T20" fmla="*/ 1 w 46"/>
                <a:gd name="T21" fmla="*/ 1 h 47"/>
                <a:gd name="T22" fmla="*/ 1 w 46"/>
                <a:gd name="T23" fmla="*/ 1 h 47"/>
                <a:gd name="T24" fmla="*/ 1 w 46"/>
                <a:gd name="T25" fmla="*/ 1 h 47"/>
                <a:gd name="T26" fmla="*/ 1 w 46"/>
                <a:gd name="T27" fmla="*/ 1 h 47"/>
                <a:gd name="T28" fmla="*/ 1 w 46"/>
                <a:gd name="T29" fmla="*/ 1 h 47"/>
                <a:gd name="T30" fmla="*/ 1 w 46"/>
                <a:gd name="T31" fmla="*/ 1 h 47"/>
                <a:gd name="T32" fmla="*/ 0 w 46"/>
                <a:gd name="T33" fmla="*/ 1 h 47"/>
                <a:gd name="T34" fmla="*/ 1 w 46"/>
                <a:gd name="T35" fmla="*/ 1 h 47"/>
                <a:gd name="T36" fmla="*/ 1 w 46"/>
                <a:gd name="T37" fmla="*/ 1 h 47"/>
                <a:gd name="T38" fmla="*/ 1 w 46"/>
                <a:gd name="T39" fmla="*/ 1 h 47"/>
                <a:gd name="T40" fmla="*/ 1 w 46"/>
                <a:gd name="T41" fmla="*/ 1 h 47"/>
                <a:gd name="T42" fmla="*/ 1 w 46"/>
                <a:gd name="T43" fmla="*/ 1 h 47"/>
                <a:gd name="T44" fmla="*/ 1 w 46"/>
                <a:gd name="T45" fmla="*/ 1 h 47"/>
                <a:gd name="T46" fmla="*/ 1 w 46"/>
                <a:gd name="T47" fmla="*/ 1 h 47"/>
                <a:gd name="T48" fmla="*/ 1 w 46"/>
                <a:gd name="T49" fmla="*/ 1 h 47"/>
                <a:gd name="T50" fmla="*/ 1 w 46"/>
                <a:gd name="T51" fmla="*/ 0 h 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
                <a:gd name="T79" fmla="*/ 0 h 47"/>
                <a:gd name="T80" fmla="*/ 46 w 46"/>
                <a:gd name="T81" fmla="*/ 47 h 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 h="47">
                  <a:moveTo>
                    <a:pt x="23" y="0"/>
                  </a:moveTo>
                  <a:lnTo>
                    <a:pt x="21" y="2"/>
                  </a:lnTo>
                  <a:lnTo>
                    <a:pt x="15" y="7"/>
                  </a:lnTo>
                  <a:lnTo>
                    <a:pt x="10" y="13"/>
                  </a:lnTo>
                  <a:lnTo>
                    <a:pt x="7" y="18"/>
                  </a:lnTo>
                  <a:lnTo>
                    <a:pt x="9" y="18"/>
                  </a:lnTo>
                  <a:lnTo>
                    <a:pt x="14" y="16"/>
                  </a:lnTo>
                  <a:lnTo>
                    <a:pt x="17" y="12"/>
                  </a:lnTo>
                  <a:lnTo>
                    <a:pt x="20" y="10"/>
                  </a:lnTo>
                  <a:lnTo>
                    <a:pt x="19" y="12"/>
                  </a:lnTo>
                  <a:lnTo>
                    <a:pt x="15" y="18"/>
                  </a:lnTo>
                  <a:lnTo>
                    <a:pt x="10" y="25"/>
                  </a:lnTo>
                  <a:lnTo>
                    <a:pt x="7" y="33"/>
                  </a:lnTo>
                  <a:lnTo>
                    <a:pt x="5" y="39"/>
                  </a:lnTo>
                  <a:lnTo>
                    <a:pt x="2" y="43"/>
                  </a:lnTo>
                  <a:lnTo>
                    <a:pt x="1" y="46"/>
                  </a:lnTo>
                  <a:lnTo>
                    <a:pt x="0" y="47"/>
                  </a:lnTo>
                  <a:lnTo>
                    <a:pt x="4" y="41"/>
                  </a:lnTo>
                  <a:lnTo>
                    <a:pt x="13" y="30"/>
                  </a:lnTo>
                  <a:lnTo>
                    <a:pt x="22" y="17"/>
                  </a:lnTo>
                  <a:lnTo>
                    <a:pt x="29" y="10"/>
                  </a:lnTo>
                  <a:lnTo>
                    <a:pt x="34" y="7"/>
                  </a:lnTo>
                  <a:lnTo>
                    <a:pt x="39" y="4"/>
                  </a:lnTo>
                  <a:lnTo>
                    <a:pt x="44" y="3"/>
                  </a:lnTo>
                  <a:lnTo>
                    <a:pt x="46" y="3"/>
                  </a:lnTo>
                  <a:lnTo>
                    <a:pt x="23" y="0"/>
                  </a:lnTo>
                  <a:close/>
                </a:path>
              </a:pathLst>
            </a:custGeom>
            <a:solidFill>
              <a:srgbClr val="8C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64556" name="Freeform 46">
              <a:extLst>
                <a:ext uri="{FF2B5EF4-FFF2-40B4-BE49-F238E27FC236}">
                  <a16:creationId xmlns:a16="http://schemas.microsoft.com/office/drawing/2014/main" id="{D42DE2F5-CEF7-4932-89E3-24799EED5CEA}"/>
                </a:ext>
              </a:extLst>
            </p:cNvPr>
            <p:cNvSpPr>
              <a:spLocks/>
            </p:cNvSpPr>
            <p:nvPr/>
          </p:nvSpPr>
          <p:spPr bwMode="auto">
            <a:xfrm>
              <a:off x="-2040" y="829"/>
              <a:ext cx="12" cy="20"/>
            </a:xfrm>
            <a:custGeom>
              <a:avLst/>
              <a:gdLst>
                <a:gd name="T0" fmla="*/ 0 w 25"/>
                <a:gd name="T1" fmla="*/ 1 h 36"/>
                <a:gd name="T2" fmla="*/ 0 w 25"/>
                <a:gd name="T3" fmla="*/ 1 h 36"/>
                <a:gd name="T4" fmla="*/ 0 w 25"/>
                <a:gd name="T5" fmla="*/ 1 h 36"/>
                <a:gd name="T6" fmla="*/ 0 w 25"/>
                <a:gd name="T7" fmla="*/ 1 h 36"/>
                <a:gd name="T8" fmla="*/ 0 w 25"/>
                <a:gd name="T9" fmla="*/ 1 h 36"/>
                <a:gd name="T10" fmla="*/ 0 w 25"/>
                <a:gd name="T11" fmla="*/ 0 h 36"/>
                <a:gd name="T12" fmla="*/ 0 w 25"/>
                <a:gd name="T13" fmla="*/ 1 h 36"/>
                <a:gd name="T14" fmla="*/ 0 w 25"/>
                <a:gd name="T15" fmla="*/ 1 h 36"/>
                <a:gd name="T16" fmla="*/ 0 w 25"/>
                <a:gd name="T17" fmla="*/ 1 h 36"/>
                <a:gd name="T18" fmla="*/ 0 w 25"/>
                <a:gd name="T19" fmla="*/ 1 h 36"/>
                <a:gd name="T20" fmla="*/ 0 w 25"/>
                <a:gd name="T21" fmla="*/ 1 h 36"/>
                <a:gd name="T22" fmla="*/ 0 w 25"/>
                <a:gd name="T23" fmla="*/ 1 h 36"/>
                <a:gd name="T24" fmla="*/ 0 w 25"/>
                <a:gd name="T25" fmla="*/ 1 h 36"/>
                <a:gd name="T26" fmla="*/ 0 w 25"/>
                <a:gd name="T27" fmla="*/ 1 h 36"/>
                <a:gd name="T28" fmla="*/ 0 w 25"/>
                <a:gd name="T29" fmla="*/ 1 h 36"/>
                <a:gd name="T30" fmla="*/ 0 w 25"/>
                <a:gd name="T31" fmla="*/ 1 h 36"/>
                <a:gd name="T32" fmla="*/ 0 w 25"/>
                <a:gd name="T33" fmla="*/ 1 h 36"/>
                <a:gd name="T34" fmla="*/ 0 w 25"/>
                <a:gd name="T35" fmla="*/ 1 h 36"/>
                <a:gd name="T36" fmla="*/ 0 w 25"/>
                <a:gd name="T37" fmla="*/ 1 h 36"/>
                <a:gd name="T38" fmla="*/ 0 w 25"/>
                <a:gd name="T39" fmla="*/ 1 h 36"/>
                <a:gd name="T40" fmla="*/ 0 w 25"/>
                <a:gd name="T41" fmla="*/ 1 h 36"/>
                <a:gd name="T42" fmla="*/ 0 w 25"/>
                <a:gd name="T43" fmla="*/ 1 h 36"/>
                <a:gd name="T44" fmla="*/ 0 w 25"/>
                <a:gd name="T45" fmla="*/ 1 h 36"/>
                <a:gd name="T46" fmla="*/ 0 w 25"/>
                <a:gd name="T47" fmla="*/ 1 h 36"/>
                <a:gd name="T48" fmla="*/ 0 w 25"/>
                <a:gd name="T49" fmla="*/ 1 h 36"/>
                <a:gd name="T50" fmla="*/ 0 w 25"/>
                <a:gd name="T51" fmla="*/ 1 h 36"/>
                <a:gd name="T52" fmla="*/ 0 w 25"/>
                <a:gd name="T53" fmla="*/ 1 h 36"/>
                <a:gd name="T54" fmla="*/ 0 w 25"/>
                <a:gd name="T55" fmla="*/ 1 h 36"/>
                <a:gd name="T56" fmla="*/ 0 w 25"/>
                <a:gd name="T57" fmla="*/ 1 h 36"/>
                <a:gd name="T58" fmla="*/ 0 w 25"/>
                <a:gd name="T59" fmla="*/ 1 h 36"/>
                <a:gd name="T60" fmla="*/ 0 w 25"/>
                <a:gd name="T61" fmla="*/ 1 h 36"/>
                <a:gd name="T62" fmla="*/ 0 w 25"/>
                <a:gd name="T63" fmla="*/ 1 h 36"/>
                <a:gd name="T64" fmla="*/ 0 w 25"/>
                <a:gd name="T65" fmla="*/ 1 h 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36"/>
                <a:gd name="T101" fmla="*/ 25 w 25"/>
                <a:gd name="T102" fmla="*/ 36 h 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36">
                  <a:moveTo>
                    <a:pt x="0" y="21"/>
                  </a:moveTo>
                  <a:lnTo>
                    <a:pt x="0" y="19"/>
                  </a:lnTo>
                  <a:lnTo>
                    <a:pt x="1" y="13"/>
                  </a:lnTo>
                  <a:lnTo>
                    <a:pt x="4" y="6"/>
                  </a:lnTo>
                  <a:lnTo>
                    <a:pt x="6" y="3"/>
                  </a:lnTo>
                  <a:lnTo>
                    <a:pt x="12" y="0"/>
                  </a:lnTo>
                  <a:lnTo>
                    <a:pt x="18" y="1"/>
                  </a:lnTo>
                  <a:lnTo>
                    <a:pt x="21" y="5"/>
                  </a:lnTo>
                  <a:lnTo>
                    <a:pt x="23" y="9"/>
                  </a:lnTo>
                  <a:lnTo>
                    <a:pt x="25" y="14"/>
                  </a:lnTo>
                  <a:lnTo>
                    <a:pt x="25" y="20"/>
                  </a:lnTo>
                  <a:lnTo>
                    <a:pt x="25" y="24"/>
                  </a:lnTo>
                  <a:lnTo>
                    <a:pt x="25" y="26"/>
                  </a:lnTo>
                  <a:lnTo>
                    <a:pt x="23" y="27"/>
                  </a:lnTo>
                  <a:lnTo>
                    <a:pt x="20" y="28"/>
                  </a:lnTo>
                  <a:lnTo>
                    <a:pt x="18" y="31"/>
                  </a:lnTo>
                  <a:lnTo>
                    <a:pt x="15" y="35"/>
                  </a:lnTo>
                  <a:lnTo>
                    <a:pt x="14" y="36"/>
                  </a:lnTo>
                  <a:lnTo>
                    <a:pt x="12" y="34"/>
                  </a:lnTo>
                  <a:lnTo>
                    <a:pt x="10" y="29"/>
                  </a:lnTo>
                  <a:lnTo>
                    <a:pt x="11" y="26"/>
                  </a:lnTo>
                  <a:lnTo>
                    <a:pt x="13" y="22"/>
                  </a:lnTo>
                  <a:lnTo>
                    <a:pt x="15" y="19"/>
                  </a:lnTo>
                  <a:lnTo>
                    <a:pt x="16" y="14"/>
                  </a:lnTo>
                  <a:lnTo>
                    <a:pt x="16" y="13"/>
                  </a:lnTo>
                  <a:lnTo>
                    <a:pt x="15" y="12"/>
                  </a:lnTo>
                  <a:lnTo>
                    <a:pt x="13" y="11"/>
                  </a:lnTo>
                  <a:lnTo>
                    <a:pt x="11" y="9"/>
                  </a:lnTo>
                  <a:lnTo>
                    <a:pt x="8" y="9"/>
                  </a:lnTo>
                  <a:lnTo>
                    <a:pt x="6" y="13"/>
                  </a:lnTo>
                  <a:lnTo>
                    <a:pt x="4" y="16"/>
                  </a:lnTo>
                  <a:lnTo>
                    <a:pt x="1" y="20"/>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64557" name="Freeform 47">
              <a:extLst>
                <a:ext uri="{FF2B5EF4-FFF2-40B4-BE49-F238E27FC236}">
                  <a16:creationId xmlns:a16="http://schemas.microsoft.com/office/drawing/2014/main" id="{BB7501DE-B308-46B3-9590-5DD61E067E74}"/>
                </a:ext>
              </a:extLst>
            </p:cNvPr>
            <p:cNvSpPr>
              <a:spLocks/>
            </p:cNvSpPr>
            <p:nvPr/>
          </p:nvSpPr>
          <p:spPr bwMode="auto">
            <a:xfrm>
              <a:off x="-2073" y="868"/>
              <a:ext cx="38" cy="43"/>
            </a:xfrm>
            <a:custGeom>
              <a:avLst/>
              <a:gdLst>
                <a:gd name="T0" fmla="*/ 1 w 74"/>
                <a:gd name="T1" fmla="*/ 0 h 77"/>
                <a:gd name="T2" fmla="*/ 1 w 74"/>
                <a:gd name="T3" fmla="*/ 1 h 77"/>
                <a:gd name="T4" fmla="*/ 0 w 74"/>
                <a:gd name="T5" fmla="*/ 1 h 77"/>
                <a:gd name="T6" fmla="*/ 1 w 74"/>
                <a:gd name="T7" fmla="*/ 1 h 77"/>
                <a:gd name="T8" fmla="*/ 1 w 74"/>
                <a:gd name="T9" fmla="*/ 1 h 77"/>
                <a:gd name="T10" fmla="*/ 1 w 74"/>
                <a:gd name="T11" fmla="*/ 1 h 77"/>
                <a:gd name="T12" fmla="*/ 1 w 74"/>
                <a:gd name="T13" fmla="*/ 1 h 77"/>
                <a:gd name="T14" fmla="*/ 1 w 74"/>
                <a:gd name="T15" fmla="*/ 1 h 77"/>
                <a:gd name="T16" fmla="*/ 1 w 74"/>
                <a:gd name="T17" fmla="*/ 1 h 77"/>
                <a:gd name="T18" fmla="*/ 1 w 74"/>
                <a:gd name="T19" fmla="*/ 1 h 77"/>
                <a:gd name="T20" fmla="*/ 1 w 74"/>
                <a:gd name="T21" fmla="*/ 1 h 77"/>
                <a:gd name="T22" fmla="*/ 1 w 74"/>
                <a:gd name="T23" fmla="*/ 1 h 77"/>
                <a:gd name="T24" fmla="*/ 1 w 74"/>
                <a:gd name="T25" fmla="*/ 1 h 77"/>
                <a:gd name="T26" fmla="*/ 1 w 74"/>
                <a:gd name="T27" fmla="*/ 1 h 77"/>
                <a:gd name="T28" fmla="*/ 1 w 74"/>
                <a:gd name="T29" fmla="*/ 1 h 77"/>
                <a:gd name="T30" fmla="*/ 1 w 74"/>
                <a:gd name="T31" fmla="*/ 1 h 77"/>
                <a:gd name="T32" fmla="*/ 1 w 74"/>
                <a:gd name="T33" fmla="*/ 1 h 77"/>
                <a:gd name="T34" fmla="*/ 1 w 74"/>
                <a:gd name="T35" fmla="*/ 1 h 77"/>
                <a:gd name="T36" fmla="*/ 1 w 74"/>
                <a:gd name="T37" fmla="*/ 1 h 77"/>
                <a:gd name="T38" fmla="*/ 1 w 74"/>
                <a:gd name="T39" fmla="*/ 1 h 77"/>
                <a:gd name="T40" fmla="*/ 1 w 74"/>
                <a:gd name="T41" fmla="*/ 1 h 77"/>
                <a:gd name="T42" fmla="*/ 1 w 74"/>
                <a:gd name="T43" fmla="*/ 1 h 77"/>
                <a:gd name="T44" fmla="*/ 1 w 74"/>
                <a:gd name="T45" fmla="*/ 0 h 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4"/>
                <a:gd name="T70" fmla="*/ 0 h 77"/>
                <a:gd name="T71" fmla="*/ 74 w 74"/>
                <a:gd name="T72" fmla="*/ 77 h 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4" h="77">
                  <a:moveTo>
                    <a:pt x="43" y="0"/>
                  </a:moveTo>
                  <a:lnTo>
                    <a:pt x="9" y="9"/>
                  </a:lnTo>
                  <a:lnTo>
                    <a:pt x="0" y="30"/>
                  </a:lnTo>
                  <a:lnTo>
                    <a:pt x="1" y="31"/>
                  </a:lnTo>
                  <a:lnTo>
                    <a:pt x="5" y="33"/>
                  </a:lnTo>
                  <a:lnTo>
                    <a:pt x="10" y="36"/>
                  </a:lnTo>
                  <a:lnTo>
                    <a:pt x="17" y="40"/>
                  </a:lnTo>
                  <a:lnTo>
                    <a:pt x="25" y="46"/>
                  </a:lnTo>
                  <a:lnTo>
                    <a:pt x="33" y="50"/>
                  </a:lnTo>
                  <a:lnTo>
                    <a:pt x="40" y="56"/>
                  </a:lnTo>
                  <a:lnTo>
                    <a:pt x="47" y="61"/>
                  </a:lnTo>
                  <a:lnTo>
                    <a:pt x="58" y="69"/>
                  </a:lnTo>
                  <a:lnTo>
                    <a:pt x="66" y="74"/>
                  </a:lnTo>
                  <a:lnTo>
                    <a:pt x="71" y="77"/>
                  </a:lnTo>
                  <a:lnTo>
                    <a:pt x="74" y="76"/>
                  </a:lnTo>
                  <a:lnTo>
                    <a:pt x="74" y="66"/>
                  </a:lnTo>
                  <a:lnTo>
                    <a:pt x="73" y="53"/>
                  </a:lnTo>
                  <a:lnTo>
                    <a:pt x="70" y="39"/>
                  </a:lnTo>
                  <a:lnTo>
                    <a:pt x="70" y="30"/>
                  </a:lnTo>
                  <a:lnTo>
                    <a:pt x="68" y="21"/>
                  </a:lnTo>
                  <a:lnTo>
                    <a:pt x="60" y="10"/>
                  </a:lnTo>
                  <a:lnTo>
                    <a:pt x="50" y="1"/>
                  </a:lnTo>
                  <a:lnTo>
                    <a:pt x="43" y="0"/>
                  </a:lnTo>
                  <a:close/>
                </a:path>
              </a:pathLst>
            </a:custGeom>
            <a:solidFill>
              <a:srgbClr val="FFB7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64558" name="Freeform 48">
              <a:extLst>
                <a:ext uri="{FF2B5EF4-FFF2-40B4-BE49-F238E27FC236}">
                  <a16:creationId xmlns:a16="http://schemas.microsoft.com/office/drawing/2014/main" id="{37A962AA-0D0B-4683-B3AF-9CC4B0433CB8}"/>
                </a:ext>
              </a:extLst>
            </p:cNvPr>
            <p:cNvSpPr>
              <a:spLocks/>
            </p:cNvSpPr>
            <p:nvPr/>
          </p:nvSpPr>
          <p:spPr bwMode="auto">
            <a:xfrm>
              <a:off x="-1906" y="1086"/>
              <a:ext cx="127" cy="20"/>
            </a:xfrm>
            <a:custGeom>
              <a:avLst/>
              <a:gdLst>
                <a:gd name="T0" fmla="*/ 1 w 249"/>
                <a:gd name="T1" fmla="*/ 0 h 37"/>
                <a:gd name="T2" fmla="*/ 1 w 249"/>
                <a:gd name="T3" fmla="*/ 1 h 37"/>
                <a:gd name="T4" fmla="*/ 1 w 249"/>
                <a:gd name="T5" fmla="*/ 1 h 37"/>
                <a:gd name="T6" fmla="*/ 1 w 249"/>
                <a:gd name="T7" fmla="*/ 1 h 37"/>
                <a:gd name="T8" fmla="*/ 1 w 249"/>
                <a:gd name="T9" fmla="*/ 1 h 37"/>
                <a:gd name="T10" fmla="*/ 1 w 249"/>
                <a:gd name="T11" fmla="*/ 1 h 37"/>
                <a:gd name="T12" fmla="*/ 0 w 249"/>
                <a:gd name="T13" fmla="*/ 1 h 37"/>
                <a:gd name="T14" fmla="*/ 1 w 249"/>
                <a:gd name="T15" fmla="*/ 1 h 37"/>
                <a:gd name="T16" fmla="*/ 1 w 249"/>
                <a:gd name="T17" fmla="*/ 1 h 37"/>
                <a:gd name="T18" fmla="*/ 1 w 249"/>
                <a:gd name="T19" fmla="*/ 1 h 37"/>
                <a:gd name="T20" fmla="*/ 1 w 249"/>
                <a:gd name="T21" fmla="*/ 1 h 37"/>
                <a:gd name="T22" fmla="*/ 1 w 249"/>
                <a:gd name="T23" fmla="*/ 1 h 37"/>
                <a:gd name="T24" fmla="*/ 1 w 249"/>
                <a:gd name="T25" fmla="*/ 1 h 37"/>
                <a:gd name="T26" fmla="*/ 1 w 249"/>
                <a:gd name="T27" fmla="*/ 1 h 37"/>
                <a:gd name="T28" fmla="*/ 1 w 249"/>
                <a:gd name="T29" fmla="*/ 1 h 37"/>
                <a:gd name="T30" fmla="*/ 1 w 249"/>
                <a:gd name="T31" fmla="*/ 1 h 37"/>
                <a:gd name="T32" fmla="*/ 1 w 249"/>
                <a:gd name="T33" fmla="*/ 1 h 37"/>
                <a:gd name="T34" fmla="*/ 1 w 249"/>
                <a:gd name="T35" fmla="*/ 1 h 37"/>
                <a:gd name="T36" fmla="*/ 1 w 249"/>
                <a:gd name="T37" fmla="*/ 1 h 37"/>
                <a:gd name="T38" fmla="*/ 1 w 249"/>
                <a:gd name="T39" fmla="*/ 1 h 37"/>
                <a:gd name="T40" fmla="*/ 1 w 249"/>
                <a:gd name="T41" fmla="*/ 1 h 37"/>
                <a:gd name="T42" fmla="*/ 1 w 249"/>
                <a:gd name="T43" fmla="*/ 1 h 37"/>
                <a:gd name="T44" fmla="*/ 1 w 249"/>
                <a:gd name="T45" fmla="*/ 1 h 37"/>
                <a:gd name="T46" fmla="*/ 1 w 249"/>
                <a:gd name="T47" fmla="*/ 1 h 37"/>
                <a:gd name="T48" fmla="*/ 1 w 249"/>
                <a:gd name="T49" fmla="*/ 1 h 37"/>
                <a:gd name="T50" fmla="*/ 1 w 249"/>
                <a:gd name="T51" fmla="*/ 1 h 37"/>
                <a:gd name="T52" fmla="*/ 1 w 249"/>
                <a:gd name="T53" fmla="*/ 1 h 37"/>
                <a:gd name="T54" fmla="*/ 1 w 249"/>
                <a:gd name="T55" fmla="*/ 1 h 37"/>
                <a:gd name="T56" fmla="*/ 1 w 249"/>
                <a:gd name="T57" fmla="*/ 1 h 37"/>
                <a:gd name="T58" fmla="*/ 1 w 249"/>
                <a:gd name="T59" fmla="*/ 1 h 37"/>
                <a:gd name="T60" fmla="*/ 1 w 249"/>
                <a:gd name="T61" fmla="*/ 1 h 37"/>
                <a:gd name="T62" fmla="*/ 1 w 249"/>
                <a:gd name="T63" fmla="*/ 1 h 37"/>
                <a:gd name="T64" fmla="*/ 1 w 249"/>
                <a:gd name="T65" fmla="*/ 1 h 37"/>
                <a:gd name="T66" fmla="*/ 1 w 249"/>
                <a:gd name="T67" fmla="*/ 1 h 37"/>
                <a:gd name="T68" fmla="*/ 1 w 249"/>
                <a:gd name="T69" fmla="*/ 1 h 37"/>
                <a:gd name="T70" fmla="*/ 1 w 249"/>
                <a:gd name="T71" fmla="*/ 1 h 37"/>
                <a:gd name="T72" fmla="*/ 1 w 249"/>
                <a:gd name="T73" fmla="*/ 1 h 37"/>
                <a:gd name="T74" fmla="*/ 1 w 249"/>
                <a:gd name="T75" fmla="*/ 1 h 37"/>
                <a:gd name="T76" fmla="*/ 1 w 249"/>
                <a:gd name="T77" fmla="*/ 1 h 37"/>
                <a:gd name="T78" fmla="*/ 1 w 249"/>
                <a:gd name="T79" fmla="*/ 0 h 37"/>
                <a:gd name="T80" fmla="*/ 1 w 249"/>
                <a:gd name="T81" fmla="*/ 0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9"/>
                <a:gd name="T124" fmla="*/ 0 h 37"/>
                <a:gd name="T125" fmla="*/ 249 w 249"/>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9" h="37">
                  <a:moveTo>
                    <a:pt x="23" y="0"/>
                  </a:moveTo>
                  <a:lnTo>
                    <a:pt x="22" y="1"/>
                  </a:lnTo>
                  <a:lnTo>
                    <a:pt x="17" y="4"/>
                  </a:lnTo>
                  <a:lnTo>
                    <a:pt x="11" y="8"/>
                  </a:lnTo>
                  <a:lnTo>
                    <a:pt x="5" y="14"/>
                  </a:lnTo>
                  <a:lnTo>
                    <a:pt x="1" y="18"/>
                  </a:lnTo>
                  <a:lnTo>
                    <a:pt x="0" y="24"/>
                  </a:lnTo>
                  <a:lnTo>
                    <a:pt x="2" y="27"/>
                  </a:lnTo>
                  <a:lnTo>
                    <a:pt x="10" y="30"/>
                  </a:lnTo>
                  <a:lnTo>
                    <a:pt x="18" y="31"/>
                  </a:lnTo>
                  <a:lnTo>
                    <a:pt x="29" y="32"/>
                  </a:lnTo>
                  <a:lnTo>
                    <a:pt x="42" y="32"/>
                  </a:lnTo>
                  <a:lnTo>
                    <a:pt x="58" y="33"/>
                  </a:lnTo>
                  <a:lnTo>
                    <a:pt x="77" y="34"/>
                  </a:lnTo>
                  <a:lnTo>
                    <a:pt x="97" y="34"/>
                  </a:lnTo>
                  <a:lnTo>
                    <a:pt x="116" y="35"/>
                  </a:lnTo>
                  <a:lnTo>
                    <a:pt x="137" y="35"/>
                  </a:lnTo>
                  <a:lnTo>
                    <a:pt x="156" y="37"/>
                  </a:lnTo>
                  <a:lnTo>
                    <a:pt x="176" y="37"/>
                  </a:lnTo>
                  <a:lnTo>
                    <a:pt x="194" y="37"/>
                  </a:lnTo>
                  <a:lnTo>
                    <a:pt x="212" y="37"/>
                  </a:lnTo>
                  <a:lnTo>
                    <a:pt x="226" y="37"/>
                  </a:lnTo>
                  <a:lnTo>
                    <a:pt x="237" y="35"/>
                  </a:lnTo>
                  <a:lnTo>
                    <a:pt x="244" y="35"/>
                  </a:lnTo>
                  <a:lnTo>
                    <a:pt x="249" y="34"/>
                  </a:lnTo>
                  <a:lnTo>
                    <a:pt x="247" y="33"/>
                  </a:lnTo>
                  <a:lnTo>
                    <a:pt x="242" y="31"/>
                  </a:lnTo>
                  <a:lnTo>
                    <a:pt x="231" y="29"/>
                  </a:lnTo>
                  <a:lnTo>
                    <a:pt x="217" y="26"/>
                  </a:lnTo>
                  <a:lnTo>
                    <a:pt x="201" y="24"/>
                  </a:lnTo>
                  <a:lnTo>
                    <a:pt x="182" y="20"/>
                  </a:lnTo>
                  <a:lnTo>
                    <a:pt x="161" y="18"/>
                  </a:lnTo>
                  <a:lnTo>
                    <a:pt x="139" y="15"/>
                  </a:lnTo>
                  <a:lnTo>
                    <a:pt x="118" y="12"/>
                  </a:lnTo>
                  <a:lnTo>
                    <a:pt x="97" y="9"/>
                  </a:lnTo>
                  <a:lnTo>
                    <a:pt x="77" y="7"/>
                  </a:lnTo>
                  <a:lnTo>
                    <a:pt x="60" y="4"/>
                  </a:lnTo>
                  <a:lnTo>
                    <a:pt x="45" y="2"/>
                  </a:lnTo>
                  <a:lnTo>
                    <a:pt x="33" y="1"/>
                  </a:lnTo>
                  <a:lnTo>
                    <a:pt x="25" y="0"/>
                  </a:lnTo>
                  <a:lnTo>
                    <a:pt x="23" y="0"/>
                  </a:lnTo>
                  <a:close/>
                </a:path>
              </a:pathLst>
            </a:custGeom>
            <a:solidFill>
              <a:srgbClr val="FFB7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64559" name="Freeform 49">
              <a:extLst>
                <a:ext uri="{FF2B5EF4-FFF2-40B4-BE49-F238E27FC236}">
                  <a16:creationId xmlns:a16="http://schemas.microsoft.com/office/drawing/2014/main" id="{30D0B307-1D48-4B7C-BBED-DD2232D92EF5}"/>
                </a:ext>
              </a:extLst>
            </p:cNvPr>
            <p:cNvSpPr>
              <a:spLocks/>
            </p:cNvSpPr>
            <p:nvPr/>
          </p:nvSpPr>
          <p:spPr bwMode="auto">
            <a:xfrm>
              <a:off x="-2091" y="1275"/>
              <a:ext cx="143" cy="669"/>
            </a:xfrm>
            <a:custGeom>
              <a:avLst/>
              <a:gdLst>
                <a:gd name="T0" fmla="*/ 1 w 277"/>
                <a:gd name="T1" fmla="*/ 1 h 1214"/>
                <a:gd name="T2" fmla="*/ 0 w 277"/>
                <a:gd name="T3" fmla="*/ 1 h 1214"/>
                <a:gd name="T4" fmla="*/ 1 w 277"/>
                <a:gd name="T5" fmla="*/ 1 h 1214"/>
                <a:gd name="T6" fmla="*/ 1 w 277"/>
                <a:gd name="T7" fmla="*/ 1 h 1214"/>
                <a:gd name="T8" fmla="*/ 1 w 277"/>
                <a:gd name="T9" fmla="*/ 1 h 1214"/>
                <a:gd name="T10" fmla="*/ 1 w 277"/>
                <a:gd name="T11" fmla="*/ 1 h 1214"/>
                <a:gd name="T12" fmla="*/ 1 w 277"/>
                <a:gd name="T13" fmla="*/ 1 h 1214"/>
                <a:gd name="T14" fmla="*/ 1 w 277"/>
                <a:gd name="T15" fmla="*/ 1 h 1214"/>
                <a:gd name="T16" fmla="*/ 1 w 277"/>
                <a:gd name="T17" fmla="*/ 1 h 1214"/>
                <a:gd name="T18" fmla="*/ 1 w 277"/>
                <a:gd name="T19" fmla="*/ 1 h 1214"/>
                <a:gd name="T20" fmla="*/ 1 w 277"/>
                <a:gd name="T21" fmla="*/ 1 h 1214"/>
                <a:gd name="T22" fmla="*/ 1 w 277"/>
                <a:gd name="T23" fmla="*/ 1 h 1214"/>
                <a:gd name="T24" fmla="*/ 1 w 277"/>
                <a:gd name="T25" fmla="*/ 1 h 1214"/>
                <a:gd name="T26" fmla="*/ 1 w 277"/>
                <a:gd name="T27" fmla="*/ 1 h 1214"/>
                <a:gd name="T28" fmla="*/ 1 w 277"/>
                <a:gd name="T29" fmla="*/ 1 h 1214"/>
                <a:gd name="T30" fmla="*/ 1 w 277"/>
                <a:gd name="T31" fmla="*/ 1 h 1214"/>
                <a:gd name="T32" fmla="*/ 1 w 277"/>
                <a:gd name="T33" fmla="*/ 1 h 1214"/>
                <a:gd name="T34" fmla="*/ 1 w 277"/>
                <a:gd name="T35" fmla="*/ 1 h 1214"/>
                <a:gd name="T36" fmla="*/ 1 w 277"/>
                <a:gd name="T37" fmla="*/ 1 h 1214"/>
                <a:gd name="T38" fmla="*/ 1 w 277"/>
                <a:gd name="T39" fmla="*/ 1 h 1214"/>
                <a:gd name="T40" fmla="*/ 1 w 277"/>
                <a:gd name="T41" fmla="*/ 1 h 1214"/>
                <a:gd name="T42" fmla="*/ 1 w 277"/>
                <a:gd name="T43" fmla="*/ 1 h 1214"/>
                <a:gd name="T44" fmla="*/ 1 w 277"/>
                <a:gd name="T45" fmla="*/ 1 h 1214"/>
                <a:gd name="T46" fmla="*/ 1 w 277"/>
                <a:gd name="T47" fmla="*/ 1 h 1214"/>
                <a:gd name="T48" fmla="*/ 1 w 277"/>
                <a:gd name="T49" fmla="*/ 1 h 1214"/>
                <a:gd name="T50" fmla="*/ 1 w 277"/>
                <a:gd name="T51" fmla="*/ 1 h 1214"/>
                <a:gd name="T52" fmla="*/ 1 w 277"/>
                <a:gd name="T53" fmla="*/ 1 h 1214"/>
                <a:gd name="T54" fmla="*/ 1 w 277"/>
                <a:gd name="T55" fmla="*/ 1 h 1214"/>
                <a:gd name="T56" fmla="*/ 1 w 277"/>
                <a:gd name="T57" fmla="*/ 1 h 1214"/>
                <a:gd name="T58" fmla="*/ 1 w 277"/>
                <a:gd name="T59" fmla="*/ 1 h 1214"/>
                <a:gd name="T60" fmla="*/ 1 w 277"/>
                <a:gd name="T61" fmla="*/ 1 h 1214"/>
                <a:gd name="T62" fmla="*/ 1 w 277"/>
                <a:gd name="T63" fmla="*/ 1 h 1214"/>
                <a:gd name="T64" fmla="*/ 1 w 277"/>
                <a:gd name="T65" fmla="*/ 1 h 1214"/>
                <a:gd name="T66" fmla="*/ 1 w 277"/>
                <a:gd name="T67" fmla="*/ 1 h 1214"/>
                <a:gd name="T68" fmla="*/ 1 w 277"/>
                <a:gd name="T69" fmla="*/ 1 h 1214"/>
                <a:gd name="T70" fmla="*/ 1 w 277"/>
                <a:gd name="T71" fmla="*/ 1 h 1214"/>
                <a:gd name="T72" fmla="*/ 1 w 277"/>
                <a:gd name="T73" fmla="*/ 1 h 1214"/>
                <a:gd name="T74" fmla="*/ 1 w 277"/>
                <a:gd name="T75" fmla="*/ 1 h 1214"/>
                <a:gd name="T76" fmla="*/ 1 w 277"/>
                <a:gd name="T77" fmla="*/ 1 h 1214"/>
                <a:gd name="T78" fmla="*/ 1 w 277"/>
                <a:gd name="T79" fmla="*/ 1 h 1214"/>
                <a:gd name="T80" fmla="*/ 1 w 277"/>
                <a:gd name="T81" fmla="*/ 1 h 1214"/>
                <a:gd name="T82" fmla="*/ 1 w 277"/>
                <a:gd name="T83" fmla="*/ 1 h 1214"/>
                <a:gd name="T84" fmla="*/ 1 w 277"/>
                <a:gd name="T85" fmla="*/ 1 h 1214"/>
                <a:gd name="T86" fmla="*/ 1 w 277"/>
                <a:gd name="T87" fmla="*/ 1 h 1214"/>
                <a:gd name="T88" fmla="*/ 1 w 277"/>
                <a:gd name="T89" fmla="*/ 1 h 1214"/>
                <a:gd name="T90" fmla="*/ 1 w 277"/>
                <a:gd name="T91" fmla="*/ 1 h 1214"/>
                <a:gd name="T92" fmla="*/ 1 w 277"/>
                <a:gd name="T93" fmla="*/ 1 h 1214"/>
                <a:gd name="T94" fmla="*/ 1 w 277"/>
                <a:gd name="T95" fmla="*/ 1 h 12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7"/>
                <a:gd name="T145" fmla="*/ 0 h 1214"/>
                <a:gd name="T146" fmla="*/ 277 w 277"/>
                <a:gd name="T147" fmla="*/ 1214 h 12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7" h="1214">
                  <a:moveTo>
                    <a:pt x="49" y="0"/>
                  </a:moveTo>
                  <a:lnTo>
                    <a:pt x="47" y="3"/>
                  </a:lnTo>
                  <a:lnTo>
                    <a:pt x="40" y="15"/>
                  </a:lnTo>
                  <a:lnTo>
                    <a:pt x="31" y="31"/>
                  </a:lnTo>
                  <a:lnTo>
                    <a:pt x="20" y="51"/>
                  </a:lnTo>
                  <a:lnTo>
                    <a:pt x="11" y="72"/>
                  </a:lnTo>
                  <a:lnTo>
                    <a:pt x="3" y="93"/>
                  </a:lnTo>
                  <a:lnTo>
                    <a:pt x="0" y="114"/>
                  </a:lnTo>
                  <a:lnTo>
                    <a:pt x="1" y="131"/>
                  </a:lnTo>
                  <a:lnTo>
                    <a:pt x="5" y="147"/>
                  </a:lnTo>
                  <a:lnTo>
                    <a:pt x="9" y="163"/>
                  </a:lnTo>
                  <a:lnTo>
                    <a:pt x="12" y="181"/>
                  </a:lnTo>
                  <a:lnTo>
                    <a:pt x="17" y="198"/>
                  </a:lnTo>
                  <a:lnTo>
                    <a:pt x="21" y="216"/>
                  </a:lnTo>
                  <a:lnTo>
                    <a:pt x="27" y="233"/>
                  </a:lnTo>
                  <a:lnTo>
                    <a:pt x="35" y="249"/>
                  </a:lnTo>
                  <a:lnTo>
                    <a:pt x="44" y="263"/>
                  </a:lnTo>
                  <a:lnTo>
                    <a:pt x="51" y="269"/>
                  </a:lnTo>
                  <a:lnTo>
                    <a:pt x="51" y="264"/>
                  </a:lnTo>
                  <a:lnTo>
                    <a:pt x="46" y="249"/>
                  </a:lnTo>
                  <a:lnTo>
                    <a:pt x="39" y="229"/>
                  </a:lnTo>
                  <a:lnTo>
                    <a:pt x="32" y="206"/>
                  </a:lnTo>
                  <a:lnTo>
                    <a:pt x="25" y="184"/>
                  </a:lnTo>
                  <a:lnTo>
                    <a:pt x="23" y="166"/>
                  </a:lnTo>
                  <a:lnTo>
                    <a:pt x="25" y="155"/>
                  </a:lnTo>
                  <a:lnTo>
                    <a:pt x="31" y="151"/>
                  </a:lnTo>
                  <a:lnTo>
                    <a:pt x="36" y="149"/>
                  </a:lnTo>
                  <a:lnTo>
                    <a:pt x="43" y="149"/>
                  </a:lnTo>
                  <a:lnTo>
                    <a:pt x="49" y="150"/>
                  </a:lnTo>
                  <a:lnTo>
                    <a:pt x="54" y="154"/>
                  </a:lnTo>
                  <a:lnTo>
                    <a:pt x="59" y="160"/>
                  </a:lnTo>
                  <a:lnTo>
                    <a:pt x="64" y="167"/>
                  </a:lnTo>
                  <a:lnTo>
                    <a:pt x="69" y="175"/>
                  </a:lnTo>
                  <a:lnTo>
                    <a:pt x="74" y="185"/>
                  </a:lnTo>
                  <a:lnTo>
                    <a:pt x="83" y="197"/>
                  </a:lnTo>
                  <a:lnTo>
                    <a:pt x="91" y="211"/>
                  </a:lnTo>
                  <a:lnTo>
                    <a:pt x="100" y="225"/>
                  </a:lnTo>
                  <a:lnTo>
                    <a:pt x="107" y="237"/>
                  </a:lnTo>
                  <a:lnTo>
                    <a:pt x="112" y="250"/>
                  </a:lnTo>
                  <a:lnTo>
                    <a:pt x="115" y="259"/>
                  </a:lnTo>
                  <a:lnTo>
                    <a:pt x="112" y="267"/>
                  </a:lnTo>
                  <a:lnTo>
                    <a:pt x="104" y="278"/>
                  </a:lnTo>
                  <a:lnTo>
                    <a:pt x="101" y="287"/>
                  </a:lnTo>
                  <a:lnTo>
                    <a:pt x="101" y="297"/>
                  </a:lnTo>
                  <a:lnTo>
                    <a:pt x="109" y="308"/>
                  </a:lnTo>
                  <a:lnTo>
                    <a:pt x="119" y="317"/>
                  </a:lnTo>
                  <a:lnTo>
                    <a:pt x="124" y="325"/>
                  </a:lnTo>
                  <a:lnTo>
                    <a:pt x="126" y="333"/>
                  </a:lnTo>
                  <a:lnTo>
                    <a:pt x="125" y="343"/>
                  </a:lnTo>
                  <a:lnTo>
                    <a:pt x="126" y="364"/>
                  </a:lnTo>
                  <a:lnTo>
                    <a:pt x="133" y="396"/>
                  </a:lnTo>
                  <a:lnTo>
                    <a:pt x="142" y="432"/>
                  </a:lnTo>
                  <a:lnTo>
                    <a:pt x="148" y="463"/>
                  </a:lnTo>
                  <a:lnTo>
                    <a:pt x="155" y="494"/>
                  </a:lnTo>
                  <a:lnTo>
                    <a:pt x="164" y="529"/>
                  </a:lnTo>
                  <a:lnTo>
                    <a:pt x="174" y="555"/>
                  </a:lnTo>
                  <a:lnTo>
                    <a:pt x="177" y="567"/>
                  </a:lnTo>
                  <a:lnTo>
                    <a:pt x="172" y="578"/>
                  </a:lnTo>
                  <a:lnTo>
                    <a:pt x="161" y="606"/>
                  </a:lnTo>
                  <a:lnTo>
                    <a:pt x="149" y="642"/>
                  </a:lnTo>
                  <a:lnTo>
                    <a:pt x="145" y="675"/>
                  </a:lnTo>
                  <a:lnTo>
                    <a:pt x="146" y="727"/>
                  </a:lnTo>
                  <a:lnTo>
                    <a:pt x="149" y="808"/>
                  </a:lnTo>
                  <a:lnTo>
                    <a:pt x="149" y="895"/>
                  </a:lnTo>
                  <a:lnTo>
                    <a:pt x="145" y="967"/>
                  </a:lnTo>
                  <a:lnTo>
                    <a:pt x="138" y="1017"/>
                  </a:lnTo>
                  <a:lnTo>
                    <a:pt x="134" y="1055"/>
                  </a:lnTo>
                  <a:lnTo>
                    <a:pt x="133" y="1079"/>
                  </a:lnTo>
                  <a:lnTo>
                    <a:pt x="133" y="1087"/>
                  </a:lnTo>
                  <a:lnTo>
                    <a:pt x="149" y="1092"/>
                  </a:lnTo>
                  <a:lnTo>
                    <a:pt x="162" y="1096"/>
                  </a:lnTo>
                  <a:lnTo>
                    <a:pt x="171" y="1100"/>
                  </a:lnTo>
                  <a:lnTo>
                    <a:pt x="178" y="1104"/>
                  </a:lnTo>
                  <a:lnTo>
                    <a:pt x="180" y="1107"/>
                  </a:lnTo>
                  <a:lnTo>
                    <a:pt x="180" y="1111"/>
                  </a:lnTo>
                  <a:lnTo>
                    <a:pt x="176" y="1113"/>
                  </a:lnTo>
                  <a:lnTo>
                    <a:pt x="169" y="1115"/>
                  </a:lnTo>
                  <a:lnTo>
                    <a:pt x="155" y="1123"/>
                  </a:lnTo>
                  <a:lnTo>
                    <a:pt x="149" y="1138"/>
                  </a:lnTo>
                  <a:lnTo>
                    <a:pt x="148" y="1152"/>
                  </a:lnTo>
                  <a:lnTo>
                    <a:pt x="148" y="1159"/>
                  </a:lnTo>
                  <a:lnTo>
                    <a:pt x="148" y="1208"/>
                  </a:lnTo>
                  <a:lnTo>
                    <a:pt x="201" y="1214"/>
                  </a:lnTo>
                  <a:lnTo>
                    <a:pt x="193" y="1158"/>
                  </a:lnTo>
                  <a:lnTo>
                    <a:pt x="193" y="1151"/>
                  </a:lnTo>
                  <a:lnTo>
                    <a:pt x="197" y="1136"/>
                  </a:lnTo>
                  <a:lnTo>
                    <a:pt x="202" y="1122"/>
                  </a:lnTo>
                  <a:lnTo>
                    <a:pt x="216" y="1115"/>
                  </a:lnTo>
                  <a:lnTo>
                    <a:pt x="225" y="1114"/>
                  </a:lnTo>
                  <a:lnTo>
                    <a:pt x="236" y="1112"/>
                  </a:lnTo>
                  <a:lnTo>
                    <a:pt x="246" y="1109"/>
                  </a:lnTo>
                  <a:lnTo>
                    <a:pt x="255" y="1105"/>
                  </a:lnTo>
                  <a:lnTo>
                    <a:pt x="265" y="1101"/>
                  </a:lnTo>
                  <a:lnTo>
                    <a:pt x="271" y="1099"/>
                  </a:lnTo>
                  <a:lnTo>
                    <a:pt x="276" y="1097"/>
                  </a:lnTo>
                  <a:lnTo>
                    <a:pt x="277" y="1096"/>
                  </a:lnTo>
                  <a:lnTo>
                    <a:pt x="164" y="1059"/>
                  </a:lnTo>
                  <a:lnTo>
                    <a:pt x="163" y="1053"/>
                  </a:lnTo>
                  <a:lnTo>
                    <a:pt x="162" y="1040"/>
                  </a:lnTo>
                  <a:lnTo>
                    <a:pt x="163" y="1028"/>
                  </a:lnTo>
                  <a:lnTo>
                    <a:pt x="169" y="1020"/>
                  </a:lnTo>
                  <a:lnTo>
                    <a:pt x="175" y="1018"/>
                  </a:lnTo>
                  <a:lnTo>
                    <a:pt x="184" y="1020"/>
                  </a:lnTo>
                  <a:lnTo>
                    <a:pt x="194" y="1021"/>
                  </a:lnTo>
                  <a:lnTo>
                    <a:pt x="206" y="1021"/>
                  </a:lnTo>
                  <a:lnTo>
                    <a:pt x="216" y="1022"/>
                  </a:lnTo>
                  <a:lnTo>
                    <a:pt x="227" y="1021"/>
                  </a:lnTo>
                  <a:lnTo>
                    <a:pt x="233" y="1017"/>
                  </a:lnTo>
                  <a:lnTo>
                    <a:pt x="237" y="1011"/>
                  </a:lnTo>
                  <a:lnTo>
                    <a:pt x="236" y="1005"/>
                  </a:lnTo>
                  <a:lnTo>
                    <a:pt x="230" y="999"/>
                  </a:lnTo>
                  <a:lnTo>
                    <a:pt x="222" y="994"/>
                  </a:lnTo>
                  <a:lnTo>
                    <a:pt x="212" y="991"/>
                  </a:lnTo>
                  <a:lnTo>
                    <a:pt x="201" y="987"/>
                  </a:lnTo>
                  <a:lnTo>
                    <a:pt x="192" y="983"/>
                  </a:lnTo>
                  <a:lnTo>
                    <a:pt x="184" y="978"/>
                  </a:lnTo>
                  <a:lnTo>
                    <a:pt x="180" y="971"/>
                  </a:lnTo>
                  <a:lnTo>
                    <a:pt x="176" y="930"/>
                  </a:lnTo>
                  <a:lnTo>
                    <a:pt x="168" y="854"/>
                  </a:lnTo>
                  <a:lnTo>
                    <a:pt x="162" y="774"/>
                  </a:lnTo>
                  <a:lnTo>
                    <a:pt x="161" y="723"/>
                  </a:lnTo>
                  <a:lnTo>
                    <a:pt x="163" y="707"/>
                  </a:lnTo>
                  <a:lnTo>
                    <a:pt x="167" y="688"/>
                  </a:lnTo>
                  <a:lnTo>
                    <a:pt x="171" y="667"/>
                  </a:lnTo>
                  <a:lnTo>
                    <a:pt x="176" y="646"/>
                  </a:lnTo>
                  <a:lnTo>
                    <a:pt x="183" y="625"/>
                  </a:lnTo>
                  <a:lnTo>
                    <a:pt x="189" y="608"/>
                  </a:lnTo>
                  <a:lnTo>
                    <a:pt x="195" y="596"/>
                  </a:lnTo>
                  <a:lnTo>
                    <a:pt x="201" y="587"/>
                  </a:lnTo>
                  <a:lnTo>
                    <a:pt x="207" y="584"/>
                  </a:lnTo>
                  <a:lnTo>
                    <a:pt x="212" y="581"/>
                  </a:lnTo>
                  <a:lnTo>
                    <a:pt x="216" y="581"/>
                  </a:lnTo>
                  <a:lnTo>
                    <a:pt x="220" y="581"/>
                  </a:lnTo>
                  <a:lnTo>
                    <a:pt x="224" y="583"/>
                  </a:lnTo>
                  <a:lnTo>
                    <a:pt x="228" y="585"/>
                  </a:lnTo>
                  <a:lnTo>
                    <a:pt x="232" y="590"/>
                  </a:lnTo>
                  <a:lnTo>
                    <a:pt x="237" y="596"/>
                  </a:lnTo>
                  <a:lnTo>
                    <a:pt x="240" y="598"/>
                  </a:lnTo>
                  <a:lnTo>
                    <a:pt x="240" y="596"/>
                  </a:lnTo>
                  <a:lnTo>
                    <a:pt x="238" y="587"/>
                  </a:lnTo>
                  <a:lnTo>
                    <a:pt x="233" y="575"/>
                  </a:lnTo>
                  <a:lnTo>
                    <a:pt x="228" y="560"/>
                  </a:lnTo>
                  <a:lnTo>
                    <a:pt x="220" y="541"/>
                  </a:lnTo>
                  <a:lnTo>
                    <a:pt x="212" y="521"/>
                  </a:lnTo>
                  <a:lnTo>
                    <a:pt x="201" y="499"/>
                  </a:lnTo>
                  <a:lnTo>
                    <a:pt x="191" y="472"/>
                  </a:lnTo>
                  <a:lnTo>
                    <a:pt x="182" y="441"/>
                  </a:lnTo>
                  <a:lnTo>
                    <a:pt x="172" y="407"/>
                  </a:lnTo>
                  <a:lnTo>
                    <a:pt x="165" y="372"/>
                  </a:lnTo>
                  <a:lnTo>
                    <a:pt x="160" y="341"/>
                  </a:lnTo>
                  <a:lnTo>
                    <a:pt x="155" y="316"/>
                  </a:lnTo>
                  <a:lnTo>
                    <a:pt x="153" y="298"/>
                  </a:lnTo>
                  <a:lnTo>
                    <a:pt x="152" y="291"/>
                  </a:lnTo>
                  <a:lnTo>
                    <a:pt x="153" y="291"/>
                  </a:lnTo>
                  <a:lnTo>
                    <a:pt x="155" y="294"/>
                  </a:lnTo>
                  <a:lnTo>
                    <a:pt x="159" y="295"/>
                  </a:lnTo>
                  <a:lnTo>
                    <a:pt x="163" y="297"/>
                  </a:lnTo>
                  <a:lnTo>
                    <a:pt x="168" y="301"/>
                  </a:lnTo>
                  <a:lnTo>
                    <a:pt x="175" y="303"/>
                  </a:lnTo>
                  <a:lnTo>
                    <a:pt x="182" y="305"/>
                  </a:lnTo>
                  <a:lnTo>
                    <a:pt x="189" y="308"/>
                  </a:lnTo>
                  <a:lnTo>
                    <a:pt x="193" y="308"/>
                  </a:lnTo>
                  <a:lnTo>
                    <a:pt x="193" y="305"/>
                  </a:lnTo>
                  <a:lnTo>
                    <a:pt x="189" y="302"/>
                  </a:lnTo>
                  <a:lnTo>
                    <a:pt x="182" y="297"/>
                  </a:lnTo>
                  <a:lnTo>
                    <a:pt x="174" y="291"/>
                  </a:lnTo>
                  <a:lnTo>
                    <a:pt x="165" y="286"/>
                  </a:lnTo>
                  <a:lnTo>
                    <a:pt x="157" y="281"/>
                  </a:lnTo>
                  <a:lnTo>
                    <a:pt x="152" y="278"/>
                  </a:lnTo>
                  <a:lnTo>
                    <a:pt x="147" y="267"/>
                  </a:lnTo>
                  <a:lnTo>
                    <a:pt x="149" y="253"/>
                  </a:lnTo>
                  <a:lnTo>
                    <a:pt x="154" y="241"/>
                  </a:lnTo>
                  <a:lnTo>
                    <a:pt x="156" y="235"/>
                  </a:lnTo>
                  <a:lnTo>
                    <a:pt x="155" y="234"/>
                  </a:lnTo>
                  <a:lnTo>
                    <a:pt x="152" y="230"/>
                  </a:lnTo>
                  <a:lnTo>
                    <a:pt x="147" y="225"/>
                  </a:lnTo>
                  <a:lnTo>
                    <a:pt x="140" y="216"/>
                  </a:lnTo>
                  <a:lnTo>
                    <a:pt x="132" y="206"/>
                  </a:lnTo>
                  <a:lnTo>
                    <a:pt x="125" y="195"/>
                  </a:lnTo>
                  <a:lnTo>
                    <a:pt x="117" y="182"/>
                  </a:lnTo>
                  <a:lnTo>
                    <a:pt x="109" y="167"/>
                  </a:lnTo>
                  <a:lnTo>
                    <a:pt x="101" y="151"/>
                  </a:lnTo>
                  <a:lnTo>
                    <a:pt x="93" y="132"/>
                  </a:lnTo>
                  <a:lnTo>
                    <a:pt x="85" y="113"/>
                  </a:lnTo>
                  <a:lnTo>
                    <a:pt x="78" y="93"/>
                  </a:lnTo>
                  <a:lnTo>
                    <a:pt x="71" y="75"/>
                  </a:lnTo>
                  <a:lnTo>
                    <a:pt x="66" y="59"/>
                  </a:lnTo>
                  <a:lnTo>
                    <a:pt x="64" y="45"/>
                  </a:lnTo>
                  <a:lnTo>
                    <a:pt x="64" y="36"/>
                  </a:lnTo>
                  <a:lnTo>
                    <a:pt x="64" y="22"/>
                  </a:lnTo>
                  <a:lnTo>
                    <a:pt x="58" y="10"/>
                  </a:lnTo>
                  <a:lnTo>
                    <a:pt x="53" y="2"/>
                  </a:lnTo>
                  <a:lnTo>
                    <a:pt x="49"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64560" name="Freeform 50">
              <a:extLst>
                <a:ext uri="{FF2B5EF4-FFF2-40B4-BE49-F238E27FC236}">
                  <a16:creationId xmlns:a16="http://schemas.microsoft.com/office/drawing/2014/main" id="{337A4E00-422E-45BE-A4E1-CE1FE91EFD07}"/>
                </a:ext>
              </a:extLst>
            </p:cNvPr>
            <p:cNvSpPr>
              <a:spLocks/>
            </p:cNvSpPr>
            <p:nvPr/>
          </p:nvSpPr>
          <p:spPr bwMode="auto">
            <a:xfrm>
              <a:off x="-2105" y="1518"/>
              <a:ext cx="42" cy="403"/>
            </a:xfrm>
            <a:custGeom>
              <a:avLst/>
              <a:gdLst>
                <a:gd name="T0" fmla="*/ 1 w 82"/>
                <a:gd name="T1" fmla="*/ 1 h 731"/>
                <a:gd name="T2" fmla="*/ 1 w 82"/>
                <a:gd name="T3" fmla="*/ 1 h 731"/>
                <a:gd name="T4" fmla="*/ 1 w 82"/>
                <a:gd name="T5" fmla="*/ 1 h 731"/>
                <a:gd name="T6" fmla="*/ 1 w 82"/>
                <a:gd name="T7" fmla="*/ 1 h 731"/>
                <a:gd name="T8" fmla="*/ 1 w 82"/>
                <a:gd name="T9" fmla="*/ 1 h 731"/>
                <a:gd name="T10" fmla="*/ 1 w 82"/>
                <a:gd name="T11" fmla="*/ 1 h 731"/>
                <a:gd name="T12" fmla="*/ 0 w 82"/>
                <a:gd name="T13" fmla="*/ 1 h 731"/>
                <a:gd name="T14" fmla="*/ 1 w 82"/>
                <a:gd name="T15" fmla="*/ 1 h 731"/>
                <a:gd name="T16" fmla="*/ 1 w 82"/>
                <a:gd name="T17" fmla="*/ 1 h 731"/>
                <a:gd name="T18" fmla="*/ 1 w 82"/>
                <a:gd name="T19" fmla="*/ 1 h 731"/>
                <a:gd name="T20" fmla="*/ 1 w 82"/>
                <a:gd name="T21" fmla="*/ 1 h 731"/>
                <a:gd name="T22" fmla="*/ 1 w 82"/>
                <a:gd name="T23" fmla="*/ 1 h 731"/>
                <a:gd name="T24" fmla="*/ 1 w 82"/>
                <a:gd name="T25" fmla="*/ 1 h 731"/>
                <a:gd name="T26" fmla="*/ 1 w 82"/>
                <a:gd name="T27" fmla="*/ 1 h 731"/>
                <a:gd name="T28" fmla="*/ 1 w 82"/>
                <a:gd name="T29" fmla="*/ 1 h 731"/>
                <a:gd name="T30" fmla="*/ 1 w 82"/>
                <a:gd name="T31" fmla="*/ 1 h 731"/>
                <a:gd name="T32" fmla="*/ 1 w 82"/>
                <a:gd name="T33" fmla="*/ 1 h 731"/>
                <a:gd name="T34" fmla="*/ 1 w 82"/>
                <a:gd name="T35" fmla="*/ 1 h 731"/>
                <a:gd name="T36" fmla="*/ 1 w 82"/>
                <a:gd name="T37" fmla="*/ 1 h 731"/>
                <a:gd name="T38" fmla="*/ 1 w 82"/>
                <a:gd name="T39" fmla="*/ 1 h 731"/>
                <a:gd name="T40" fmla="*/ 1 w 82"/>
                <a:gd name="T41" fmla="*/ 1 h 731"/>
                <a:gd name="T42" fmla="*/ 1 w 82"/>
                <a:gd name="T43" fmla="*/ 1 h 731"/>
                <a:gd name="T44" fmla="*/ 1 w 82"/>
                <a:gd name="T45" fmla="*/ 1 h 731"/>
                <a:gd name="T46" fmla="*/ 1 w 82"/>
                <a:gd name="T47" fmla="*/ 1 h 731"/>
                <a:gd name="T48" fmla="*/ 1 w 82"/>
                <a:gd name="T49" fmla="*/ 1 h 731"/>
                <a:gd name="T50" fmla="*/ 1 w 82"/>
                <a:gd name="T51" fmla="*/ 1 h 731"/>
                <a:gd name="T52" fmla="*/ 1 w 82"/>
                <a:gd name="T53" fmla="*/ 1 h 731"/>
                <a:gd name="T54" fmla="*/ 1 w 82"/>
                <a:gd name="T55" fmla="*/ 1 h 731"/>
                <a:gd name="T56" fmla="*/ 1 w 82"/>
                <a:gd name="T57" fmla="*/ 1 h 731"/>
                <a:gd name="T58" fmla="*/ 1 w 82"/>
                <a:gd name="T59" fmla="*/ 1 h 731"/>
                <a:gd name="T60" fmla="*/ 1 w 82"/>
                <a:gd name="T61" fmla="*/ 1 h 731"/>
                <a:gd name="T62" fmla="*/ 1 w 82"/>
                <a:gd name="T63" fmla="*/ 1 h 731"/>
                <a:gd name="T64" fmla="*/ 1 w 82"/>
                <a:gd name="T65" fmla="*/ 1 h 731"/>
                <a:gd name="T66" fmla="*/ 1 w 82"/>
                <a:gd name="T67" fmla="*/ 1 h 731"/>
                <a:gd name="T68" fmla="*/ 1 w 82"/>
                <a:gd name="T69" fmla="*/ 1 h 731"/>
                <a:gd name="T70" fmla="*/ 1 w 82"/>
                <a:gd name="T71" fmla="*/ 1 h 731"/>
                <a:gd name="T72" fmla="*/ 1 w 82"/>
                <a:gd name="T73" fmla="*/ 1 h 731"/>
                <a:gd name="T74" fmla="*/ 1 w 82"/>
                <a:gd name="T75" fmla="*/ 1 h 731"/>
                <a:gd name="T76" fmla="*/ 1 w 82"/>
                <a:gd name="T77" fmla="*/ 1 h 731"/>
                <a:gd name="T78" fmla="*/ 1 w 82"/>
                <a:gd name="T79" fmla="*/ 1 h 731"/>
                <a:gd name="T80" fmla="*/ 1 w 82"/>
                <a:gd name="T81" fmla="*/ 1 h 731"/>
                <a:gd name="T82" fmla="*/ 1 w 82"/>
                <a:gd name="T83" fmla="*/ 1 h 731"/>
                <a:gd name="T84" fmla="*/ 1 w 82"/>
                <a:gd name="T85" fmla="*/ 1 h 731"/>
                <a:gd name="T86" fmla="*/ 1 w 82"/>
                <a:gd name="T87" fmla="*/ 1 h 731"/>
                <a:gd name="T88" fmla="*/ 1 w 82"/>
                <a:gd name="T89" fmla="*/ 0 h 7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2"/>
                <a:gd name="T136" fmla="*/ 0 h 731"/>
                <a:gd name="T137" fmla="*/ 82 w 82"/>
                <a:gd name="T138" fmla="*/ 731 h 7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2" h="731">
                  <a:moveTo>
                    <a:pt x="79" y="0"/>
                  </a:moveTo>
                  <a:lnTo>
                    <a:pt x="76" y="20"/>
                  </a:lnTo>
                  <a:lnTo>
                    <a:pt x="67" y="66"/>
                  </a:lnTo>
                  <a:lnTo>
                    <a:pt x="56" y="118"/>
                  </a:lnTo>
                  <a:lnTo>
                    <a:pt x="46" y="152"/>
                  </a:lnTo>
                  <a:lnTo>
                    <a:pt x="37" y="171"/>
                  </a:lnTo>
                  <a:lnTo>
                    <a:pt x="26" y="189"/>
                  </a:lnTo>
                  <a:lnTo>
                    <a:pt x="19" y="212"/>
                  </a:lnTo>
                  <a:lnTo>
                    <a:pt x="14" y="246"/>
                  </a:lnTo>
                  <a:lnTo>
                    <a:pt x="10" y="322"/>
                  </a:lnTo>
                  <a:lnTo>
                    <a:pt x="8" y="437"/>
                  </a:lnTo>
                  <a:lnTo>
                    <a:pt x="4" y="545"/>
                  </a:lnTo>
                  <a:lnTo>
                    <a:pt x="2" y="597"/>
                  </a:lnTo>
                  <a:lnTo>
                    <a:pt x="0" y="605"/>
                  </a:lnTo>
                  <a:lnTo>
                    <a:pt x="0" y="613"/>
                  </a:lnTo>
                  <a:lnTo>
                    <a:pt x="4" y="619"/>
                  </a:lnTo>
                  <a:lnTo>
                    <a:pt x="15" y="621"/>
                  </a:lnTo>
                  <a:lnTo>
                    <a:pt x="22" y="621"/>
                  </a:lnTo>
                  <a:lnTo>
                    <a:pt x="30" y="622"/>
                  </a:lnTo>
                  <a:lnTo>
                    <a:pt x="38" y="623"/>
                  </a:lnTo>
                  <a:lnTo>
                    <a:pt x="45" y="626"/>
                  </a:lnTo>
                  <a:lnTo>
                    <a:pt x="49" y="628"/>
                  </a:lnTo>
                  <a:lnTo>
                    <a:pt x="53" y="630"/>
                  </a:lnTo>
                  <a:lnTo>
                    <a:pt x="53" y="632"/>
                  </a:lnTo>
                  <a:lnTo>
                    <a:pt x="49" y="634"/>
                  </a:lnTo>
                  <a:lnTo>
                    <a:pt x="44" y="636"/>
                  </a:lnTo>
                  <a:lnTo>
                    <a:pt x="37" y="638"/>
                  </a:lnTo>
                  <a:lnTo>
                    <a:pt x="30" y="641"/>
                  </a:lnTo>
                  <a:lnTo>
                    <a:pt x="22" y="643"/>
                  </a:lnTo>
                  <a:lnTo>
                    <a:pt x="15" y="645"/>
                  </a:lnTo>
                  <a:lnTo>
                    <a:pt x="10" y="646"/>
                  </a:lnTo>
                  <a:lnTo>
                    <a:pt x="6" y="648"/>
                  </a:lnTo>
                  <a:lnTo>
                    <a:pt x="4" y="648"/>
                  </a:lnTo>
                  <a:lnTo>
                    <a:pt x="6" y="652"/>
                  </a:lnTo>
                  <a:lnTo>
                    <a:pt x="7" y="664"/>
                  </a:lnTo>
                  <a:lnTo>
                    <a:pt x="8" y="678"/>
                  </a:lnTo>
                  <a:lnTo>
                    <a:pt x="7" y="690"/>
                  </a:lnTo>
                  <a:lnTo>
                    <a:pt x="7" y="702"/>
                  </a:lnTo>
                  <a:lnTo>
                    <a:pt x="8" y="716"/>
                  </a:lnTo>
                  <a:lnTo>
                    <a:pt x="9" y="726"/>
                  </a:lnTo>
                  <a:lnTo>
                    <a:pt x="10" y="731"/>
                  </a:lnTo>
                  <a:lnTo>
                    <a:pt x="37" y="731"/>
                  </a:lnTo>
                  <a:lnTo>
                    <a:pt x="34" y="724"/>
                  </a:lnTo>
                  <a:lnTo>
                    <a:pt x="30" y="708"/>
                  </a:lnTo>
                  <a:lnTo>
                    <a:pt x="27" y="690"/>
                  </a:lnTo>
                  <a:lnTo>
                    <a:pt x="31" y="676"/>
                  </a:lnTo>
                  <a:lnTo>
                    <a:pt x="35" y="672"/>
                  </a:lnTo>
                  <a:lnTo>
                    <a:pt x="41" y="666"/>
                  </a:lnTo>
                  <a:lnTo>
                    <a:pt x="48" y="659"/>
                  </a:lnTo>
                  <a:lnTo>
                    <a:pt x="55" y="653"/>
                  </a:lnTo>
                  <a:lnTo>
                    <a:pt x="62" y="646"/>
                  </a:lnTo>
                  <a:lnTo>
                    <a:pt x="68" y="642"/>
                  </a:lnTo>
                  <a:lnTo>
                    <a:pt x="75" y="638"/>
                  </a:lnTo>
                  <a:lnTo>
                    <a:pt x="79" y="637"/>
                  </a:lnTo>
                  <a:lnTo>
                    <a:pt x="82" y="636"/>
                  </a:lnTo>
                  <a:lnTo>
                    <a:pt x="82" y="633"/>
                  </a:lnTo>
                  <a:lnTo>
                    <a:pt x="79" y="628"/>
                  </a:lnTo>
                  <a:lnTo>
                    <a:pt x="76" y="622"/>
                  </a:lnTo>
                  <a:lnTo>
                    <a:pt x="70" y="618"/>
                  </a:lnTo>
                  <a:lnTo>
                    <a:pt x="64" y="612"/>
                  </a:lnTo>
                  <a:lnTo>
                    <a:pt x="59" y="607"/>
                  </a:lnTo>
                  <a:lnTo>
                    <a:pt x="53" y="605"/>
                  </a:lnTo>
                  <a:lnTo>
                    <a:pt x="41" y="600"/>
                  </a:lnTo>
                  <a:lnTo>
                    <a:pt x="32" y="593"/>
                  </a:lnTo>
                  <a:lnTo>
                    <a:pt x="26" y="587"/>
                  </a:lnTo>
                  <a:lnTo>
                    <a:pt x="25" y="579"/>
                  </a:lnTo>
                  <a:lnTo>
                    <a:pt x="30" y="566"/>
                  </a:lnTo>
                  <a:lnTo>
                    <a:pt x="37" y="560"/>
                  </a:lnTo>
                  <a:lnTo>
                    <a:pt x="45" y="557"/>
                  </a:lnTo>
                  <a:lnTo>
                    <a:pt x="55" y="554"/>
                  </a:lnTo>
                  <a:lnTo>
                    <a:pt x="61" y="550"/>
                  </a:lnTo>
                  <a:lnTo>
                    <a:pt x="61" y="543"/>
                  </a:lnTo>
                  <a:lnTo>
                    <a:pt x="56" y="534"/>
                  </a:lnTo>
                  <a:lnTo>
                    <a:pt x="47" y="524"/>
                  </a:lnTo>
                  <a:lnTo>
                    <a:pt x="37" y="501"/>
                  </a:lnTo>
                  <a:lnTo>
                    <a:pt x="30" y="456"/>
                  </a:lnTo>
                  <a:lnTo>
                    <a:pt x="25" y="403"/>
                  </a:lnTo>
                  <a:lnTo>
                    <a:pt x="25" y="352"/>
                  </a:lnTo>
                  <a:lnTo>
                    <a:pt x="29" y="305"/>
                  </a:lnTo>
                  <a:lnTo>
                    <a:pt x="31" y="266"/>
                  </a:lnTo>
                  <a:lnTo>
                    <a:pt x="33" y="232"/>
                  </a:lnTo>
                  <a:lnTo>
                    <a:pt x="39" y="205"/>
                  </a:lnTo>
                  <a:lnTo>
                    <a:pt x="45" y="188"/>
                  </a:lnTo>
                  <a:lnTo>
                    <a:pt x="52" y="164"/>
                  </a:lnTo>
                  <a:lnTo>
                    <a:pt x="60" y="135"/>
                  </a:lnTo>
                  <a:lnTo>
                    <a:pt x="68" y="103"/>
                  </a:lnTo>
                  <a:lnTo>
                    <a:pt x="76" y="70"/>
                  </a:lnTo>
                  <a:lnTo>
                    <a:pt x="80" y="42"/>
                  </a:lnTo>
                  <a:lnTo>
                    <a:pt x="82" y="17"/>
                  </a:lnTo>
                  <a:lnTo>
                    <a:pt x="79"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64561" name="Freeform 51">
              <a:extLst>
                <a:ext uri="{FF2B5EF4-FFF2-40B4-BE49-F238E27FC236}">
                  <a16:creationId xmlns:a16="http://schemas.microsoft.com/office/drawing/2014/main" id="{3854CBC9-6DC0-4201-9B98-57CC7FCFE7C3}"/>
                </a:ext>
              </a:extLst>
            </p:cNvPr>
            <p:cNvSpPr>
              <a:spLocks/>
            </p:cNvSpPr>
            <p:nvPr/>
          </p:nvSpPr>
          <p:spPr bwMode="auto">
            <a:xfrm>
              <a:off x="-1754" y="1069"/>
              <a:ext cx="41" cy="29"/>
            </a:xfrm>
            <a:custGeom>
              <a:avLst/>
              <a:gdLst>
                <a:gd name="T0" fmla="*/ 1 w 79"/>
                <a:gd name="T1" fmla="*/ 1 h 52"/>
                <a:gd name="T2" fmla="*/ 1 w 79"/>
                <a:gd name="T3" fmla="*/ 1 h 52"/>
                <a:gd name="T4" fmla="*/ 1 w 79"/>
                <a:gd name="T5" fmla="*/ 1 h 52"/>
                <a:gd name="T6" fmla="*/ 1 w 79"/>
                <a:gd name="T7" fmla="*/ 1 h 52"/>
                <a:gd name="T8" fmla="*/ 1 w 79"/>
                <a:gd name="T9" fmla="*/ 1 h 52"/>
                <a:gd name="T10" fmla="*/ 1 w 79"/>
                <a:gd name="T11" fmla="*/ 1 h 52"/>
                <a:gd name="T12" fmla="*/ 1 w 79"/>
                <a:gd name="T13" fmla="*/ 1 h 52"/>
                <a:gd name="T14" fmla="*/ 1 w 79"/>
                <a:gd name="T15" fmla="*/ 1 h 52"/>
                <a:gd name="T16" fmla="*/ 1 w 79"/>
                <a:gd name="T17" fmla="*/ 0 h 52"/>
                <a:gd name="T18" fmla="*/ 1 w 79"/>
                <a:gd name="T19" fmla="*/ 1 h 52"/>
                <a:gd name="T20" fmla="*/ 1 w 79"/>
                <a:gd name="T21" fmla="*/ 1 h 52"/>
                <a:gd name="T22" fmla="*/ 1 w 79"/>
                <a:gd name="T23" fmla="*/ 1 h 52"/>
                <a:gd name="T24" fmla="*/ 1 w 79"/>
                <a:gd name="T25" fmla="*/ 1 h 52"/>
                <a:gd name="T26" fmla="*/ 1 w 79"/>
                <a:gd name="T27" fmla="*/ 1 h 52"/>
                <a:gd name="T28" fmla="*/ 1 w 79"/>
                <a:gd name="T29" fmla="*/ 1 h 52"/>
                <a:gd name="T30" fmla="*/ 1 w 79"/>
                <a:gd name="T31" fmla="*/ 1 h 52"/>
                <a:gd name="T32" fmla="*/ 1 w 79"/>
                <a:gd name="T33" fmla="*/ 1 h 52"/>
                <a:gd name="T34" fmla="*/ 1 w 79"/>
                <a:gd name="T35" fmla="*/ 1 h 52"/>
                <a:gd name="T36" fmla="*/ 1 w 79"/>
                <a:gd name="T37" fmla="*/ 1 h 52"/>
                <a:gd name="T38" fmla="*/ 1 w 79"/>
                <a:gd name="T39" fmla="*/ 1 h 52"/>
                <a:gd name="T40" fmla="*/ 1 w 79"/>
                <a:gd name="T41" fmla="*/ 1 h 52"/>
                <a:gd name="T42" fmla="*/ 1 w 79"/>
                <a:gd name="T43" fmla="*/ 1 h 52"/>
                <a:gd name="T44" fmla="*/ 1 w 79"/>
                <a:gd name="T45" fmla="*/ 1 h 52"/>
                <a:gd name="T46" fmla="*/ 1 w 79"/>
                <a:gd name="T47" fmla="*/ 1 h 52"/>
                <a:gd name="T48" fmla="*/ 1 w 79"/>
                <a:gd name="T49" fmla="*/ 1 h 52"/>
                <a:gd name="T50" fmla="*/ 1 w 79"/>
                <a:gd name="T51" fmla="*/ 1 h 52"/>
                <a:gd name="T52" fmla="*/ 1 w 79"/>
                <a:gd name="T53" fmla="*/ 1 h 52"/>
                <a:gd name="T54" fmla="*/ 1 w 79"/>
                <a:gd name="T55" fmla="*/ 1 h 52"/>
                <a:gd name="T56" fmla="*/ 1 w 79"/>
                <a:gd name="T57" fmla="*/ 1 h 52"/>
                <a:gd name="T58" fmla="*/ 1 w 79"/>
                <a:gd name="T59" fmla="*/ 1 h 52"/>
                <a:gd name="T60" fmla="*/ 1 w 79"/>
                <a:gd name="T61" fmla="*/ 1 h 52"/>
                <a:gd name="T62" fmla="*/ 0 w 79"/>
                <a:gd name="T63" fmla="*/ 1 h 52"/>
                <a:gd name="T64" fmla="*/ 1 w 79"/>
                <a:gd name="T65" fmla="*/ 1 h 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52"/>
                <a:gd name="T101" fmla="*/ 79 w 79"/>
                <a:gd name="T102" fmla="*/ 52 h 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52">
                  <a:moveTo>
                    <a:pt x="3" y="39"/>
                  </a:moveTo>
                  <a:lnTo>
                    <a:pt x="5" y="37"/>
                  </a:lnTo>
                  <a:lnTo>
                    <a:pt x="8" y="32"/>
                  </a:lnTo>
                  <a:lnTo>
                    <a:pt x="14" y="26"/>
                  </a:lnTo>
                  <a:lnTo>
                    <a:pt x="20" y="18"/>
                  </a:lnTo>
                  <a:lnTo>
                    <a:pt x="26" y="11"/>
                  </a:lnTo>
                  <a:lnTo>
                    <a:pt x="32" y="5"/>
                  </a:lnTo>
                  <a:lnTo>
                    <a:pt x="37" y="1"/>
                  </a:lnTo>
                  <a:lnTo>
                    <a:pt x="40" y="0"/>
                  </a:lnTo>
                  <a:lnTo>
                    <a:pt x="44" y="1"/>
                  </a:lnTo>
                  <a:lnTo>
                    <a:pt x="47" y="2"/>
                  </a:lnTo>
                  <a:lnTo>
                    <a:pt x="48" y="5"/>
                  </a:lnTo>
                  <a:lnTo>
                    <a:pt x="50" y="5"/>
                  </a:lnTo>
                  <a:lnTo>
                    <a:pt x="52" y="5"/>
                  </a:lnTo>
                  <a:lnTo>
                    <a:pt x="58" y="3"/>
                  </a:lnTo>
                  <a:lnTo>
                    <a:pt x="64" y="2"/>
                  </a:lnTo>
                  <a:lnTo>
                    <a:pt x="69" y="2"/>
                  </a:lnTo>
                  <a:lnTo>
                    <a:pt x="73" y="2"/>
                  </a:lnTo>
                  <a:lnTo>
                    <a:pt x="77" y="2"/>
                  </a:lnTo>
                  <a:lnTo>
                    <a:pt x="79" y="5"/>
                  </a:lnTo>
                  <a:lnTo>
                    <a:pt x="78" y="7"/>
                  </a:lnTo>
                  <a:lnTo>
                    <a:pt x="73" y="11"/>
                  </a:lnTo>
                  <a:lnTo>
                    <a:pt x="64" y="17"/>
                  </a:lnTo>
                  <a:lnTo>
                    <a:pt x="56" y="23"/>
                  </a:lnTo>
                  <a:lnTo>
                    <a:pt x="51" y="29"/>
                  </a:lnTo>
                  <a:lnTo>
                    <a:pt x="45" y="34"/>
                  </a:lnTo>
                  <a:lnTo>
                    <a:pt x="37" y="40"/>
                  </a:lnTo>
                  <a:lnTo>
                    <a:pt x="28" y="45"/>
                  </a:lnTo>
                  <a:lnTo>
                    <a:pt x="21" y="49"/>
                  </a:lnTo>
                  <a:lnTo>
                    <a:pt x="14" y="52"/>
                  </a:lnTo>
                  <a:lnTo>
                    <a:pt x="6" y="52"/>
                  </a:lnTo>
                  <a:lnTo>
                    <a:pt x="0" y="47"/>
                  </a:lnTo>
                  <a:lnTo>
                    <a:pt x="3" y="39"/>
                  </a:lnTo>
                  <a:close/>
                </a:path>
              </a:pathLst>
            </a:custGeom>
            <a:solidFill>
              <a:srgbClr val="FFB7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64562" name="Freeform 52">
              <a:extLst>
                <a:ext uri="{FF2B5EF4-FFF2-40B4-BE49-F238E27FC236}">
                  <a16:creationId xmlns:a16="http://schemas.microsoft.com/office/drawing/2014/main" id="{92670901-1EBE-4158-8FB3-C9C63D82FB95}"/>
                </a:ext>
              </a:extLst>
            </p:cNvPr>
            <p:cNvSpPr>
              <a:spLocks/>
            </p:cNvSpPr>
            <p:nvPr/>
          </p:nvSpPr>
          <p:spPr bwMode="auto">
            <a:xfrm>
              <a:off x="-1895" y="1160"/>
              <a:ext cx="89" cy="33"/>
            </a:xfrm>
            <a:custGeom>
              <a:avLst/>
              <a:gdLst>
                <a:gd name="T0" fmla="*/ 1 w 174"/>
                <a:gd name="T1" fmla="*/ 0 h 58"/>
                <a:gd name="T2" fmla="*/ 1 w 174"/>
                <a:gd name="T3" fmla="*/ 1 h 58"/>
                <a:gd name="T4" fmla="*/ 1 w 174"/>
                <a:gd name="T5" fmla="*/ 1 h 58"/>
                <a:gd name="T6" fmla="*/ 1 w 174"/>
                <a:gd name="T7" fmla="*/ 1 h 58"/>
                <a:gd name="T8" fmla="*/ 1 w 174"/>
                <a:gd name="T9" fmla="*/ 1 h 58"/>
                <a:gd name="T10" fmla="*/ 1 w 174"/>
                <a:gd name="T11" fmla="*/ 1 h 58"/>
                <a:gd name="T12" fmla="*/ 1 w 174"/>
                <a:gd name="T13" fmla="*/ 1 h 58"/>
                <a:gd name="T14" fmla="*/ 1 w 174"/>
                <a:gd name="T15" fmla="*/ 1 h 58"/>
                <a:gd name="T16" fmla="*/ 1 w 174"/>
                <a:gd name="T17" fmla="*/ 1 h 58"/>
                <a:gd name="T18" fmla="*/ 1 w 174"/>
                <a:gd name="T19" fmla="*/ 1 h 58"/>
                <a:gd name="T20" fmla="*/ 1 w 174"/>
                <a:gd name="T21" fmla="*/ 1 h 58"/>
                <a:gd name="T22" fmla="*/ 1 w 174"/>
                <a:gd name="T23" fmla="*/ 1 h 58"/>
                <a:gd name="T24" fmla="*/ 1 w 174"/>
                <a:gd name="T25" fmla="*/ 1 h 58"/>
                <a:gd name="T26" fmla="*/ 1 w 174"/>
                <a:gd name="T27" fmla="*/ 1 h 58"/>
                <a:gd name="T28" fmla="*/ 1 w 174"/>
                <a:gd name="T29" fmla="*/ 1 h 58"/>
                <a:gd name="T30" fmla="*/ 1 w 174"/>
                <a:gd name="T31" fmla="*/ 1 h 58"/>
                <a:gd name="T32" fmla="*/ 1 w 174"/>
                <a:gd name="T33" fmla="*/ 1 h 58"/>
                <a:gd name="T34" fmla="*/ 1 w 174"/>
                <a:gd name="T35" fmla="*/ 1 h 58"/>
                <a:gd name="T36" fmla="*/ 1 w 174"/>
                <a:gd name="T37" fmla="*/ 1 h 58"/>
                <a:gd name="T38" fmla="*/ 1 w 174"/>
                <a:gd name="T39" fmla="*/ 1 h 58"/>
                <a:gd name="T40" fmla="*/ 1 w 174"/>
                <a:gd name="T41" fmla="*/ 1 h 58"/>
                <a:gd name="T42" fmla="*/ 1 w 174"/>
                <a:gd name="T43" fmla="*/ 1 h 58"/>
                <a:gd name="T44" fmla="*/ 1 w 174"/>
                <a:gd name="T45" fmla="*/ 1 h 58"/>
                <a:gd name="T46" fmla="*/ 1 w 174"/>
                <a:gd name="T47" fmla="*/ 1 h 58"/>
                <a:gd name="T48" fmla="*/ 1 w 174"/>
                <a:gd name="T49" fmla="*/ 1 h 58"/>
                <a:gd name="T50" fmla="*/ 1 w 174"/>
                <a:gd name="T51" fmla="*/ 1 h 58"/>
                <a:gd name="T52" fmla="*/ 1 w 174"/>
                <a:gd name="T53" fmla="*/ 1 h 58"/>
                <a:gd name="T54" fmla="*/ 1 w 174"/>
                <a:gd name="T55" fmla="*/ 1 h 58"/>
                <a:gd name="T56" fmla="*/ 1 w 174"/>
                <a:gd name="T57" fmla="*/ 1 h 58"/>
                <a:gd name="T58" fmla="*/ 1 w 174"/>
                <a:gd name="T59" fmla="*/ 1 h 58"/>
                <a:gd name="T60" fmla="*/ 1 w 174"/>
                <a:gd name="T61" fmla="*/ 1 h 58"/>
                <a:gd name="T62" fmla="*/ 1 w 174"/>
                <a:gd name="T63" fmla="*/ 1 h 58"/>
                <a:gd name="T64" fmla="*/ 1 w 174"/>
                <a:gd name="T65" fmla="*/ 1 h 58"/>
                <a:gd name="T66" fmla="*/ 1 w 174"/>
                <a:gd name="T67" fmla="*/ 1 h 58"/>
                <a:gd name="T68" fmla="*/ 1 w 174"/>
                <a:gd name="T69" fmla="*/ 1 h 58"/>
                <a:gd name="T70" fmla="*/ 1 w 174"/>
                <a:gd name="T71" fmla="*/ 1 h 58"/>
                <a:gd name="T72" fmla="*/ 1 w 174"/>
                <a:gd name="T73" fmla="*/ 1 h 58"/>
                <a:gd name="T74" fmla="*/ 1 w 174"/>
                <a:gd name="T75" fmla="*/ 1 h 58"/>
                <a:gd name="T76" fmla="*/ 1 w 174"/>
                <a:gd name="T77" fmla="*/ 1 h 58"/>
                <a:gd name="T78" fmla="*/ 0 w 174"/>
                <a:gd name="T79" fmla="*/ 1 h 58"/>
                <a:gd name="T80" fmla="*/ 1 w 174"/>
                <a:gd name="T81" fmla="*/ 0 h 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4"/>
                <a:gd name="T124" fmla="*/ 0 h 58"/>
                <a:gd name="T125" fmla="*/ 174 w 174"/>
                <a:gd name="T126" fmla="*/ 58 h 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4" h="58">
                  <a:moveTo>
                    <a:pt x="6" y="0"/>
                  </a:moveTo>
                  <a:lnTo>
                    <a:pt x="9" y="1"/>
                  </a:lnTo>
                  <a:lnTo>
                    <a:pt x="18" y="4"/>
                  </a:lnTo>
                  <a:lnTo>
                    <a:pt x="32" y="9"/>
                  </a:lnTo>
                  <a:lnTo>
                    <a:pt x="47" y="14"/>
                  </a:lnTo>
                  <a:lnTo>
                    <a:pt x="64" y="20"/>
                  </a:lnTo>
                  <a:lnTo>
                    <a:pt x="79" y="25"/>
                  </a:lnTo>
                  <a:lnTo>
                    <a:pt x="92" y="28"/>
                  </a:lnTo>
                  <a:lnTo>
                    <a:pt x="101" y="29"/>
                  </a:lnTo>
                  <a:lnTo>
                    <a:pt x="108" y="27"/>
                  </a:lnTo>
                  <a:lnTo>
                    <a:pt x="118" y="24"/>
                  </a:lnTo>
                  <a:lnTo>
                    <a:pt x="129" y="19"/>
                  </a:lnTo>
                  <a:lnTo>
                    <a:pt x="140" y="13"/>
                  </a:lnTo>
                  <a:lnTo>
                    <a:pt x="152" y="9"/>
                  </a:lnTo>
                  <a:lnTo>
                    <a:pt x="161" y="4"/>
                  </a:lnTo>
                  <a:lnTo>
                    <a:pt x="169" y="2"/>
                  </a:lnTo>
                  <a:lnTo>
                    <a:pt x="174" y="3"/>
                  </a:lnTo>
                  <a:lnTo>
                    <a:pt x="174" y="5"/>
                  </a:lnTo>
                  <a:lnTo>
                    <a:pt x="170" y="9"/>
                  </a:lnTo>
                  <a:lnTo>
                    <a:pt x="163" y="12"/>
                  </a:lnTo>
                  <a:lnTo>
                    <a:pt x="155" y="16"/>
                  </a:lnTo>
                  <a:lnTo>
                    <a:pt x="145" y="20"/>
                  </a:lnTo>
                  <a:lnTo>
                    <a:pt x="137" y="25"/>
                  </a:lnTo>
                  <a:lnTo>
                    <a:pt x="130" y="29"/>
                  </a:lnTo>
                  <a:lnTo>
                    <a:pt x="125" y="33"/>
                  </a:lnTo>
                  <a:lnTo>
                    <a:pt x="122" y="41"/>
                  </a:lnTo>
                  <a:lnTo>
                    <a:pt x="121" y="48"/>
                  </a:lnTo>
                  <a:lnTo>
                    <a:pt x="118" y="54"/>
                  </a:lnTo>
                  <a:lnTo>
                    <a:pt x="114" y="57"/>
                  </a:lnTo>
                  <a:lnTo>
                    <a:pt x="109" y="58"/>
                  </a:lnTo>
                  <a:lnTo>
                    <a:pt x="108" y="55"/>
                  </a:lnTo>
                  <a:lnTo>
                    <a:pt x="103" y="49"/>
                  </a:lnTo>
                  <a:lnTo>
                    <a:pt x="90" y="41"/>
                  </a:lnTo>
                  <a:lnTo>
                    <a:pt x="77" y="36"/>
                  </a:lnTo>
                  <a:lnTo>
                    <a:pt x="61" y="32"/>
                  </a:lnTo>
                  <a:lnTo>
                    <a:pt x="44" y="26"/>
                  </a:lnTo>
                  <a:lnTo>
                    <a:pt x="27" y="20"/>
                  </a:lnTo>
                  <a:lnTo>
                    <a:pt x="12" y="14"/>
                  </a:lnTo>
                  <a:lnTo>
                    <a:pt x="3" y="9"/>
                  </a:lnTo>
                  <a:lnTo>
                    <a:pt x="0" y="4"/>
                  </a:lnTo>
                  <a:lnTo>
                    <a:pt x="6" y="0"/>
                  </a:lnTo>
                  <a:close/>
                </a:path>
              </a:pathLst>
            </a:custGeom>
            <a:solidFill>
              <a:srgbClr val="FFB7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64563" name="Freeform 53">
              <a:extLst>
                <a:ext uri="{FF2B5EF4-FFF2-40B4-BE49-F238E27FC236}">
                  <a16:creationId xmlns:a16="http://schemas.microsoft.com/office/drawing/2014/main" id="{4A494E61-11DA-4A96-BA11-E6F6AE6A4DF1}"/>
                </a:ext>
              </a:extLst>
            </p:cNvPr>
            <p:cNvSpPr>
              <a:spLocks/>
            </p:cNvSpPr>
            <p:nvPr/>
          </p:nvSpPr>
          <p:spPr bwMode="auto">
            <a:xfrm>
              <a:off x="-1906" y="1874"/>
              <a:ext cx="93" cy="52"/>
            </a:xfrm>
            <a:custGeom>
              <a:avLst/>
              <a:gdLst>
                <a:gd name="T0" fmla="*/ 1 w 182"/>
                <a:gd name="T1" fmla="*/ 1 h 93"/>
                <a:gd name="T2" fmla="*/ 1 w 182"/>
                <a:gd name="T3" fmla="*/ 1 h 93"/>
                <a:gd name="T4" fmla="*/ 1 w 182"/>
                <a:gd name="T5" fmla="*/ 1 h 93"/>
                <a:gd name="T6" fmla="*/ 1 w 182"/>
                <a:gd name="T7" fmla="*/ 1 h 93"/>
                <a:gd name="T8" fmla="*/ 1 w 182"/>
                <a:gd name="T9" fmla="*/ 1 h 93"/>
                <a:gd name="T10" fmla="*/ 1 w 182"/>
                <a:gd name="T11" fmla="*/ 1 h 93"/>
                <a:gd name="T12" fmla="*/ 1 w 182"/>
                <a:gd name="T13" fmla="*/ 1 h 93"/>
                <a:gd name="T14" fmla="*/ 1 w 182"/>
                <a:gd name="T15" fmla="*/ 1 h 93"/>
                <a:gd name="T16" fmla="*/ 1 w 182"/>
                <a:gd name="T17" fmla="*/ 1 h 93"/>
                <a:gd name="T18" fmla="*/ 1 w 182"/>
                <a:gd name="T19" fmla="*/ 1 h 93"/>
                <a:gd name="T20" fmla="*/ 1 w 182"/>
                <a:gd name="T21" fmla="*/ 1 h 93"/>
                <a:gd name="T22" fmla="*/ 1 w 182"/>
                <a:gd name="T23" fmla="*/ 1 h 93"/>
                <a:gd name="T24" fmla="*/ 1 w 182"/>
                <a:gd name="T25" fmla="*/ 1 h 93"/>
                <a:gd name="T26" fmla="*/ 1 w 182"/>
                <a:gd name="T27" fmla="*/ 1 h 93"/>
                <a:gd name="T28" fmla="*/ 1 w 182"/>
                <a:gd name="T29" fmla="*/ 1 h 93"/>
                <a:gd name="T30" fmla="*/ 1 w 182"/>
                <a:gd name="T31" fmla="*/ 1 h 93"/>
                <a:gd name="T32" fmla="*/ 1 w 182"/>
                <a:gd name="T33" fmla="*/ 1 h 93"/>
                <a:gd name="T34" fmla="*/ 1 w 182"/>
                <a:gd name="T35" fmla="*/ 1 h 93"/>
                <a:gd name="T36" fmla="*/ 1 w 182"/>
                <a:gd name="T37" fmla="*/ 1 h 93"/>
                <a:gd name="T38" fmla="*/ 1 w 182"/>
                <a:gd name="T39" fmla="*/ 1 h 93"/>
                <a:gd name="T40" fmla="*/ 1 w 182"/>
                <a:gd name="T41" fmla="*/ 1 h 93"/>
                <a:gd name="T42" fmla="*/ 1 w 182"/>
                <a:gd name="T43" fmla="*/ 1 h 93"/>
                <a:gd name="T44" fmla="*/ 1 w 182"/>
                <a:gd name="T45" fmla="*/ 1 h 93"/>
                <a:gd name="T46" fmla="*/ 1 w 182"/>
                <a:gd name="T47" fmla="*/ 1 h 93"/>
                <a:gd name="T48" fmla="*/ 1 w 182"/>
                <a:gd name="T49" fmla="*/ 1 h 93"/>
                <a:gd name="T50" fmla="*/ 1 w 182"/>
                <a:gd name="T51" fmla="*/ 1 h 93"/>
                <a:gd name="T52" fmla="*/ 1 w 182"/>
                <a:gd name="T53" fmla="*/ 1 h 93"/>
                <a:gd name="T54" fmla="*/ 1 w 182"/>
                <a:gd name="T55" fmla="*/ 1 h 93"/>
                <a:gd name="T56" fmla="*/ 1 w 182"/>
                <a:gd name="T57" fmla="*/ 1 h 93"/>
                <a:gd name="T58" fmla="*/ 1 w 182"/>
                <a:gd name="T59" fmla="*/ 1 h 93"/>
                <a:gd name="T60" fmla="*/ 1 w 182"/>
                <a:gd name="T61" fmla="*/ 1 h 93"/>
                <a:gd name="T62" fmla="*/ 1 w 182"/>
                <a:gd name="T63" fmla="*/ 1 h 93"/>
                <a:gd name="T64" fmla="*/ 1 w 182"/>
                <a:gd name="T65" fmla="*/ 1 h 93"/>
                <a:gd name="T66" fmla="*/ 1 w 182"/>
                <a:gd name="T67" fmla="*/ 1 h 93"/>
                <a:gd name="T68" fmla="*/ 1 w 182"/>
                <a:gd name="T69" fmla="*/ 1 h 93"/>
                <a:gd name="T70" fmla="*/ 1 w 182"/>
                <a:gd name="T71" fmla="*/ 1 h 93"/>
                <a:gd name="T72" fmla="*/ 1 w 182"/>
                <a:gd name="T73" fmla="*/ 1 h 93"/>
                <a:gd name="T74" fmla="*/ 1 w 182"/>
                <a:gd name="T75" fmla="*/ 1 h 93"/>
                <a:gd name="T76" fmla="*/ 1 w 182"/>
                <a:gd name="T77" fmla="*/ 1 h 93"/>
                <a:gd name="T78" fmla="*/ 1 w 182"/>
                <a:gd name="T79" fmla="*/ 1 h 93"/>
                <a:gd name="T80" fmla="*/ 1 w 182"/>
                <a:gd name="T81" fmla="*/ 1 h 93"/>
                <a:gd name="T82" fmla="*/ 1 w 182"/>
                <a:gd name="T83" fmla="*/ 1 h 93"/>
                <a:gd name="T84" fmla="*/ 1 w 182"/>
                <a:gd name="T85" fmla="*/ 1 h 93"/>
                <a:gd name="T86" fmla="*/ 1 w 182"/>
                <a:gd name="T87" fmla="*/ 1 h 93"/>
                <a:gd name="T88" fmla="*/ 1 w 182"/>
                <a:gd name="T89" fmla="*/ 1 h 93"/>
                <a:gd name="T90" fmla="*/ 1 w 182"/>
                <a:gd name="T91" fmla="*/ 1 h 93"/>
                <a:gd name="T92" fmla="*/ 1 w 182"/>
                <a:gd name="T93" fmla="*/ 1 h 93"/>
                <a:gd name="T94" fmla="*/ 1 w 182"/>
                <a:gd name="T95" fmla="*/ 1 h 93"/>
                <a:gd name="T96" fmla="*/ 1 w 182"/>
                <a:gd name="T97" fmla="*/ 1 h 93"/>
                <a:gd name="T98" fmla="*/ 1 w 182"/>
                <a:gd name="T99" fmla="*/ 1 h 93"/>
                <a:gd name="T100" fmla="*/ 0 w 182"/>
                <a:gd name="T101" fmla="*/ 0 h 93"/>
                <a:gd name="T102" fmla="*/ 1 w 182"/>
                <a:gd name="T103" fmla="*/ 1 h 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2"/>
                <a:gd name="T157" fmla="*/ 0 h 93"/>
                <a:gd name="T158" fmla="*/ 182 w 182"/>
                <a:gd name="T159" fmla="*/ 93 h 9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2" h="93">
                  <a:moveTo>
                    <a:pt x="6" y="1"/>
                  </a:moveTo>
                  <a:lnTo>
                    <a:pt x="62" y="37"/>
                  </a:lnTo>
                  <a:lnTo>
                    <a:pt x="63" y="38"/>
                  </a:lnTo>
                  <a:lnTo>
                    <a:pt x="68" y="39"/>
                  </a:lnTo>
                  <a:lnTo>
                    <a:pt x="75" y="42"/>
                  </a:lnTo>
                  <a:lnTo>
                    <a:pt x="84" y="46"/>
                  </a:lnTo>
                  <a:lnTo>
                    <a:pt x="93" y="49"/>
                  </a:lnTo>
                  <a:lnTo>
                    <a:pt x="104" y="51"/>
                  </a:lnTo>
                  <a:lnTo>
                    <a:pt x="113" y="54"/>
                  </a:lnTo>
                  <a:lnTo>
                    <a:pt x="122" y="55"/>
                  </a:lnTo>
                  <a:lnTo>
                    <a:pt x="130" y="55"/>
                  </a:lnTo>
                  <a:lnTo>
                    <a:pt x="138" y="56"/>
                  </a:lnTo>
                  <a:lnTo>
                    <a:pt x="145" y="57"/>
                  </a:lnTo>
                  <a:lnTo>
                    <a:pt x="151" y="58"/>
                  </a:lnTo>
                  <a:lnTo>
                    <a:pt x="157" y="61"/>
                  </a:lnTo>
                  <a:lnTo>
                    <a:pt x="161" y="63"/>
                  </a:lnTo>
                  <a:lnTo>
                    <a:pt x="165" y="65"/>
                  </a:lnTo>
                  <a:lnTo>
                    <a:pt x="168" y="69"/>
                  </a:lnTo>
                  <a:lnTo>
                    <a:pt x="173" y="77"/>
                  </a:lnTo>
                  <a:lnTo>
                    <a:pt x="177" y="84"/>
                  </a:lnTo>
                  <a:lnTo>
                    <a:pt x="181" y="91"/>
                  </a:lnTo>
                  <a:lnTo>
                    <a:pt x="182" y="93"/>
                  </a:lnTo>
                  <a:lnTo>
                    <a:pt x="180" y="90"/>
                  </a:lnTo>
                  <a:lnTo>
                    <a:pt x="173" y="83"/>
                  </a:lnTo>
                  <a:lnTo>
                    <a:pt x="163" y="75"/>
                  </a:lnTo>
                  <a:lnTo>
                    <a:pt x="153" y="71"/>
                  </a:lnTo>
                  <a:lnTo>
                    <a:pt x="147" y="70"/>
                  </a:lnTo>
                  <a:lnTo>
                    <a:pt x="142" y="70"/>
                  </a:lnTo>
                  <a:lnTo>
                    <a:pt x="135" y="69"/>
                  </a:lnTo>
                  <a:lnTo>
                    <a:pt x="127" y="68"/>
                  </a:lnTo>
                  <a:lnTo>
                    <a:pt x="119" y="66"/>
                  </a:lnTo>
                  <a:lnTo>
                    <a:pt x="112" y="65"/>
                  </a:lnTo>
                  <a:lnTo>
                    <a:pt x="106" y="64"/>
                  </a:lnTo>
                  <a:lnTo>
                    <a:pt x="100" y="64"/>
                  </a:lnTo>
                  <a:lnTo>
                    <a:pt x="92" y="66"/>
                  </a:lnTo>
                  <a:lnTo>
                    <a:pt x="84" y="72"/>
                  </a:lnTo>
                  <a:lnTo>
                    <a:pt x="78" y="78"/>
                  </a:lnTo>
                  <a:lnTo>
                    <a:pt x="76" y="80"/>
                  </a:lnTo>
                  <a:lnTo>
                    <a:pt x="63" y="78"/>
                  </a:lnTo>
                  <a:lnTo>
                    <a:pt x="70" y="56"/>
                  </a:lnTo>
                  <a:lnTo>
                    <a:pt x="57" y="48"/>
                  </a:lnTo>
                  <a:lnTo>
                    <a:pt x="46" y="70"/>
                  </a:lnTo>
                  <a:lnTo>
                    <a:pt x="32" y="61"/>
                  </a:lnTo>
                  <a:lnTo>
                    <a:pt x="39" y="40"/>
                  </a:lnTo>
                  <a:lnTo>
                    <a:pt x="39" y="39"/>
                  </a:lnTo>
                  <a:lnTo>
                    <a:pt x="37" y="35"/>
                  </a:lnTo>
                  <a:lnTo>
                    <a:pt x="32" y="31"/>
                  </a:lnTo>
                  <a:lnTo>
                    <a:pt x="23" y="22"/>
                  </a:lnTo>
                  <a:lnTo>
                    <a:pt x="11" y="12"/>
                  </a:lnTo>
                  <a:lnTo>
                    <a:pt x="3" y="4"/>
                  </a:lnTo>
                  <a:lnTo>
                    <a:pt x="0" y="0"/>
                  </a:lnTo>
                  <a:lnTo>
                    <a:pt x="6" y="1"/>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64564" name="Freeform 54">
              <a:extLst>
                <a:ext uri="{FF2B5EF4-FFF2-40B4-BE49-F238E27FC236}">
                  <a16:creationId xmlns:a16="http://schemas.microsoft.com/office/drawing/2014/main" id="{9F3CA496-A783-4E1C-ACB6-63D5BFAC8333}"/>
                </a:ext>
              </a:extLst>
            </p:cNvPr>
            <p:cNvSpPr>
              <a:spLocks/>
            </p:cNvSpPr>
            <p:nvPr/>
          </p:nvSpPr>
          <p:spPr bwMode="auto">
            <a:xfrm>
              <a:off x="-2142" y="895"/>
              <a:ext cx="126" cy="339"/>
            </a:xfrm>
            <a:custGeom>
              <a:avLst/>
              <a:gdLst>
                <a:gd name="T0" fmla="*/ 1 w 245"/>
                <a:gd name="T1" fmla="*/ 1 h 614"/>
                <a:gd name="T2" fmla="*/ 1 w 245"/>
                <a:gd name="T3" fmla="*/ 1 h 614"/>
                <a:gd name="T4" fmla="*/ 1 w 245"/>
                <a:gd name="T5" fmla="*/ 1 h 614"/>
                <a:gd name="T6" fmla="*/ 1 w 245"/>
                <a:gd name="T7" fmla="*/ 1 h 614"/>
                <a:gd name="T8" fmla="*/ 1 w 245"/>
                <a:gd name="T9" fmla="*/ 1 h 614"/>
                <a:gd name="T10" fmla="*/ 1 w 245"/>
                <a:gd name="T11" fmla="*/ 1 h 614"/>
                <a:gd name="T12" fmla="*/ 1 w 245"/>
                <a:gd name="T13" fmla="*/ 1 h 614"/>
                <a:gd name="T14" fmla="*/ 1 w 245"/>
                <a:gd name="T15" fmla="*/ 1 h 614"/>
                <a:gd name="T16" fmla="*/ 1 w 245"/>
                <a:gd name="T17" fmla="*/ 1 h 614"/>
                <a:gd name="T18" fmla="*/ 1 w 245"/>
                <a:gd name="T19" fmla="*/ 1 h 614"/>
                <a:gd name="T20" fmla="*/ 1 w 245"/>
                <a:gd name="T21" fmla="*/ 1 h 614"/>
                <a:gd name="T22" fmla="*/ 1 w 245"/>
                <a:gd name="T23" fmla="*/ 1 h 614"/>
                <a:gd name="T24" fmla="*/ 1 w 245"/>
                <a:gd name="T25" fmla="*/ 1 h 614"/>
                <a:gd name="T26" fmla="*/ 1 w 245"/>
                <a:gd name="T27" fmla="*/ 1 h 614"/>
                <a:gd name="T28" fmla="*/ 1 w 245"/>
                <a:gd name="T29" fmla="*/ 1 h 614"/>
                <a:gd name="T30" fmla="*/ 1 w 245"/>
                <a:gd name="T31" fmla="*/ 1 h 614"/>
                <a:gd name="T32" fmla="*/ 1 w 245"/>
                <a:gd name="T33" fmla="*/ 1 h 614"/>
                <a:gd name="T34" fmla="*/ 1 w 245"/>
                <a:gd name="T35" fmla="*/ 1 h 614"/>
                <a:gd name="T36" fmla="*/ 1 w 245"/>
                <a:gd name="T37" fmla="*/ 1 h 614"/>
                <a:gd name="T38" fmla="*/ 1 w 245"/>
                <a:gd name="T39" fmla="*/ 1 h 614"/>
                <a:gd name="T40" fmla="*/ 1 w 245"/>
                <a:gd name="T41" fmla="*/ 1 h 614"/>
                <a:gd name="T42" fmla="*/ 1 w 245"/>
                <a:gd name="T43" fmla="*/ 1 h 614"/>
                <a:gd name="T44" fmla="*/ 1 w 245"/>
                <a:gd name="T45" fmla="*/ 1 h 614"/>
                <a:gd name="T46" fmla="*/ 1 w 245"/>
                <a:gd name="T47" fmla="*/ 1 h 614"/>
                <a:gd name="T48" fmla="*/ 1 w 245"/>
                <a:gd name="T49" fmla="*/ 1 h 614"/>
                <a:gd name="T50" fmla="*/ 1 w 245"/>
                <a:gd name="T51" fmla="*/ 1 h 614"/>
                <a:gd name="T52" fmla="*/ 1 w 245"/>
                <a:gd name="T53" fmla="*/ 1 h 614"/>
                <a:gd name="T54" fmla="*/ 1 w 245"/>
                <a:gd name="T55" fmla="*/ 1 h 614"/>
                <a:gd name="T56" fmla="*/ 1 w 245"/>
                <a:gd name="T57" fmla="*/ 1 h 614"/>
                <a:gd name="T58" fmla="*/ 1 w 245"/>
                <a:gd name="T59" fmla="*/ 1 h 614"/>
                <a:gd name="T60" fmla="*/ 1 w 245"/>
                <a:gd name="T61" fmla="*/ 1 h 614"/>
                <a:gd name="T62" fmla="*/ 1 w 245"/>
                <a:gd name="T63" fmla="*/ 1 h 614"/>
                <a:gd name="T64" fmla="*/ 1 w 245"/>
                <a:gd name="T65" fmla="*/ 1 h 614"/>
                <a:gd name="T66" fmla="*/ 1 w 245"/>
                <a:gd name="T67" fmla="*/ 1 h 614"/>
                <a:gd name="T68" fmla="*/ 1 w 245"/>
                <a:gd name="T69" fmla="*/ 1 h 614"/>
                <a:gd name="T70" fmla="*/ 1 w 245"/>
                <a:gd name="T71" fmla="*/ 1 h 614"/>
                <a:gd name="T72" fmla="*/ 1 w 245"/>
                <a:gd name="T73" fmla="*/ 1 h 614"/>
                <a:gd name="T74" fmla="*/ 1 w 245"/>
                <a:gd name="T75" fmla="*/ 1 h 614"/>
                <a:gd name="T76" fmla="*/ 1 w 245"/>
                <a:gd name="T77" fmla="*/ 1 h 614"/>
                <a:gd name="T78" fmla="*/ 1 w 245"/>
                <a:gd name="T79" fmla="*/ 1 h 614"/>
                <a:gd name="T80" fmla="*/ 1 w 245"/>
                <a:gd name="T81" fmla="*/ 1 h 614"/>
                <a:gd name="T82" fmla="*/ 1 w 245"/>
                <a:gd name="T83" fmla="*/ 1 h 614"/>
                <a:gd name="T84" fmla="*/ 1 w 245"/>
                <a:gd name="T85" fmla="*/ 1 h 614"/>
                <a:gd name="T86" fmla="*/ 1 w 245"/>
                <a:gd name="T87" fmla="*/ 1 h 614"/>
                <a:gd name="T88" fmla="*/ 1 w 245"/>
                <a:gd name="T89" fmla="*/ 1 h 614"/>
                <a:gd name="T90" fmla="*/ 1 w 245"/>
                <a:gd name="T91" fmla="*/ 1 h 614"/>
                <a:gd name="T92" fmla="*/ 1 w 245"/>
                <a:gd name="T93" fmla="*/ 1 h 614"/>
                <a:gd name="T94" fmla="*/ 1 w 245"/>
                <a:gd name="T95" fmla="*/ 1 h 614"/>
                <a:gd name="T96" fmla="*/ 1 w 245"/>
                <a:gd name="T97" fmla="*/ 1 h 614"/>
                <a:gd name="T98" fmla="*/ 1 w 245"/>
                <a:gd name="T99" fmla="*/ 1 h 614"/>
                <a:gd name="T100" fmla="*/ 1 w 245"/>
                <a:gd name="T101" fmla="*/ 1 h 614"/>
                <a:gd name="T102" fmla="*/ 1 w 245"/>
                <a:gd name="T103" fmla="*/ 1 h 6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45"/>
                <a:gd name="T157" fmla="*/ 0 h 614"/>
                <a:gd name="T158" fmla="*/ 245 w 245"/>
                <a:gd name="T159" fmla="*/ 614 h 61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45" h="614">
                  <a:moveTo>
                    <a:pt x="196" y="523"/>
                  </a:moveTo>
                  <a:lnTo>
                    <a:pt x="190" y="519"/>
                  </a:lnTo>
                  <a:lnTo>
                    <a:pt x="182" y="510"/>
                  </a:lnTo>
                  <a:lnTo>
                    <a:pt x="171" y="499"/>
                  </a:lnTo>
                  <a:lnTo>
                    <a:pt x="159" y="486"/>
                  </a:lnTo>
                  <a:lnTo>
                    <a:pt x="147" y="471"/>
                  </a:lnTo>
                  <a:lnTo>
                    <a:pt x="134" y="456"/>
                  </a:lnTo>
                  <a:lnTo>
                    <a:pt x="122" y="441"/>
                  </a:lnTo>
                  <a:lnTo>
                    <a:pt x="113" y="429"/>
                  </a:lnTo>
                  <a:lnTo>
                    <a:pt x="106" y="414"/>
                  </a:lnTo>
                  <a:lnTo>
                    <a:pt x="97" y="392"/>
                  </a:lnTo>
                  <a:lnTo>
                    <a:pt x="89" y="364"/>
                  </a:lnTo>
                  <a:lnTo>
                    <a:pt x="81" y="337"/>
                  </a:lnTo>
                  <a:lnTo>
                    <a:pt x="75" y="311"/>
                  </a:lnTo>
                  <a:lnTo>
                    <a:pt x="73" y="289"/>
                  </a:lnTo>
                  <a:lnTo>
                    <a:pt x="74" y="278"/>
                  </a:lnTo>
                  <a:lnTo>
                    <a:pt x="82" y="277"/>
                  </a:lnTo>
                  <a:lnTo>
                    <a:pt x="92" y="284"/>
                  </a:lnTo>
                  <a:lnTo>
                    <a:pt x="103" y="293"/>
                  </a:lnTo>
                  <a:lnTo>
                    <a:pt x="114" y="303"/>
                  </a:lnTo>
                  <a:lnTo>
                    <a:pt x="124" y="312"/>
                  </a:lnTo>
                  <a:lnTo>
                    <a:pt x="133" y="320"/>
                  </a:lnTo>
                  <a:lnTo>
                    <a:pt x="141" y="326"/>
                  </a:lnTo>
                  <a:lnTo>
                    <a:pt x="148" y="327"/>
                  </a:lnTo>
                  <a:lnTo>
                    <a:pt x="154" y="324"/>
                  </a:lnTo>
                  <a:lnTo>
                    <a:pt x="154" y="323"/>
                  </a:lnTo>
                  <a:lnTo>
                    <a:pt x="150" y="317"/>
                  </a:lnTo>
                  <a:lnTo>
                    <a:pt x="142" y="304"/>
                  </a:lnTo>
                  <a:lnTo>
                    <a:pt x="126" y="280"/>
                  </a:lnTo>
                  <a:lnTo>
                    <a:pt x="109" y="248"/>
                  </a:lnTo>
                  <a:lnTo>
                    <a:pt x="101" y="218"/>
                  </a:lnTo>
                  <a:lnTo>
                    <a:pt x="102" y="197"/>
                  </a:lnTo>
                  <a:lnTo>
                    <a:pt x="110" y="192"/>
                  </a:lnTo>
                  <a:lnTo>
                    <a:pt x="117" y="197"/>
                  </a:lnTo>
                  <a:lnTo>
                    <a:pt x="125" y="203"/>
                  </a:lnTo>
                  <a:lnTo>
                    <a:pt x="133" y="211"/>
                  </a:lnTo>
                  <a:lnTo>
                    <a:pt x="142" y="219"/>
                  </a:lnTo>
                  <a:lnTo>
                    <a:pt x="149" y="227"/>
                  </a:lnTo>
                  <a:lnTo>
                    <a:pt x="156" y="234"/>
                  </a:lnTo>
                  <a:lnTo>
                    <a:pt x="160" y="239"/>
                  </a:lnTo>
                  <a:lnTo>
                    <a:pt x="162" y="240"/>
                  </a:lnTo>
                  <a:lnTo>
                    <a:pt x="159" y="228"/>
                  </a:lnTo>
                  <a:lnTo>
                    <a:pt x="158" y="202"/>
                  </a:lnTo>
                  <a:lnTo>
                    <a:pt x="160" y="169"/>
                  </a:lnTo>
                  <a:lnTo>
                    <a:pt x="172" y="141"/>
                  </a:lnTo>
                  <a:lnTo>
                    <a:pt x="184" y="127"/>
                  </a:lnTo>
                  <a:lnTo>
                    <a:pt x="196" y="116"/>
                  </a:lnTo>
                  <a:lnTo>
                    <a:pt x="208" y="107"/>
                  </a:lnTo>
                  <a:lnTo>
                    <a:pt x="219" y="101"/>
                  </a:lnTo>
                  <a:lnTo>
                    <a:pt x="230" y="97"/>
                  </a:lnTo>
                  <a:lnTo>
                    <a:pt x="238" y="95"/>
                  </a:lnTo>
                  <a:lnTo>
                    <a:pt x="242" y="92"/>
                  </a:lnTo>
                  <a:lnTo>
                    <a:pt x="245" y="92"/>
                  </a:lnTo>
                  <a:lnTo>
                    <a:pt x="242" y="90"/>
                  </a:lnTo>
                  <a:lnTo>
                    <a:pt x="235" y="85"/>
                  </a:lnTo>
                  <a:lnTo>
                    <a:pt x="226" y="78"/>
                  </a:lnTo>
                  <a:lnTo>
                    <a:pt x="213" y="70"/>
                  </a:lnTo>
                  <a:lnTo>
                    <a:pt x="200" y="63"/>
                  </a:lnTo>
                  <a:lnTo>
                    <a:pt x="186" y="57"/>
                  </a:lnTo>
                  <a:lnTo>
                    <a:pt x="173" y="52"/>
                  </a:lnTo>
                  <a:lnTo>
                    <a:pt x="162" y="50"/>
                  </a:lnTo>
                  <a:lnTo>
                    <a:pt x="156" y="48"/>
                  </a:lnTo>
                  <a:lnTo>
                    <a:pt x="149" y="47"/>
                  </a:lnTo>
                  <a:lnTo>
                    <a:pt x="144" y="44"/>
                  </a:lnTo>
                  <a:lnTo>
                    <a:pt x="139" y="40"/>
                  </a:lnTo>
                  <a:lnTo>
                    <a:pt x="134" y="36"/>
                  </a:lnTo>
                  <a:lnTo>
                    <a:pt x="131" y="31"/>
                  </a:lnTo>
                  <a:lnTo>
                    <a:pt x="127" y="27"/>
                  </a:lnTo>
                  <a:lnTo>
                    <a:pt x="124" y="22"/>
                  </a:lnTo>
                  <a:lnTo>
                    <a:pt x="126" y="23"/>
                  </a:lnTo>
                  <a:lnTo>
                    <a:pt x="128" y="23"/>
                  </a:lnTo>
                  <a:lnTo>
                    <a:pt x="131" y="23"/>
                  </a:lnTo>
                  <a:lnTo>
                    <a:pt x="134" y="24"/>
                  </a:lnTo>
                  <a:lnTo>
                    <a:pt x="142" y="25"/>
                  </a:lnTo>
                  <a:lnTo>
                    <a:pt x="151" y="28"/>
                  </a:lnTo>
                  <a:lnTo>
                    <a:pt x="159" y="30"/>
                  </a:lnTo>
                  <a:lnTo>
                    <a:pt x="169" y="32"/>
                  </a:lnTo>
                  <a:lnTo>
                    <a:pt x="175" y="35"/>
                  </a:lnTo>
                  <a:lnTo>
                    <a:pt x="180" y="36"/>
                  </a:lnTo>
                  <a:lnTo>
                    <a:pt x="182" y="36"/>
                  </a:lnTo>
                  <a:lnTo>
                    <a:pt x="181" y="34"/>
                  </a:lnTo>
                  <a:lnTo>
                    <a:pt x="177" y="30"/>
                  </a:lnTo>
                  <a:lnTo>
                    <a:pt x="169" y="25"/>
                  </a:lnTo>
                  <a:lnTo>
                    <a:pt x="158" y="20"/>
                  </a:lnTo>
                  <a:lnTo>
                    <a:pt x="147" y="13"/>
                  </a:lnTo>
                  <a:lnTo>
                    <a:pt x="136" y="7"/>
                  </a:lnTo>
                  <a:lnTo>
                    <a:pt x="127" y="2"/>
                  </a:lnTo>
                  <a:lnTo>
                    <a:pt x="119" y="0"/>
                  </a:lnTo>
                  <a:lnTo>
                    <a:pt x="116" y="0"/>
                  </a:lnTo>
                  <a:lnTo>
                    <a:pt x="110" y="6"/>
                  </a:lnTo>
                  <a:lnTo>
                    <a:pt x="109" y="12"/>
                  </a:lnTo>
                  <a:lnTo>
                    <a:pt x="109" y="15"/>
                  </a:lnTo>
                  <a:lnTo>
                    <a:pt x="111" y="17"/>
                  </a:lnTo>
                  <a:lnTo>
                    <a:pt x="101" y="34"/>
                  </a:lnTo>
                  <a:lnTo>
                    <a:pt x="88" y="54"/>
                  </a:lnTo>
                  <a:lnTo>
                    <a:pt x="72" y="80"/>
                  </a:lnTo>
                  <a:lnTo>
                    <a:pt x="56" y="107"/>
                  </a:lnTo>
                  <a:lnTo>
                    <a:pt x="38" y="135"/>
                  </a:lnTo>
                  <a:lnTo>
                    <a:pt x="25" y="161"/>
                  </a:lnTo>
                  <a:lnTo>
                    <a:pt x="13" y="184"/>
                  </a:lnTo>
                  <a:lnTo>
                    <a:pt x="6" y="202"/>
                  </a:lnTo>
                  <a:lnTo>
                    <a:pt x="1" y="220"/>
                  </a:lnTo>
                  <a:lnTo>
                    <a:pt x="0" y="240"/>
                  </a:lnTo>
                  <a:lnTo>
                    <a:pt x="0" y="259"/>
                  </a:lnTo>
                  <a:lnTo>
                    <a:pt x="3" y="281"/>
                  </a:lnTo>
                  <a:lnTo>
                    <a:pt x="7" y="303"/>
                  </a:lnTo>
                  <a:lnTo>
                    <a:pt x="12" y="325"/>
                  </a:lnTo>
                  <a:lnTo>
                    <a:pt x="19" y="347"/>
                  </a:lnTo>
                  <a:lnTo>
                    <a:pt x="26" y="368"/>
                  </a:lnTo>
                  <a:lnTo>
                    <a:pt x="34" y="391"/>
                  </a:lnTo>
                  <a:lnTo>
                    <a:pt x="42" y="415"/>
                  </a:lnTo>
                  <a:lnTo>
                    <a:pt x="50" y="440"/>
                  </a:lnTo>
                  <a:lnTo>
                    <a:pt x="58" y="466"/>
                  </a:lnTo>
                  <a:lnTo>
                    <a:pt x="66" y="490"/>
                  </a:lnTo>
                  <a:lnTo>
                    <a:pt x="73" y="513"/>
                  </a:lnTo>
                  <a:lnTo>
                    <a:pt x="79" y="532"/>
                  </a:lnTo>
                  <a:lnTo>
                    <a:pt x="82" y="548"/>
                  </a:lnTo>
                  <a:lnTo>
                    <a:pt x="87" y="573"/>
                  </a:lnTo>
                  <a:lnTo>
                    <a:pt x="90" y="593"/>
                  </a:lnTo>
                  <a:lnTo>
                    <a:pt x="96" y="607"/>
                  </a:lnTo>
                  <a:lnTo>
                    <a:pt x="107" y="614"/>
                  </a:lnTo>
                  <a:lnTo>
                    <a:pt x="114" y="614"/>
                  </a:lnTo>
                  <a:lnTo>
                    <a:pt x="120" y="610"/>
                  </a:lnTo>
                  <a:lnTo>
                    <a:pt x="125" y="604"/>
                  </a:lnTo>
                  <a:lnTo>
                    <a:pt x="129" y="597"/>
                  </a:lnTo>
                  <a:lnTo>
                    <a:pt x="135" y="589"/>
                  </a:lnTo>
                  <a:lnTo>
                    <a:pt x="141" y="581"/>
                  </a:lnTo>
                  <a:lnTo>
                    <a:pt x="149" y="574"/>
                  </a:lnTo>
                  <a:lnTo>
                    <a:pt x="158" y="568"/>
                  </a:lnTo>
                  <a:lnTo>
                    <a:pt x="169" y="563"/>
                  </a:lnTo>
                  <a:lnTo>
                    <a:pt x="179" y="560"/>
                  </a:lnTo>
                  <a:lnTo>
                    <a:pt x="187" y="557"/>
                  </a:lnTo>
                  <a:lnTo>
                    <a:pt x="195" y="554"/>
                  </a:lnTo>
                  <a:lnTo>
                    <a:pt x="200" y="553"/>
                  </a:lnTo>
                  <a:lnTo>
                    <a:pt x="203" y="554"/>
                  </a:lnTo>
                  <a:lnTo>
                    <a:pt x="203" y="557"/>
                  </a:lnTo>
                  <a:lnTo>
                    <a:pt x="198" y="561"/>
                  </a:lnTo>
                  <a:lnTo>
                    <a:pt x="188" y="574"/>
                  </a:lnTo>
                  <a:lnTo>
                    <a:pt x="179" y="587"/>
                  </a:lnTo>
                  <a:lnTo>
                    <a:pt x="173" y="597"/>
                  </a:lnTo>
                  <a:lnTo>
                    <a:pt x="171" y="600"/>
                  </a:lnTo>
                  <a:lnTo>
                    <a:pt x="173" y="599"/>
                  </a:lnTo>
                  <a:lnTo>
                    <a:pt x="178" y="596"/>
                  </a:lnTo>
                  <a:lnTo>
                    <a:pt x="186" y="590"/>
                  </a:lnTo>
                  <a:lnTo>
                    <a:pt x="195" y="584"/>
                  </a:lnTo>
                  <a:lnTo>
                    <a:pt x="205" y="577"/>
                  </a:lnTo>
                  <a:lnTo>
                    <a:pt x="216" y="570"/>
                  </a:lnTo>
                  <a:lnTo>
                    <a:pt x="225" y="563"/>
                  </a:lnTo>
                  <a:lnTo>
                    <a:pt x="232" y="559"/>
                  </a:lnTo>
                  <a:lnTo>
                    <a:pt x="235" y="554"/>
                  </a:lnTo>
                  <a:lnTo>
                    <a:pt x="235" y="550"/>
                  </a:lnTo>
                  <a:lnTo>
                    <a:pt x="232" y="545"/>
                  </a:lnTo>
                  <a:lnTo>
                    <a:pt x="226" y="539"/>
                  </a:lnTo>
                  <a:lnTo>
                    <a:pt x="219" y="535"/>
                  </a:lnTo>
                  <a:lnTo>
                    <a:pt x="211" y="530"/>
                  </a:lnTo>
                  <a:lnTo>
                    <a:pt x="203" y="527"/>
                  </a:lnTo>
                  <a:lnTo>
                    <a:pt x="196" y="523"/>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64565" name="Freeform 55">
              <a:extLst>
                <a:ext uri="{FF2B5EF4-FFF2-40B4-BE49-F238E27FC236}">
                  <a16:creationId xmlns:a16="http://schemas.microsoft.com/office/drawing/2014/main" id="{09CE066A-277D-4645-A206-478C7619B200}"/>
                </a:ext>
              </a:extLst>
            </p:cNvPr>
            <p:cNvSpPr>
              <a:spLocks/>
            </p:cNvSpPr>
            <p:nvPr/>
          </p:nvSpPr>
          <p:spPr bwMode="auto">
            <a:xfrm>
              <a:off x="-2048" y="963"/>
              <a:ext cx="112" cy="199"/>
            </a:xfrm>
            <a:custGeom>
              <a:avLst/>
              <a:gdLst>
                <a:gd name="T0" fmla="*/ 1 w 218"/>
                <a:gd name="T1" fmla="*/ 1 h 363"/>
                <a:gd name="T2" fmla="*/ 1 w 218"/>
                <a:gd name="T3" fmla="*/ 1 h 363"/>
                <a:gd name="T4" fmla="*/ 1 w 218"/>
                <a:gd name="T5" fmla="*/ 1 h 363"/>
                <a:gd name="T6" fmla="*/ 1 w 218"/>
                <a:gd name="T7" fmla="*/ 1 h 363"/>
                <a:gd name="T8" fmla="*/ 1 w 218"/>
                <a:gd name="T9" fmla="*/ 1 h 363"/>
                <a:gd name="T10" fmla="*/ 1 w 218"/>
                <a:gd name="T11" fmla="*/ 1 h 363"/>
                <a:gd name="T12" fmla="*/ 1 w 218"/>
                <a:gd name="T13" fmla="*/ 1 h 363"/>
                <a:gd name="T14" fmla="*/ 1 w 218"/>
                <a:gd name="T15" fmla="*/ 1 h 363"/>
                <a:gd name="T16" fmla="*/ 1 w 218"/>
                <a:gd name="T17" fmla="*/ 1 h 363"/>
                <a:gd name="T18" fmla="*/ 1 w 218"/>
                <a:gd name="T19" fmla="*/ 1 h 363"/>
                <a:gd name="T20" fmla="*/ 1 w 218"/>
                <a:gd name="T21" fmla="*/ 1 h 363"/>
                <a:gd name="T22" fmla="*/ 1 w 218"/>
                <a:gd name="T23" fmla="*/ 1 h 363"/>
                <a:gd name="T24" fmla="*/ 1 w 218"/>
                <a:gd name="T25" fmla="*/ 1 h 363"/>
                <a:gd name="T26" fmla="*/ 1 w 218"/>
                <a:gd name="T27" fmla="*/ 1 h 363"/>
                <a:gd name="T28" fmla="*/ 1 w 218"/>
                <a:gd name="T29" fmla="*/ 1 h 363"/>
                <a:gd name="T30" fmla="*/ 1 w 218"/>
                <a:gd name="T31" fmla="*/ 1 h 363"/>
                <a:gd name="T32" fmla="*/ 1 w 218"/>
                <a:gd name="T33" fmla="*/ 1 h 363"/>
                <a:gd name="T34" fmla="*/ 1 w 218"/>
                <a:gd name="T35" fmla="*/ 1 h 363"/>
                <a:gd name="T36" fmla="*/ 1 w 218"/>
                <a:gd name="T37" fmla="*/ 1 h 363"/>
                <a:gd name="T38" fmla="*/ 1 w 218"/>
                <a:gd name="T39" fmla="*/ 1 h 363"/>
                <a:gd name="T40" fmla="*/ 1 w 218"/>
                <a:gd name="T41" fmla="*/ 1 h 363"/>
                <a:gd name="T42" fmla="*/ 1 w 218"/>
                <a:gd name="T43" fmla="*/ 1 h 363"/>
                <a:gd name="T44" fmla="*/ 1 w 218"/>
                <a:gd name="T45" fmla="*/ 1 h 363"/>
                <a:gd name="T46" fmla="*/ 1 w 218"/>
                <a:gd name="T47" fmla="*/ 1 h 363"/>
                <a:gd name="T48" fmla="*/ 0 w 218"/>
                <a:gd name="T49" fmla="*/ 1 h 363"/>
                <a:gd name="T50" fmla="*/ 1 w 218"/>
                <a:gd name="T51" fmla="*/ 1 h 363"/>
                <a:gd name="T52" fmla="*/ 1 w 218"/>
                <a:gd name="T53" fmla="*/ 1 h 363"/>
                <a:gd name="T54" fmla="*/ 1 w 218"/>
                <a:gd name="T55" fmla="*/ 1 h 363"/>
                <a:gd name="T56" fmla="*/ 1 w 218"/>
                <a:gd name="T57" fmla="*/ 1 h 363"/>
                <a:gd name="T58" fmla="*/ 1 w 218"/>
                <a:gd name="T59" fmla="*/ 1 h 363"/>
                <a:gd name="T60" fmla="*/ 1 w 218"/>
                <a:gd name="T61" fmla="*/ 1 h 363"/>
                <a:gd name="T62" fmla="*/ 1 w 218"/>
                <a:gd name="T63" fmla="*/ 1 h 363"/>
                <a:gd name="T64" fmla="*/ 1 w 218"/>
                <a:gd name="T65" fmla="*/ 1 h 3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8"/>
                <a:gd name="T100" fmla="*/ 0 h 363"/>
                <a:gd name="T101" fmla="*/ 218 w 218"/>
                <a:gd name="T102" fmla="*/ 363 h 3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8" h="363">
                  <a:moveTo>
                    <a:pt x="159" y="319"/>
                  </a:moveTo>
                  <a:lnTo>
                    <a:pt x="157" y="317"/>
                  </a:lnTo>
                  <a:lnTo>
                    <a:pt x="151" y="309"/>
                  </a:lnTo>
                  <a:lnTo>
                    <a:pt x="143" y="297"/>
                  </a:lnTo>
                  <a:lnTo>
                    <a:pt x="134" y="282"/>
                  </a:lnTo>
                  <a:lnTo>
                    <a:pt x="124" y="266"/>
                  </a:lnTo>
                  <a:lnTo>
                    <a:pt x="116" y="250"/>
                  </a:lnTo>
                  <a:lnTo>
                    <a:pt x="110" y="234"/>
                  </a:lnTo>
                  <a:lnTo>
                    <a:pt x="108" y="219"/>
                  </a:lnTo>
                  <a:lnTo>
                    <a:pt x="106" y="212"/>
                  </a:lnTo>
                  <a:lnTo>
                    <a:pt x="104" y="205"/>
                  </a:lnTo>
                  <a:lnTo>
                    <a:pt x="99" y="198"/>
                  </a:lnTo>
                  <a:lnTo>
                    <a:pt x="94" y="191"/>
                  </a:lnTo>
                  <a:lnTo>
                    <a:pt x="88" y="186"/>
                  </a:lnTo>
                  <a:lnTo>
                    <a:pt x="80" y="179"/>
                  </a:lnTo>
                  <a:lnTo>
                    <a:pt x="73" y="172"/>
                  </a:lnTo>
                  <a:lnTo>
                    <a:pt x="65" y="165"/>
                  </a:lnTo>
                  <a:lnTo>
                    <a:pt x="68" y="142"/>
                  </a:lnTo>
                  <a:lnTo>
                    <a:pt x="72" y="119"/>
                  </a:lnTo>
                  <a:lnTo>
                    <a:pt x="76" y="98"/>
                  </a:lnTo>
                  <a:lnTo>
                    <a:pt x="81" y="80"/>
                  </a:lnTo>
                  <a:lnTo>
                    <a:pt x="86" y="60"/>
                  </a:lnTo>
                  <a:lnTo>
                    <a:pt x="83" y="53"/>
                  </a:lnTo>
                  <a:lnTo>
                    <a:pt x="79" y="53"/>
                  </a:lnTo>
                  <a:lnTo>
                    <a:pt x="73" y="57"/>
                  </a:lnTo>
                  <a:lnTo>
                    <a:pt x="68" y="60"/>
                  </a:lnTo>
                  <a:lnTo>
                    <a:pt x="64" y="67"/>
                  </a:lnTo>
                  <a:lnTo>
                    <a:pt x="59" y="76"/>
                  </a:lnTo>
                  <a:lnTo>
                    <a:pt x="55" y="86"/>
                  </a:lnTo>
                  <a:lnTo>
                    <a:pt x="50" y="98"/>
                  </a:lnTo>
                  <a:lnTo>
                    <a:pt x="45" y="110"/>
                  </a:lnTo>
                  <a:lnTo>
                    <a:pt x="42" y="121"/>
                  </a:lnTo>
                  <a:lnTo>
                    <a:pt x="38" y="133"/>
                  </a:lnTo>
                  <a:lnTo>
                    <a:pt x="34" y="124"/>
                  </a:lnTo>
                  <a:lnTo>
                    <a:pt x="31" y="116"/>
                  </a:lnTo>
                  <a:lnTo>
                    <a:pt x="29" y="107"/>
                  </a:lnTo>
                  <a:lnTo>
                    <a:pt x="28" y="97"/>
                  </a:lnTo>
                  <a:lnTo>
                    <a:pt x="29" y="55"/>
                  </a:lnTo>
                  <a:lnTo>
                    <a:pt x="37" y="24"/>
                  </a:lnTo>
                  <a:lnTo>
                    <a:pt x="45" y="6"/>
                  </a:lnTo>
                  <a:lnTo>
                    <a:pt x="49" y="0"/>
                  </a:lnTo>
                  <a:lnTo>
                    <a:pt x="46" y="1"/>
                  </a:lnTo>
                  <a:lnTo>
                    <a:pt x="42" y="4"/>
                  </a:lnTo>
                  <a:lnTo>
                    <a:pt x="35" y="9"/>
                  </a:lnTo>
                  <a:lnTo>
                    <a:pt x="27" y="15"/>
                  </a:lnTo>
                  <a:lnTo>
                    <a:pt x="19" y="24"/>
                  </a:lnTo>
                  <a:lnTo>
                    <a:pt x="11" y="35"/>
                  </a:lnTo>
                  <a:lnTo>
                    <a:pt x="5" y="47"/>
                  </a:lnTo>
                  <a:lnTo>
                    <a:pt x="2" y="61"/>
                  </a:lnTo>
                  <a:lnTo>
                    <a:pt x="0" y="76"/>
                  </a:lnTo>
                  <a:lnTo>
                    <a:pt x="2" y="90"/>
                  </a:lnTo>
                  <a:lnTo>
                    <a:pt x="4" y="105"/>
                  </a:lnTo>
                  <a:lnTo>
                    <a:pt x="7" y="119"/>
                  </a:lnTo>
                  <a:lnTo>
                    <a:pt x="12" y="135"/>
                  </a:lnTo>
                  <a:lnTo>
                    <a:pt x="18" y="153"/>
                  </a:lnTo>
                  <a:lnTo>
                    <a:pt x="26" y="173"/>
                  </a:lnTo>
                  <a:lnTo>
                    <a:pt x="36" y="195"/>
                  </a:lnTo>
                  <a:lnTo>
                    <a:pt x="49" y="220"/>
                  </a:lnTo>
                  <a:lnTo>
                    <a:pt x="66" y="248"/>
                  </a:lnTo>
                  <a:lnTo>
                    <a:pt x="86" y="277"/>
                  </a:lnTo>
                  <a:lnTo>
                    <a:pt x="106" y="303"/>
                  </a:lnTo>
                  <a:lnTo>
                    <a:pt x="125" y="327"/>
                  </a:lnTo>
                  <a:lnTo>
                    <a:pt x="141" y="346"/>
                  </a:lnTo>
                  <a:lnTo>
                    <a:pt x="152" y="358"/>
                  </a:lnTo>
                  <a:lnTo>
                    <a:pt x="156" y="363"/>
                  </a:lnTo>
                  <a:lnTo>
                    <a:pt x="218" y="300"/>
                  </a:lnTo>
                  <a:lnTo>
                    <a:pt x="159" y="3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L"/>
            </a:p>
          </p:txBody>
        </p:sp>
        <p:sp>
          <p:nvSpPr>
            <p:cNvPr id="64566" name="Rectangle 56">
              <a:extLst>
                <a:ext uri="{FF2B5EF4-FFF2-40B4-BE49-F238E27FC236}">
                  <a16:creationId xmlns:a16="http://schemas.microsoft.com/office/drawing/2014/main" id="{9A95CEF3-9407-466B-AAF1-0AE42851E4C6}"/>
                </a:ext>
              </a:extLst>
            </p:cNvPr>
            <p:cNvSpPr>
              <a:spLocks noChangeArrowheads="1"/>
            </p:cNvSpPr>
            <p:nvPr/>
          </p:nvSpPr>
          <p:spPr bwMode="auto">
            <a:xfrm rot="1155238">
              <a:off x="-1931" y="756"/>
              <a:ext cx="49" cy="10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PR" altLang="es-CL"/>
            </a:p>
          </p:txBody>
        </p:sp>
        <p:grpSp>
          <p:nvGrpSpPr>
            <p:cNvPr id="64567" name="Group 57">
              <a:extLst>
                <a:ext uri="{FF2B5EF4-FFF2-40B4-BE49-F238E27FC236}">
                  <a16:creationId xmlns:a16="http://schemas.microsoft.com/office/drawing/2014/main" id="{76D62747-3C05-4E8E-9337-AE314BB2BB7E}"/>
                </a:ext>
              </a:extLst>
            </p:cNvPr>
            <p:cNvGrpSpPr>
              <a:grpSpLocks/>
            </p:cNvGrpSpPr>
            <p:nvPr/>
          </p:nvGrpSpPr>
          <p:grpSpPr bwMode="auto">
            <a:xfrm rot="628803">
              <a:off x="-2071" y="720"/>
              <a:ext cx="160" cy="106"/>
              <a:chOff x="-1564" y="2737"/>
              <a:chExt cx="132" cy="76"/>
            </a:xfrm>
          </p:grpSpPr>
          <p:sp>
            <p:nvSpPr>
              <p:cNvPr id="64568" name="AutoShape 58">
                <a:extLst>
                  <a:ext uri="{FF2B5EF4-FFF2-40B4-BE49-F238E27FC236}">
                    <a16:creationId xmlns:a16="http://schemas.microsoft.com/office/drawing/2014/main" id="{5F776252-650D-4FF0-ADAD-9C6A7D47C6AA}"/>
                  </a:ext>
                </a:extLst>
              </p:cNvPr>
              <p:cNvSpPr>
                <a:spLocks/>
              </p:cNvSpPr>
              <p:nvPr/>
            </p:nvSpPr>
            <p:spPr bwMode="auto">
              <a:xfrm rot="5690743">
                <a:off x="-1536" y="2713"/>
                <a:ext cx="72" cy="120"/>
              </a:xfrm>
              <a:prstGeom prst="leftBracket">
                <a:avLst>
                  <a:gd name="adj" fmla="val 83333"/>
                </a:avLst>
              </a:prstGeom>
              <a:solidFill>
                <a:srgbClr val="FFFF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PR" altLang="es-CL"/>
              </a:p>
            </p:txBody>
          </p:sp>
          <p:sp>
            <p:nvSpPr>
              <p:cNvPr id="64569" name="Line 59">
                <a:extLst>
                  <a:ext uri="{FF2B5EF4-FFF2-40B4-BE49-F238E27FC236}">
                    <a16:creationId xmlns:a16="http://schemas.microsoft.com/office/drawing/2014/main" id="{07FFFE0A-590F-4000-A4A4-782595161050}"/>
                  </a:ext>
                </a:extLst>
              </p:cNvPr>
              <p:cNvSpPr>
                <a:spLocks noChangeShapeType="1"/>
              </p:cNvSpPr>
              <p:nvPr/>
            </p:nvSpPr>
            <p:spPr bwMode="auto">
              <a:xfrm>
                <a:off x="-1564" y="2802"/>
                <a:ext cx="96" cy="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64570" name="Line 60">
                <a:extLst>
                  <a:ext uri="{FF2B5EF4-FFF2-40B4-BE49-F238E27FC236}">
                    <a16:creationId xmlns:a16="http://schemas.microsoft.com/office/drawing/2014/main" id="{82711CCE-7D38-4CEA-922A-F6BCA8662F63}"/>
                  </a:ext>
                </a:extLst>
              </p:cNvPr>
              <p:cNvSpPr>
                <a:spLocks noChangeShapeType="1"/>
              </p:cNvSpPr>
              <p:nvPr/>
            </p:nvSpPr>
            <p:spPr bwMode="auto">
              <a:xfrm>
                <a:off x="-1528" y="2806"/>
                <a:ext cx="96" cy="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CL"/>
              </a:p>
            </p:txBody>
          </p:sp>
        </p:grpSp>
      </p:grpSp>
      <p:grpSp>
        <p:nvGrpSpPr>
          <p:cNvPr id="64546" name="Group 62">
            <a:extLst>
              <a:ext uri="{FF2B5EF4-FFF2-40B4-BE49-F238E27FC236}">
                <a16:creationId xmlns:a16="http://schemas.microsoft.com/office/drawing/2014/main" id="{510FDC72-BFF3-47CA-AFD6-AA417BACE9F9}"/>
              </a:ext>
            </a:extLst>
          </p:cNvPr>
          <p:cNvGrpSpPr>
            <a:grpSpLocks/>
          </p:cNvGrpSpPr>
          <p:nvPr/>
        </p:nvGrpSpPr>
        <p:grpSpPr bwMode="auto">
          <a:xfrm rot="987601">
            <a:off x="7461251" y="3103801"/>
            <a:ext cx="187325" cy="90488"/>
            <a:chOff x="3330" y="1306"/>
            <a:chExt cx="346" cy="144"/>
          </a:xfrm>
        </p:grpSpPr>
        <p:sp>
          <p:nvSpPr>
            <p:cNvPr id="64549" name="Line 63">
              <a:extLst>
                <a:ext uri="{FF2B5EF4-FFF2-40B4-BE49-F238E27FC236}">
                  <a16:creationId xmlns:a16="http://schemas.microsoft.com/office/drawing/2014/main" id="{DBEADAC3-565B-493D-9FE9-EE00E82212E1}"/>
                </a:ext>
              </a:extLst>
            </p:cNvPr>
            <p:cNvSpPr>
              <a:spLocks noChangeShapeType="1"/>
            </p:cNvSpPr>
            <p:nvPr/>
          </p:nvSpPr>
          <p:spPr bwMode="auto">
            <a:xfrm flipH="1" flipV="1">
              <a:off x="3330" y="1335"/>
              <a:ext cx="336"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64550" name="AutoShape 64">
              <a:extLst>
                <a:ext uri="{FF2B5EF4-FFF2-40B4-BE49-F238E27FC236}">
                  <a16:creationId xmlns:a16="http://schemas.microsoft.com/office/drawing/2014/main" id="{59864BE7-5164-469D-AC40-A7956F3E5802}"/>
                </a:ext>
              </a:extLst>
            </p:cNvPr>
            <p:cNvSpPr>
              <a:spLocks noChangeArrowheads="1"/>
            </p:cNvSpPr>
            <p:nvPr/>
          </p:nvSpPr>
          <p:spPr bwMode="auto">
            <a:xfrm rot="6054974">
              <a:off x="3556" y="1330"/>
              <a:ext cx="144" cy="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850 w 21600"/>
                <a:gd name="T13" fmla="*/ 5850 h 21600"/>
                <a:gd name="T14" fmla="*/ 15750 w 21600"/>
                <a:gd name="T15" fmla="*/ 15750 h 21600"/>
              </a:gdLst>
              <a:ahLst/>
              <a:cxnLst>
                <a:cxn ang="T8">
                  <a:pos x="T0" y="T1"/>
                </a:cxn>
                <a:cxn ang="T9">
                  <a:pos x="T2" y="T3"/>
                </a:cxn>
                <a:cxn ang="T10">
                  <a:pos x="T4" y="T5"/>
                </a:cxn>
                <a:cxn ang="T11">
                  <a:pos x="T6" y="T7"/>
                </a:cxn>
              </a:cxnLst>
              <a:rect l="T12" t="T13" r="T14" b="T15"/>
              <a:pathLst>
                <a:path w="21600" h="21600">
                  <a:moveTo>
                    <a:pt x="0" y="0"/>
                  </a:moveTo>
                  <a:lnTo>
                    <a:pt x="8239" y="21600"/>
                  </a:lnTo>
                  <a:lnTo>
                    <a:pt x="13361" y="21600"/>
                  </a:lnTo>
                  <a:lnTo>
                    <a:pt x="21600" y="0"/>
                  </a:lnTo>
                  <a:close/>
                </a:path>
              </a:pathLst>
            </a:custGeom>
            <a:solidFill>
              <a:schemeClr val="accent1"/>
            </a:solidFill>
            <a:ln w="9525">
              <a:solidFill>
                <a:schemeClr val="tx1"/>
              </a:solidFill>
              <a:miter lim="800000"/>
              <a:headEnd/>
              <a:tailEnd/>
            </a:ln>
          </p:spPr>
          <p:txBody>
            <a:bodyPr wrap="none" anchor="ctr"/>
            <a:lstStyle/>
            <a:p>
              <a:endParaRPr lang="es-CL"/>
            </a:p>
          </p:txBody>
        </p:sp>
      </p:grpSp>
      <p:sp>
        <p:nvSpPr>
          <p:cNvPr id="64547" name="Text Box 6">
            <a:extLst>
              <a:ext uri="{FF2B5EF4-FFF2-40B4-BE49-F238E27FC236}">
                <a16:creationId xmlns:a16="http://schemas.microsoft.com/office/drawing/2014/main" id="{0B99DC40-1037-42F7-9D41-5BE16A1A45D5}"/>
              </a:ext>
            </a:extLst>
          </p:cNvPr>
          <p:cNvSpPr txBox="1">
            <a:spLocks noChangeArrowheads="1"/>
          </p:cNvSpPr>
          <p:nvPr/>
        </p:nvSpPr>
        <p:spPr bwMode="auto">
          <a:xfrm>
            <a:off x="8756793" y="5441841"/>
            <a:ext cx="1335088"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s-CL" sz="4000" dirty="0">
                <a:latin typeface="Arial Black" panose="020B0A04020102020204" pitchFamily="34" charset="0"/>
              </a:rPr>
              <a:t>No!</a:t>
            </a:r>
          </a:p>
        </p:txBody>
      </p:sp>
      <p:sp>
        <p:nvSpPr>
          <p:cNvPr id="64548" name="TextBox 62">
            <a:extLst>
              <a:ext uri="{FF2B5EF4-FFF2-40B4-BE49-F238E27FC236}">
                <a16:creationId xmlns:a16="http://schemas.microsoft.com/office/drawing/2014/main" id="{AD55D0FD-3ADA-4E15-A131-5EF9EA545D8A}"/>
              </a:ext>
            </a:extLst>
          </p:cNvPr>
          <p:cNvSpPr txBox="1">
            <a:spLocks noChangeArrowheads="1"/>
          </p:cNvSpPr>
          <p:nvPr/>
        </p:nvSpPr>
        <p:spPr bwMode="auto">
          <a:xfrm>
            <a:off x="3733800" y="6581776"/>
            <a:ext cx="3962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s-CL" sz="1200"/>
              <a:t>Fuente: Curso 7120 OSHA Training Center </a:t>
            </a:r>
          </a:p>
        </p:txBody>
      </p:sp>
    </p:spTree>
  </p:cSld>
  <p:clrMapOvr>
    <a:masterClrMapping/>
  </p:clrMapOvr>
  <p:transition>
    <p:push/>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a:extLst>
              <a:ext uri="{FF2B5EF4-FFF2-40B4-BE49-F238E27FC236}">
                <a16:creationId xmlns:a16="http://schemas.microsoft.com/office/drawing/2014/main" id="{9E6F2B6A-5F9B-43CD-828E-6A21420482FD}"/>
              </a:ext>
            </a:extLst>
          </p:cNvPr>
          <p:cNvSpPr>
            <a:spLocks noGrp="1" noChangeArrowheads="1"/>
          </p:cNvSpPr>
          <p:nvPr>
            <p:ph type="title"/>
          </p:nvPr>
        </p:nvSpPr>
        <p:spPr>
          <a:xfrm>
            <a:off x="743572" y="959286"/>
            <a:ext cx="8229600" cy="990600"/>
          </a:xfrm>
          <a:solidFill>
            <a:schemeClr val="bg1"/>
          </a:solidFill>
        </p:spPr>
        <p:txBody>
          <a:bodyPr vert="horz" lIns="91440" tIns="45720" rIns="91440" bIns="45720" rtlCol="0" anchor="ctr">
            <a:noAutofit/>
          </a:bodyPr>
          <a:lstStyle/>
          <a:p>
            <a:r>
              <a:rPr lang="en-US" b="1" dirty="0" err="1">
                <a:solidFill>
                  <a:srgbClr val="C00000"/>
                </a:solidFill>
              </a:rPr>
              <a:t>Mitigación</a:t>
            </a:r>
            <a:r>
              <a:rPr lang="en-US" b="1" dirty="0">
                <a:solidFill>
                  <a:srgbClr val="C00000"/>
                </a:solidFill>
              </a:rPr>
              <a:t> – Control de </a:t>
            </a:r>
            <a:r>
              <a:rPr lang="en-US" b="1" dirty="0" err="1">
                <a:solidFill>
                  <a:srgbClr val="C00000"/>
                </a:solidFill>
              </a:rPr>
              <a:t>Daños</a:t>
            </a:r>
            <a:endParaRPr lang="en-US" b="1" dirty="0">
              <a:solidFill>
                <a:srgbClr val="C00000"/>
              </a:solidFill>
            </a:endParaRPr>
          </a:p>
        </p:txBody>
      </p:sp>
      <p:graphicFrame>
        <p:nvGraphicFramePr>
          <p:cNvPr id="7" name="Content Placeholder 6">
            <a:extLst>
              <a:ext uri="{FF2B5EF4-FFF2-40B4-BE49-F238E27FC236}">
                <a16:creationId xmlns:a16="http://schemas.microsoft.com/office/drawing/2014/main" id="{FD3C8A04-5499-408E-B531-987F331D43CD}"/>
              </a:ext>
            </a:extLst>
          </p:cNvPr>
          <p:cNvGraphicFramePr>
            <a:graphicFrameLocks noGrp="1"/>
          </p:cNvGraphicFramePr>
          <p:nvPr>
            <p:ph idx="1"/>
            <p:extLst>
              <p:ext uri="{D42A27DB-BD31-4B8C-83A1-F6EECF244321}">
                <p14:modId xmlns:p14="http://schemas.microsoft.com/office/powerpoint/2010/main" val="2583058324"/>
              </p:ext>
            </p:extLst>
          </p:nvPr>
        </p:nvGraphicFramePr>
        <p:xfrm>
          <a:off x="2510118" y="2838015"/>
          <a:ext cx="7315200" cy="317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926" name="Rectangle 52">
            <a:extLst>
              <a:ext uri="{FF2B5EF4-FFF2-40B4-BE49-F238E27FC236}">
                <a16:creationId xmlns:a16="http://schemas.microsoft.com/office/drawing/2014/main" id="{0BC9563C-0852-4820-85CA-08F5FB89CFD8}"/>
              </a:ext>
            </a:extLst>
          </p:cNvPr>
          <p:cNvSpPr>
            <a:spLocks noChangeArrowheads="1"/>
          </p:cNvSpPr>
          <p:nvPr/>
        </p:nvSpPr>
        <p:spPr bwMode="auto">
          <a:xfrm>
            <a:off x="815290" y="1949886"/>
            <a:ext cx="10422467" cy="482600"/>
          </a:xfrm>
          <a:prstGeom prst="rect">
            <a:avLst/>
          </a:prstGeom>
          <a:noFill/>
          <a:ln w="9525">
            <a:noFill/>
            <a:miter lim="800000"/>
            <a:headEnd/>
            <a:tailEnd/>
          </a:ln>
        </p:spPr>
        <p:txBody>
          <a:bodyPr/>
          <a:lstStyle/>
          <a:p>
            <a:pPr>
              <a:lnSpc>
                <a:spcPct val="90000"/>
              </a:lnSpc>
              <a:defRPr/>
            </a:pPr>
            <a:r>
              <a:rPr lang="es-PR" sz="2000" dirty="0">
                <a:latin typeface="Arial" charset="0"/>
              </a:rPr>
              <a:t>Son métodos utilizados para controlar y reducir la severidad de una explosión o fuego. </a:t>
            </a:r>
            <a:endParaRPr lang="es-PR" sz="2000" dirty="0">
              <a:cs typeface="Arial" pitchFamily="34" charset="0"/>
            </a:endParaRPr>
          </a:p>
          <a:p>
            <a:pPr>
              <a:lnSpc>
                <a:spcPct val="90000"/>
              </a:lnSpc>
              <a:defRPr/>
            </a:pPr>
            <a:endParaRPr lang="es-PR" sz="2000" dirty="0">
              <a:cs typeface="Arial" pitchFamily="34" charset="0"/>
            </a:endParaRPr>
          </a:p>
          <a:p>
            <a:pPr marL="342900" indent="-342900">
              <a:lnSpc>
                <a:spcPct val="90000"/>
              </a:lnSpc>
              <a:defRPr/>
            </a:pPr>
            <a:endParaRPr lang="en-US" sz="2000" b="1" dirty="0">
              <a:solidFill>
                <a:schemeClr val="bg1"/>
              </a:solidFill>
              <a:latin typeface="Arial Black" pitchFamily="34" charset="0"/>
            </a:endParaRPr>
          </a:p>
        </p:txBody>
      </p:sp>
    </p:spTree>
  </p:cSld>
  <p:clrMapOvr>
    <a:masterClrMapping/>
  </p:clrMapOvr>
  <p:transition spd="slow">
    <p:pull/>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a:extLst>
              <a:ext uri="{FF2B5EF4-FFF2-40B4-BE49-F238E27FC236}">
                <a16:creationId xmlns:a16="http://schemas.microsoft.com/office/drawing/2014/main" id="{F4318DF5-0865-46CC-B207-FEEBB04FE4FC}"/>
              </a:ext>
            </a:extLst>
          </p:cNvPr>
          <p:cNvSpPr>
            <a:spLocks noGrp="1" noChangeArrowheads="1"/>
          </p:cNvSpPr>
          <p:nvPr>
            <p:ph type="title"/>
          </p:nvPr>
        </p:nvSpPr>
        <p:spPr>
          <a:xfrm>
            <a:off x="700242" y="849714"/>
            <a:ext cx="8229600" cy="990600"/>
          </a:xfrm>
          <a:solidFill>
            <a:schemeClr val="bg1"/>
          </a:solidFill>
        </p:spPr>
        <p:txBody>
          <a:bodyPr vert="horz" lIns="91440" tIns="45720" rIns="91440" bIns="45720" rtlCol="0" anchor="ctr">
            <a:noAutofit/>
          </a:bodyPr>
          <a:lstStyle/>
          <a:p>
            <a:r>
              <a:rPr lang="en-US" b="1" dirty="0" err="1">
                <a:solidFill>
                  <a:srgbClr val="C00000"/>
                </a:solidFill>
              </a:rPr>
              <a:t>Mitigación</a:t>
            </a:r>
            <a:r>
              <a:rPr lang="en-US" b="1" dirty="0">
                <a:solidFill>
                  <a:srgbClr val="C00000"/>
                </a:solidFill>
              </a:rPr>
              <a:t> – Control de </a:t>
            </a:r>
            <a:r>
              <a:rPr lang="en-US" b="1" dirty="0" err="1">
                <a:solidFill>
                  <a:srgbClr val="C00000"/>
                </a:solidFill>
              </a:rPr>
              <a:t>Daños</a:t>
            </a:r>
            <a:endParaRPr lang="en-US" b="1" dirty="0">
              <a:solidFill>
                <a:srgbClr val="C00000"/>
              </a:solidFill>
            </a:endParaRPr>
          </a:p>
        </p:txBody>
      </p:sp>
      <p:graphicFrame>
        <p:nvGraphicFramePr>
          <p:cNvPr id="7" name="Content Placeholder 6">
            <a:extLst>
              <a:ext uri="{FF2B5EF4-FFF2-40B4-BE49-F238E27FC236}">
                <a16:creationId xmlns:a16="http://schemas.microsoft.com/office/drawing/2014/main" id="{9FEA1CFE-1CEE-4DAC-AE86-1F81195C8CED}"/>
              </a:ext>
            </a:extLst>
          </p:cNvPr>
          <p:cNvGraphicFramePr>
            <a:graphicFrameLocks noGrp="1"/>
          </p:cNvGraphicFramePr>
          <p:nvPr>
            <p:ph idx="1"/>
            <p:extLst>
              <p:ext uri="{D42A27DB-BD31-4B8C-83A1-F6EECF244321}">
                <p14:modId xmlns:p14="http://schemas.microsoft.com/office/powerpoint/2010/main" val="1272282235"/>
              </p:ext>
            </p:extLst>
          </p:nvPr>
        </p:nvGraphicFramePr>
        <p:xfrm>
          <a:off x="1640540" y="2696948"/>
          <a:ext cx="9327778" cy="3409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926" name="Rectangle 52">
            <a:extLst>
              <a:ext uri="{FF2B5EF4-FFF2-40B4-BE49-F238E27FC236}">
                <a16:creationId xmlns:a16="http://schemas.microsoft.com/office/drawing/2014/main" id="{923CE50D-0943-420D-9D5E-839232701B6C}"/>
              </a:ext>
            </a:extLst>
          </p:cNvPr>
          <p:cNvSpPr>
            <a:spLocks noChangeArrowheads="1"/>
          </p:cNvSpPr>
          <p:nvPr/>
        </p:nvSpPr>
        <p:spPr bwMode="auto">
          <a:xfrm>
            <a:off x="700242" y="1840314"/>
            <a:ext cx="11065934" cy="440267"/>
          </a:xfrm>
          <a:prstGeom prst="rect">
            <a:avLst/>
          </a:prstGeom>
          <a:noFill/>
          <a:ln w="9525">
            <a:noFill/>
            <a:miter lim="800000"/>
            <a:headEnd/>
            <a:tailEnd/>
          </a:ln>
        </p:spPr>
        <p:txBody>
          <a:bodyPr/>
          <a:lstStyle/>
          <a:p>
            <a:pPr>
              <a:lnSpc>
                <a:spcPct val="90000"/>
              </a:lnSpc>
            </a:pPr>
            <a:r>
              <a:rPr lang="es-PR" sz="2000" dirty="0">
                <a:latin typeface="Arial" charset="0"/>
              </a:rPr>
              <a:t>Son métodos utilizados para controlar y reducir la severidad de una explosión o fuego. </a:t>
            </a:r>
          </a:p>
          <a:p>
            <a:pPr>
              <a:lnSpc>
                <a:spcPct val="90000"/>
              </a:lnSpc>
            </a:pPr>
            <a:endParaRPr lang="es-PR" sz="2000" dirty="0">
              <a:latin typeface="Arial" charset="0"/>
            </a:endParaRPr>
          </a:p>
          <a:p>
            <a:pPr>
              <a:lnSpc>
                <a:spcPct val="90000"/>
              </a:lnSpc>
            </a:pPr>
            <a:endParaRPr lang="en-US" sz="2000" dirty="0">
              <a:latin typeface="Arial" charset="0"/>
            </a:endParaRPr>
          </a:p>
        </p:txBody>
      </p:sp>
    </p:spTree>
  </p:cSld>
  <p:clrMapOvr>
    <a:masterClrMapping/>
  </p:clrMapOvr>
  <p:transition spd="slow">
    <p:pull/>
  </p:transition>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7593" name="Rectangle 6759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588" name="Picture 5" descr="http://www.nemlac.co.uk/Training.gif">
            <a:extLst>
              <a:ext uri="{FF2B5EF4-FFF2-40B4-BE49-F238E27FC236}">
                <a16:creationId xmlns:a16="http://schemas.microsoft.com/office/drawing/2014/main" id="{CA6566AA-8726-4406-9D7E-15599D9EB212}"/>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r="2" b="24479"/>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D4A5B77F-A2CA-4257-A850-E509886BC860}"/>
              </a:ext>
            </a:extLst>
          </p:cNvPr>
          <p:cNvSpPr>
            <a:spLocks noGrp="1"/>
          </p:cNvSpPr>
          <p:nvPr>
            <p:ph type="title"/>
          </p:nvPr>
        </p:nvSpPr>
        <p:spPr>
          <a:xfrm>
            <a:off x="1524000" y="1122362"/>
            <a:ext cx="9144000" cy="2900518"/>
          </a:xfrm>
          <a:noFill/>
        </p:spPr>
        <p:txBody>
          <a:bodyPr vert="horz" wrap="square" lIns="91440" tIns="45720" rIns="91440" bIns="45720" rtlCol="0" anchor="b">
            <a:spAutoFit/>
          </a:bodyPr>
          <a:lstStyle/>
          <a:p>
            <a:pPr algn="ctr"/>
            <a:r>
              <a:rPr lang="en-US" b="1" spc="50" dirty="0" err="1">
                <a:ln w="9525" cmpd="sng">
                  <a:solidFill>
                    <a:schemeClr val="accent1"/>
                  </a:solidFill>
                  <a:prstDash val="solid"/>
                </a:ln>
                <a:solidFill>
                  <a:srgbClr val="70AD47">
                    <a:tint val="1000"/>
                  </a:srgbClr>
                </a:solidFill>
                <a:effectLst>
                  <a:glow rad="38100">
                    <a:schemeClr val="accent1">
                      <a:alpha val="40000"/>
                    </a:schemeClr>
                  </a:glow>
                </a:effectLst>
              </a:rPr>
              <a:t>Adiestramiento</a:t>
            </a:r>
            <a:endParaRPr lang="en-US"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Text Placeholder 4">
            <a:extLst>
              <a:ext uri="{FF2B5EF4-FFF2-40B4-BE49-F238E27FC236}">
                <a16:creationId xmlns:a16="http://schemas.microsoft.com/office/drawing/2014/main" id="{6D53E276-D0F0-43B1-A77A-33C071D18C2D}"/>
              </a:ext>
            </a:extLst>
          </p:cNvPr>
          <p:cNvSpPr>
            <a:spLocks noGrp="1"/>
          </p:cNvSpPr>
          <p:nvPr>
            <p:ph type="body" idx="1"/>
          </p:nvPr>
        </p:nvSpPr>
        <p:spPr>
          <a:xfrm>
            <a:off x="1524000" y="4159404"/>
            <a:ext cx="9144000" cy="1098395"/>
          </a:xfrm>
        </p:spPr>
        <p:txBody>
          <a:bodyPr vert="horz" lIns="91440" tIns="45720" rIns="91440" bIns="45720" rtlCol="0">
            <a:normAutofit/>
          </a:bodyPr>
          <a:lstStyle/>
          <a:p>
            <a:pPr algn="ctr">
              <a:defRPr/>
            </a:pPr>
            <a:r>
              <a:rPr lang="en-US" sz="4000" dirty="0" err="1">
                <a:solidFill>
                  <a:srgbClr val="FFFFFF"/>
                </a:solidFill>
              </a:rPr>
              <a:t>Requisitos</a:t>
            </a:r>
            <a:endParaRPr lang="en-US" dirty="0">
              <a:solidFill>
                <a:srgbClr val="FFFFFF"/>
              </a:solidFill>
            </a:endParaRPr>
          </a:p>
        </p:txBody>
      </p:sp>
    </p:spTree>
  </p:cSld>
  <p:clrMapOvr>
    <a:overrideClrMapping bg1="dk1" tx1="lt1" bg2="dk2" tx2="lt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a:extLst>
              <a:ext uri="{FF2B5EF4-FFF2-40B4-BE49-F238E27FC236}">
                <a16:creationId xmlns:a16="http://schemas.microsoft.com/office/drawing/2014/main" id="{DD2A0CD1-ECF0-4589-A76E-1D4AC5738EA7}"/>
              </a:ext>
            </a:extLst>
          </p:cNvPr>
          <p:cNvSpPr txBox="1">
            <a:spLocks noGrp="1"/>
          </p:cNvSpPr>
          <p:nvPr/>
        </p:nvSpPr>
        <p:spPr>
          <a:xfrm>
            <a:off x="8077200" y="6356351"/>
            <a:ext cx="2133600" cy="365125"/>
          </a:xfrm>
          <a:prstGeom prst="rect">
            <a:avLst/>
          </a:prstGeom>
          <a:noFill/>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1D00790-28FC-422F-B7E3-FA0DECEC69CA}" type="slidenum">
              <a:rPr lang="en-US" altLang="es-CL" sz="1200">
                <a:solidFill>
                  <a:srgbClr val="898989"/>
                </a:solidFill>
              </a:rPr>
              <a:pPr algn="r" eaLnBrk="1" hangingPunct="1"/>
              <a:t>66</a:t>
            </a:fld>
            <a:endParaRPr lang="en-US" altLang="es-CL" sz="1200">
              <a:solidFill>
                <a:srgbClr val="898989"/>
              </a:solidFill>
            </a:endParaRPr>
          </a:p>
        </p:txBody>
      </p:sp>
      <p:sp>
        <p:nvSpPr>
          <p:cNvPr id="262147" name="Rectangle 3">
            <a:extLst>
              <a:ext uri="{FF2B5EF4-FFF2-40B4-BE49-F238E27FC236}">
                <a16:creationId xmlns:a16="http://schemas.microsoft.com/office/drawing/2014/main" id="{66B5C228-4613-46D3-9847-71659E77DC8F}"/>
              </a:ext>
            </a:extLst>
          </p:cNvPr>
          <p:cNvSpPr>
            <a:spLocks noGrp="1"/>
          </p:cNvSpPr>
          <p:nvPr>
            <p:ph type="title"/>
          </p:nvPr>
        </p:nvSpPr>
        <p:spPr>
          <a:xfrm>
            <a:off x="603623" y="1140617"/>
            <a:ext cx="10515600" cy="1325563"/>
          </a:xfrm>
          <a:solidFill>
            <a:schemeClr val="bg1"/>
          </a:solidFill>
        </p:spPr>
        <p:txBody>
          <a:bodyPr vert="horz" lIns="91440" tIns="45720" rIns="91440" bIns="45720" rtlCol="0" anchor="ctr">
            <a:noAutofit/>
          </a:bodyPr>
          <a:lstStyle/>
          <a:p>
            <a:r>
              <a:rPr lang="es-PR" b="1" dirty="0">
                <a:solidFill>
                  <a:srgbClr val="C00000"/>
                </a:solidFill>
              </a:rPr>
              <a:t>Adiestramiento </a:t>
            </a:r>
            <a:endParaRPr lang="en-US" b="1" dirty="0">
              <a:solidFill>
                <a:srgbClr val="C00000"/>
              </a:solidFill>
            </a:endParaRPr>
          </a:p>
        </p:txBody>
      </p:sp>
      <p:sp>
        <p:nvSpPr>
          <p:cNvPr id="68612" name="Rectangle 3">
            <a:extLst>
              <a:ext uri="{FF2B5EF4-FFF2-40B4-BE49-F238E27FC236}">
                <a16:creationId xmlns:a16="http://schemas.microsoft.com/office/drawing/2014/main" id="{7274CD4F-EA91-43E9-907A-7BE43498EAE7}"/>
              </a:ext>
            </a:extLst>
          </p:cNvPr>
          <p:cNvSpPr>
            <a:spLocks noGrp="1" noChangeArrowheads="1"/>
          </p:cNvSpPr>
          <p:nvPr>
            <p:ph type="body" idx="4294967295"/>
          </p:nvPr>
        </p:nvSpPr>
        <p:spPr>
          <a:xfrm>
            <a:off x="316752" y="2656946"/>
            <a:ext cx="8827248" cy="3479800"/>
          </a:xfrm>
        </p:spPr>
        <p:txBody>
          <a:bodyPr/>
          <a:lstStyle/>
          <a:p>
            <a:pPr marL="347662" lvl="1" indent="0" algn="just">
              <a:buNone/>
            </a:pPr>
            <a:r>
              <a:rPr lang="es-PR" altLang="es-CL" dirty="0"/>
              <a:t>El personal que trabaja en áreas de riesgo de explosión o fuego por polvo combustible debe estar adiestrado al menos en:</a:t>
            </a:r>
          </a:p>
          <a:p>
            <a:pPr marL="682625" lvl="1" indent="-334963" algn="just">
              <a:buNone/>
            </a:pPr>
            <a:endParaRPr lang="es-PR" altLang="es-CL" dirty="0"/>
          </a:p>
          <a:p>
            <a:pPr marL="538163" lvl="1" indent="-192088" algn="just"/>
            <a:r>
              <a:rPr lang="es-PR" altLang="es-CL" dirty="0"/>
              <a:t>Comunicación de riesgo de los polvos combustibles.</a:t>
            </a:r>
          </a:p>
          <a:p>
            <a:pPr marL="538163" lvl="1" indent="-192088" algn="just"/>
            <a:endParaRPr lang="es-PR" altLang="es-CL" dirty="0"/>
          </a:p>
          <a:p>
            <a:pPr marL="538163" lvl="1" indent="-192088" algn="just"/>
            <a:r>
              <a:rPr lang="es-PR" altLang="es-CL" dirty="0"/>
              <a:t>Métodos de control de ingeniería como sistemas de detección, supresión y extinción.</a:t>
            </a:r>
          </a:p>
          <a:p>
            <a:pPr marL="682625" lvl="1" indent="-334963" algn="just"/>
            <a:endParaRPr lang="es-PR" altLang="es-CL" dirty="0"/>
          </a:p>
        </p:txBody>
      </p:sp>
      <p:pic>
        <p:nvPicPr>
          <p:cNvPr id="68613" name="Picture 7" descr="pipe 1">
            <a:extLst>
              <a:ext uri="{FF2B5EF4-FFF2-40B4-BE49-F238E27FC236}">
                <a16:creationId xmlns:a16="http://schemas.microsoft.com/office/drawing/2014/main" id="{35D3F4F8-C5A1-41BD-B380-6E8DA4E743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0165" y="3340159"/>
            <a:ext cx="1741301" cy="1790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a:extLst>
              <a:ext uri="{FF2B5EF4-FFF2-40B4-BE49-F238E27FC236}">
                <a16:creationId xmlns:a16="http://schemas.microsoft.com/office/drawing/2014/main" id="{7D5E52AD-A197-444E-AD3F-DC79A69A0B89}"/>
              </a:ext>
            </a:extLst>
          </p:cNvPr>
          <p:cNvSpPr txBox="1">
            <a:spLocks noGrp="1"/>
          </p:cNvSpPr>
          <p:nvPr/>
        </p:nvSpPr>
        <p:spPr>
          <a:xfrm>
            <a:off x="8077200" y="6356351"/>
            <a:ext cx="2133600" cy="365125"/>
          </a:xfrm>
          <a:prstGeom prst="rect">
            <a:avLst/>
          </a:prstGeom>
          <a:noFill/>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9989AB0B-CC39-4E35-80A0-703E14CE5CBB}" type="slidenum">
              <a:rPr lang="en-US" altLang="es-CL" sz="1200">
                <a:solidFill>
                  <a:srgbClr val="898989"/>
                </a:solidFill>
              </a:rPr>
              <a:pPr algn="r" eaLnBrk="1" hangingPunct="1"/>
              <a:t>67</a:t>
            </a:fld>
            <a:endParaRPr lang="en-US" altLang="es-CL" sz="1200">
              <a:solidFill>
                <a:srgbClr val="898989"/>
              </a:solidFill>
            </a:endParaRPr>
          </a:p>
        </p:txBody>
      </p:sp>
      <p:sp>
        <p:nvSpPr>
          <p:cNvPr id="262147" name="Rectangle 3">
            <a:extLst>
              <a:ext uri="{FF2B5EF4-FFF2-40B4-BE49-F238E27FC236}">
                <a16:creationId xmlns:a16="http://schemas.microsoft.com/office/drawing/2014/main" id="{BA2AAE47-691C-49C8-AB5B-49A93DEC5500}"/>
              </a:ext>
            </a:extLst>
          </p:cNvPr>
          <p:cNvSpPr>
            <a:spLocks noGrp="1"/>
          </p:cNvSpPr>
          <p:nvPr>
            <p:ph type="title" idx="4294967295"/>
          </p:nvPr>
        </p:nvSpPr>
        <p:spPr>
          <a:xfrm>
            <a:off x="791634" y="1290044"/>
            <a:ext cx="4529667" cy="643467"/>
          </a:xfrm>
          <a:solidFill>
            <a:schemeClr val="bg1"/>
          </a:solidFill>
        </p:spPr>
        <p:txBody>
          <a:bodyPr vert="horz" lIns="91440" tIns="45720" rIns="91440" bIns="45720" rtlCol="0" anchor="ctr">
            <a:noAutofit/>
          </a:bodyPr>
          <a:lstStyle/>
          <a:p>
            <a:r>
              <a:rPr lang="es-PR" b="1" dirty="0">
                <a:solidFill>
                  <a:srgbClr val="C00000"/>
                </a:solidFill>
              </a:rPr>
              <a:t>Adiestramiento </a:t>
            </a:r>
            <a:endParaRPr lang="en-US" b="1" dirty="0">
              <a:solidFill>
                <a:srgbClr val="C00000"/>
              </a:solidFill>
            </a:endParaRPr>
          </a:p>
        </p:txBody>
      </p:sp>
      <p:sp>
        <p:nvSpPr>
          <p:cNvPr id="69636" name="Rectangle 3">
            <a:extLst>
              <a:ext uri="{FF2B5EF4-FFF2-40B4-BE49-F238E27FC236}">
                <a16:creationId xmlns:a16="http://schemas.microsoft.com/office/drawing/2014/main" id="{A5A8E70C-3B53-4340-84BF-D3636F81D2C3}"/>
              </a:ext>
            </a:extLst>
          </p:cNvPr>
          <p:cNvSpPr>
            <a:spLocks noGrp="1" noChangeArrowheads="1"/>
          </p:cNvSpPr>
          <p:nvPr>
            <p:ph type="body" idx="4294967295"/>
          </p:nvPr>
        </p:nvSpPr>
        <p:spPr>
          <a:xfrm>
            <a:off x="4392954" y="2679700"/>
            <a:ext cx="7171267" cy="2074334"/>
          </a:xfrm>
        </p:spPr>
        <p:txBody>
          <a:bodyPr>
            <a:normAutofit/>
          </a:bodyPr>
          <a:lstStyle/>
          <a:p>
            <a:pPr marL="682625" lvl="1" indent="-334963">
              <a:buNone/>
            </a:pPr>
            <a:r>
              <a:rPr lang="es-PR" altLang="es-CL" b="1" dirty="0"/>
              <a:t>El personal debe estar adiestrado en :</a:t>
            </a:r>
          </a:p>
          <a:p>
            <a:pPr marL="682625" lvl="1" indent="-334963">
              <a:buNone/>
            </a:pPr>
            <a:endParaRPr lang="es-PR" altLang="es-CL" sz="2000" b="1" dirty="0"/>
          </a:p>
          <a:p>
            <a:pPr marL="682625" lvl="1" indent="-334963"/>
            <a:r>
              <a:rPr lang="es-PR" altLang="es-CL" sz="2000" b="1" dirty="0"/>
              <a:t>Mantenimiento preventivo de equipos y sistemas.</a:t>
            </a:r>
          </a:p>
          <a:p>
            <a:pPr marL="682625" lvl="1" indent="-334963"/>
            <a:r>
              <a:rPr lang="es-PR" altLang="es-CL" sz="2000" b="1" dirty="0"/>
              <a:t>Consideraciones según la clasificación eléctrica del área.</a:t>
            </a:r>
          </a:p>
          <a:p>
            <a:pPr marL="682625" lvl="1" indent="-334963"/>
            <a:r>
              <a:rPr lang="es-PR" altLang="es-CL" sz="2000" b="1" dirty="0"/>
              <a:t>Planes de emergencia.</a:t>
            </a:r>
          </a:p>
        </p:txBody>
      </p:sp>
      <p:pic>
        <p:nvPicPr>
          <p:cNvPr id="69637" name="Picture 5" descr="worker3">
            <a:extLst>
              <a:ext uri="{FF2B5EF4-FFF2-40B4-BE49-F238E27FC236}">
                <a16:creationId xmlns:a16="http://schemas.microsoft.com/office/drawing/2014/main" id="{82FC7997-A1E4-4B2A-82E5-D00EE4481D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963" y="3031067"/>
            <a:ext cx="2743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7" name="Rectangle 3">
            <a:extLst>
              <a:ext uri="{FF2B5EF4-FFF2-40B4-BE49-F238E27FC236}">
                <a16:creationId xmlns:a16="http://schemas.microsoft.com/office/drawing/2014/main" id="{7482BAA5-3EC3-4304-91C2-76E9BF68C1D3}"/>
              </a:ext>
            </a:extLst>
          </p:cNvPr>
          <p:cNvSpPr>
            <a:spLocks noGrp="1"/>
          </p:cNvSpPr>
          <p:nvPr>
            <p:ph type="title"/>
          </p:nvPr>
        </p:nvSpPr>
        <p:spPr>
          <a:xfrm>
            <a:off x="564311" y="1268388"/>
            <a:ext cx="10515600" cy="799307"/>
          </a:xfrm>
          <a:solidFill>
            <a:schemeClr val="bg1"/>
          </a:solidFill>
        </p:spPr>
        <p:txBody>
          <a:bodyPr vert="horz" lIns="91440" tIns="45720" rIns="91440" bIns="45720" rtlCol="0" anchor="ctr">
            <a:noAutofit/>
          </a:bodyPr>
          <a:lstStyle/>
          <a:p>
            <a:r>
              <a:rPr lang="es-PR" b="1" dirty="0">
                <a:solidFill>
                  <a:srgbClr val="C00000"/>
                </a:solidFill>
              </a:rPr>
              <a:t>La Junta de Seguridad Química de E.U.</a:t>
            </a:r>
            <a:endParaRPr lang="en-US" b="1" dirty="0">
              <a:solidFill>
                <a:srgbClr val="C00000"/>
              </a:solidFill>
            </a:endParaRPr>
          </a:p>
        </p:txBody>
      </p:sp>
      <p:sp>
        <p:nvSpPr>
          <p:cNvPr id="71684" name="Rectangle 3">
            <a:extLst>
              <a:ext uri="{FF2B5EF4-FFF2-40B4-BE49-F238E27FC236}">
                <a16:creationId xmlns:a16="http://schemas.microsoft.com/office/drawing/2014/main" id="{2A7F58AA-31C1-42B0-830E-136B76E7C52B}"/>
              </a:ext>
            </a:extLst>
          </p:cNvPr>
          <p:cNvSpPr>
            <a:spLocks noGrp="1" noChangeArrowheads="1"/>
          </p:cNvSpPr>
          <p:nvPr>
            <p:ph type="body" idx="4294967295"/>
          </p:nvPr>
        </p:nvSpPr>
        <p:spPr>
          <a:xfrm>
            <a:off x="671889" y="2444526"/>
            <a:ext cx="8068700" cy="3886199"/>
          </a:xfrm>
        </p:spPr>
        <p:txBody>
          <a:bodyPr>
            <a:normAutofit/>
          </a:bodyPr>
          <a:lstStyle/>
          <a:p>
            <a:pPr marL="0" lvl="1" indent="0">
              <a:lnSpc>
                <a:spcPct val="100000"/>
              </a:lnSpc>
              <a:buNone/>
            </a:pPr>
            <a:r>
              <a:rPr lang="es-PR" altLang="es-CL" sz="2200" dirty="0"/>
              <a:t>Realizó un estudio comprensivo de explosiones de polvo y encontró</a:t>
            </a:r>
          </a:p>
          <a:p>
            <a:pPr marL="682625" lvl="1" indent="-334963">
              <a:lnSpc>
                <a:spcPct val="100000"/>
              </a:lnSpc>
            </a:pPr>
            <a:endParaRPr lang="es-PR" altLang="es-CL" sz="2200" dirty="0"/>
          </a:p>
          <a:p>
            <a:pPr marL="682625" lvl="1" indent="-334963">
              <a:lnSpc>
                <a:spcPct val="100000"/>
              </a:lnSpc>
            </a:pPr>
            <a:r>
              <a:rPr lang="es-PR" altLang="es-CL" sz="2200" dirty="0"/>
              <a:t>Un patrón de explosiones catastróficas.</a:t>
            </a:r>
          </a:p>
          <a:p>
            <a:pPr marL="682625" lvl="1" indent="-334963">
              <a:lnSpc>
                <a:spcPct val="100000"/>
              </a:lnSpc>
            </a:pPr>
            <a:r>
              <a:rPr lang="es-PR" altLang="es-CL" sz="2200" dirty="0"/>
              <a:t>Los MSDS frecuentemente fallan en proveer información  de explosividad de polvos.</a:t>
            </a:r>
          </a:p>
          <a:p>
            <a:pPr marL="682625" lvl="1" indent="-334963">
              <a:lnSpc>
                <a:spcPct val="100000"/>
              </a:lnSpc>
            </a:pPr>
            <a:r>
              <a:rPr lang="es-PR" altLang="es-CL" sz="2200" dirty="0"/>
              <a:t>Recomendó que OSHA desarrolle una norma.  OSHA reaccionó estableciendo su Programa de Énfasis Nacional (NEP) para Polvos Combustibles.</a:t>
            </a:r>
          </a:p>
        </p:txBody>
      </p:sp>
      <p:grpSp>
        <p:nvGrpSpPr>
          <p:cNvPr id="71685" name="Group 4">
            <a:extLst>
              <a:ext uri="{FF2B5EF4-FFF2-40B4-BE49-F238E27FC236}">
                <a16:creationId xmlns:a16="http://schemas.microsoft.com/office/drawing/2014/main" id="{C14A57D9-96D0-4B1F-9545-D7875E4B289A}"/>
              </a:ext>
            </a:extLst>
          </p:cNvPr>
          <p:cNvGrpSpPr>
            <a:grpSpLocks/>
          </p:cNvGrpSpPr>
          <p:nvPr/>
        </p:nvGrpSpPr>
        <p:grpSpPr bwMode="auto">
          <a:xfrm>
            <a:off x="9289397" y="2547411"/>
            <a:ext cx="2142065" cy="3412066"/>
            <a:chOff x="192" y="240"/>
            <a:chExt cx="3424" cy="4272"/>
          </a:xfrm>
        </p:grpSpPr>
        <p:sp>
          <p:nvSpPr>
            <p:cNvPr id="71686" name="Rectangle 5">
              <a:extLst>
                <a:ext uri="{FF2B5EF4-FFF2-40B4-BE49-F238E27FC236}">
                  <a16:creationId xmlns:a16="http://schemas.microsoft.com/office/drawing/2014/main" id="{FA0E4E8E-B2E8-4641-AEA2-1921DE7059B4}"/>
                </a:ext>
              </a:extLst>
            </p:cNvPr>
            <p:cNvSpPr>
              <a:spLocks noChangeArrowheads="1"/>
            </p:cNvSpPr>
            <p:nvPr/>
          </p:nvSpPr>
          <p:spPr bwMode="auto">
            <a:xfrm>
              <a:off x="192" y="240"/>
              <a:ext cx="3072" cy="3936"/>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PR" altLang="es-CL"/>
            </a:p>
          </p:txBody>
        </p:sp>
        <p:sp>
          <p:nvSpPr>
            <p:cNvPr id="71687" name="Rectangle 6">
              <a:extLst>
                <a:ext uri="{FF2B5EF4-FFF2-40B4-BE49-F238E27FC236}">
                  <a16:creationId xmlns:a16="http://schemas.microsoft.com/office/drawing/2014/main" id="{C9F51F8D-3ECC-421E-934A-C9D70348D630}"/>
                </a:ext>
              </a:extLst>
            </p:cNvPr>
            <p:cNvSpPr>
              <a:spLocks noChangeArrowheads="1"/>
            </p:cNvSpPr>
            <p:nvPr/>
          </p:nvSpPr>
          <p:spPr bwMode="auto">
            <a:xfrm>
              <a:off x="240" y="288"/>
              <a:ext cx="3072" cy="3936"/>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PR" altLang="es-CL"/>
            </a:p>
          </p:txBody>
        </p:sp>
        <p:sp>
          <p:nvSpPr>
            <p:cNvPr id="71688" name="Rectangle 7">
              <a:extLst>
                <a:ext uri="{FF2B5EF4-FFF2-40B4-BE49-F238E27FC236}">
                  <a16:creationId xmlns:a16="http://schemas.microsoft.com/office/drawing/2014/main" id="{CB53C43E-9E52-49B2-A06F-8710B8156EFA}"/>
                </a:ext>
              </a:extLst>
            </p:cNvPr>
            <p:cNvSpPr>
              <a:spLocks noChangeArrowheads="1"/>
            </p:cNvSpPr>
            <p:nvPr/>
          </p:nvSpPr>
          <p:spPr bwMode="auto">
            <a:xfrm>
              <a:off x="288" y="336"/>
              <a:ext cx="3072" cy="3936"/>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PR" altLang="es-CL"/>
            </a:p>
          </p:txBody>
        </p:sp>
        <p:sp>
          <p:nvSpPr>
            <p:cNvPr id="71689" name="Rectangle 8">
              <a:extLst>
                <a:ext uri="{FF2B5EF4-FFF2-40B4-BE49-F238E27FC236}">
                  <a16:creationId xmlns:a16="http://schemas.microsoft.com/office/drawing/2014/main" id="{3E6E7A94-DB73-449E-8870-367FEB53093B}"/>
                </a:ext>
              </a:extLst>
            </p:cNvPr>
            <p:cNvSpPr>
              <a:spLocks noChangeArrowheads="1"/>
            </p:cNvSpPr>
            <p:nvPr/>
          </p:nvSpPr>
          <p:spPr bwMode="auto">
            <a:xfrm>
              <a:off x="336" y="384"/>
              <a:ext cx="3072" cy="3936"/>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PR" altLang="es-CL"/>
            </a:p>
          </p:txBody>
        </p:sp>
        <p:sp>
          <p:nvSpPr>
            <p:cNvPr id="71690" name="Rectangle 9">
              <a:extLst>
                <a:ext uri="{FF2B5EF4-FFF2-40B4-BE49-F238E27FC236}">
                  <a16:creationId xmlns:a16="http://schemas.microsoft.com/office/drawing/2014/main" id="{D9AAC0B8-ADCF-4800-B815-EE1AD4C9D4F7}"/>
                </a:ext>
              </a:extLst>
            </p:cNvPr>
            <p:cNvSpPr>
              <a:spLocks noChangeArrowheads="1"/>
            </p:cNvSpPr>
            <p:nvPr/>
          </p:nvSpPr>
          <p:spPr bwMode="auto">
            <a:xfrm>
              <a:off x="384" y="432"/>
              <a:ext cx="3072" cy="3936"/>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PR" altLang="es-CL"/>
            </a:p>
          </p:txBody>
        </p:sp>
        <p:sp>
          <p:nvSpPr>
            <p:cNvPr id="71691" name="Rectangle 10">
              <a:extLst>
                <a:ext uri="{FF2B5EF4-FFF2-40B4-BE49-F238E27FC236}">
                  <a16:creationId xmlns:a16="http://schemas.microsoft.com/office/drawing/2014/main" id="{8DEC17B5-095C-4E93-A08A-484D5FE8DFDB}"/>
                </a:ext>
              </a:extLst>
            </p:cNvPr>
            <p:cNvSpPr>
              <a:spLocks noChangeArrowheads="1"/>
            </p:cNvSpPr>
            <p:nvPr/>
          </p:nvSpPr>
          <p:spPr bwMode="auto">
            <a:xfrm>
              <a:off x="432" y="480"/>
              <a:ext cx="3072" cy="3936"/>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PR" altLang="es-CL"/>
            </a:p>
          </p:txBody>
        </p:sp>
        <p:sp>
          <p:nvSpPr>
            <p:cNvPr id="71692" name="Rectangle 11">
              <a:extLst>
                <a:ext uri="{FF2B5EF4-FFF2-40B4-BE49-F238E27FC236}">
                  <a16:creationId xmlns:a16="http://schemas.microsoft.com/office/drawing/2014/main" id="{33D6CA9D-294A-4208-9DA7-6C9F073F701F}"/>
                </a:ext>
              </a:extLst>
            </p:cNvPr>
            <p:cNvSpPr>
              <a:spLocks noChangeArrowheads="1"/>
            </p:cNvSpPr>
            <p:nvPr/>
          </p:nvSpPr>
          <p:spPr bwMode="auto">
            <a:xfrm>
              <a:off x="480" y="528"/>
              <a:ext cx="3072" cy="3936"/>
            </a:xfrm>
            <a:prstGeom prst="rect">
              <a:avLst/>
            </a:prstGeom>
            <a:solidFill>
              <a:schemeClr val="bg1"/>
            </a:solidFill>
            <a:ln w="31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PR" altLang="es-CL"/>
            </a:p>
          </p:txBody>
        </p:sp>
        <p:pic>
          <p:nvPicPr>
            <p:cNvPr id="71693" name="Picture 12" descr="csb study">
              <a:extLst>
                <a:ext uri="{FF2B5EF4-FFF2-40B4-BE49-F238E27FC236}">
                  <a16:creationId xmlns:a16="http://schemas.microsoft.com/office/drawing/2014/main" id="{FE9728AE-653A-47C8-8394-EF456A3A47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 y="576"/>
              <a:ext cx="3088" cy="3936"/>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a:extLst>
              <a:ext uri="{FF2B5EF4-FFF2-40B4-BE49-F238E27FC236}">
                <a16:creationId xmlns:a16="http://schemas.microsoft.com/office/drawing/2014/main" id="{42B82AC3-B1D0-4650-AFE6-147215849E73}"/>
              </a:ext>
            </a:extLst>
          </p:cNvPr>
          <p:cNvSpPr>
            <a:spLocks noGrp="1" noChangeArrowheads="1"/>
          </p:cNvSpPr>
          <p:nvPr>
            <p:ph type="title" idx="4294967295"/>
          </p:nvPr>
        </p:nvSpPr>
        <p:spPr>
          <a:xfrm>
            <a:off x="558800" y="956732"/>
            <a:ext cx="9575800" cy="491067"/>
          </a:xfrm>
          <a:solidFill>
            <a:schemeClr val="bg1"/>
          </a:solidFill>
        </p:spPr>
        <p:txBody>
          <a:bodyPr vert="horz" lIns="91440" tIns="45720" rIns="91440" bIns="45720" rtlCol="0" anchor="ctr">
            <a:noAutofit/>
          </a:bodyPr>
          <a:lstStyle/>
          <a:p>
            <a:r>
              <a:rPr lang="es-PR" b="1" dirty="0">
                <a:solidFill>
                  <a:srgbClr val="C00000"/>
                </a:solidFill>
              </a:rPr>
              <a:t>Industrias Inspeccionadas Bajo el NEP</a:t>
            </a:r>
          </a:p>
        </p:txBody>
      </p:sp>
      <p:graphicFrame>
        <p:nvGraphicFramePr>
          <p:cNvPr id="1026" name="Object 5">
            <a:extLst>
              <a:ext uri="{FF2B5EF4-FFF2-40B4-BE49-F238E27FC236}">
                <a16:creationId xmlns:a16="http://schemas.microsoft.com/office/drawing/2014/main" id="{D0FE283A-7FE4-4A46-AFE1-F6B18419B32A}"/>
              </a:ext>
            </a:extLst>
          </p:cNvPr>
          <p:cNvGraphicFramePr>
            <a:graphicFrameLocks noGrp="1" noChangeAspect="1"/>
          </p:cNvGraphicFramePr>
          <p:nvPr>
            <p:ph idx="4294967295"/>
          </p:nvPr>
        </p:nvGraphicFramePr>
        <p:xfrm>
          <a:off x="2667000" y="1676400"/>
          <a:ext cx="7010400" cy="4757738"/>
        </p:xfrm>
        <a:graphic>
          <a:graphicData uri="http://schemas.openxmlformats.org/presentationml/2006/ole">
            <mc:AlternateContent xmlns:mc="http://schemas.openxmlformats.org/markup-compatibility/2006">
              <mc:Choice xmlns:v="urn:schemas-microsoft-com:vml" Requires="v">
                <p:oleObj name="Worksheet" r:id="rId3" imgW="4914900" imgH="4238549" progId="Excel.Sheet.8">
                  <p:embed/>
                </p:oleObj>
              </mc:Choice>
              <mc:Fallback>
                <p:oleObj name="Worksheet" r:id="rId3" imgW="4914900" imgH="4238549" progId="Excel.Sheet.8">
                  <p:embed/>
                  <p:pic>
                    <p:nvPicPr>
                      <p:cNvPr id="1026" name="Object 5">
                        <a:extLst>
                          <a:ext uri="{FF2B5EF4-FFF2-40B4-BE49-F238E27FC236}">
                            <a16:creationId xmlns:a16="http://schemas.microsoft.com/office/drawing/2014/main" id="{D0FE283A-7FE4-4A46-AFE1-F6B18419B3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676400"/>
                        <a:ext cx="7010400" cy="475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D13D9F80-3FAD-4DD6-A862-F016B332B6EC}"/>
              </a:ext>
            </a:extLst>
          </p:cNvPr>
          <p:cNvSpPr>
            <a:spLocks noGrp="1"/>
          </p:cNvSpPr>
          <p:nvPr>
            <p:ph type="title"/>
          </p:nvPr>
        </p:nvSpPr>
        <p:spPr>
          <a:xfrm>
            <a:off x="508000" y="1155171"/>
            <a:ext cx="8229600" cy="1020762"/>
          </a:xfrm>
        </p:spPr>
        <p:txBody>
          <a:bodyPr vert="horz" lIns="91440" tIns="45720" rIns="91440" bIns="45720" rtlCol="0" anchor="ctr">
            <a:normAutofit/>
          </a:bodyPr>
          <a:lstStyle/>
          <a:p>
            <a:r>
              <a:rPr lang="es-PR" b="1" dirty="0">
                <a:solidFill>
                  <a:srgbClr val="C00000"/>
                </a:solidFill>
              </a:rPr>
              <a:t>Objetivos</a:t>
            </a:r>
          </a:p>
        </p:txBody>
      </p:sp>
      <p:sp>
        <p:nvSpPr>
          <p:cNvPr id="8195" name="Content Placeholder 2">
            <a:extLst>
              <a:ext uri="{FF2B5EF4-FFF2-40B4-BE49-F238E27FC236}">
                <a16:creationId xmlns:a16="http://schemas.microsoft.com/office/drawing/2014/main" id="{B08670AC-5D15-4BD1-94C2-DB2B946231C1}"/>
              </a:ext>
            </a:extLst>
          </p:cNvPr>
          <p:cNvSpPr>
            <a:spLocks noGrp="1"/>
          </p:cNvSpPr>
          <p:nvPr>
            <p:ph idx="1"/>
          </p:nvPr>
        </p:nvSpPr>
        <p:spPr>
          <a:xfrm>
            <a:off x="908423" y="2491690"/>
            <a:ext cx="10375154" cy="3831695"/>
          </a:xfrm>
        </p:spPr>
        <p:txBody>
          <a:bodyPr>
            <a:normAutofit/>
          </a:bodyPr>
          <a:lstStyle/>
          <a:p>
            <a:pPr eaLnBrk="1" hangingPunct="1"/>
            <a:r>
              <a:rPr lang="es-PR" altLang="es-CL" sz="2400" dirty="0"/>
              <a:t>Definir polvo combustible y su impacto en la industria. </a:t>
            </a:r>
          </a:p>
          <a:p>
            <a:pPr eaLnBrk="1" hangingPunct="1"/>
            <a:r>
              <a:rPr lang="es-PR" altLang="es-CL" sz="2400" dirty="0"/>
              <a:t>Mencionar las estadísticas de pérdidas por explosiones de polvo combustible.</a:t>
            </a:r>
          </a:p>
          <a:p>
            <a:pPr eaLnBrk="1" hangingPunct="1"/>
            <a:r>
              <a:rPr lang="es-PR" altLang="es-CL" sz="2400" dirty="0"/>
              <a:t>Identificar las áreas de riesgo. </a:t>
            </a:r>
          </a:p>
          <a:p>
            <a:pPr eaLnBrk="1" hangingPunct="1"/>
            <a:r>
              <a:rPr lang="es-PR" altLang="es-CL" sz="2400" dirty="0"/>
              <a:t>Discutir los controles.</a:t>
            </a:r>
          </a:p>
          <a:p>
            <a:pPr eaLnBrk="1" hangingPunct="1"/>
            <a:r>
              <a:rPr lang="es-PR" altLang="es-CL" sz="2400" dirty="0"/>
              <a:t>Identificar los estándares asociados aplicables.</a:t>
            </a:r>
          </a:p>
          <a:p>
            <a:pPr eaLnBrk="1" hangingPunct="1"/>
            <a:r>
              <a:rPr lang="es-PR" altLang="es-CL" sz="2400" dirty="0"/>
              <a:t>Presentar brevemente la reglamentación propuesta.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B6E5D3F9-69C4-4626-A066-2029477A9E20}"/>
              </a:ext>
            </a:extLst>
          </p:cNvPr>
          <p:cNvSpPr>
            <a:spLocks noGrp="1" noChangeArrowheads="1"/>
          </p:cNvSpPr>
          <p:nvPr>
            <p:ph type="title" idx="4294967295"/>
          </p:nvPr>
        </p:nvSpPr>
        <p:spPr>
          <a:xfrm>
            <a:off x="670361" y="1376579"/>
            <a:ext cx="8712201" cy="643467"/>
          </a:xfrm>
          <a:solidFill>
            <a:schemeClr val="bg1"/>
          </a:solidFill>
        </p:spPr>
        <p:txBody>
          <a:bodyPr vert="horz" lIns="91440" tIns="45720" rIns="91440" bIns="45720" rtlCol="0" anchor="ctr">
            <a:noAutofit/>
          </a:bodyPr>
          <a:lstStyle/>
          <a:p>
            <a:r>
              <a:rPr lang="es-PR" b="1" dirty="0">
                <a:solidFill>
                  <a:srgbClr val="C00000"/>
                </a:solidFill>
              </a:rPr>
              <a:t>Violaciones por Polvo Combustible</a:t>
            </a:r>
          </a:p>
        </p:txBody>
      </p:sp>
      <p:sp>
        <p:nvSpPr>
          <p:cNvPr id="2052" name="Rectangle 3">
            <a:extLst>
              <a:ext uri="{FF2B5EF4-FFF2-40B4-BE49-F238E27FC236}">
                <a16:creationId xmlns:a16="http://schemas.microsoft.com/office/drawing/2014/main" id="{B82C002E-BB53-4B1F-B15B-7983C1D8F874}"/>
              </a:ext>
            </a:extLst>
          </p:cNvPr>
          <p:cNvSpPr>
            <a:spLocks noGrp="1" noChangeArrowheads="1"/>
          </p:cNvSpPr>
          <p:nvPr>
            <p:ph type="body" idx="4294967295"/>
          </p:nvPr>
        </p:nvSpPr>
        <p:spPr>
          <a:xfrm>
            <a:off x="861109" y="2774576"/>
            <a:ext cx="5071533" cy="2624667"/>
          </a:xfrm>
        </p:spPr>
        <p:txBody>
          <a:bodyPr>
            <a:normAutofit/>
          </a:bodyPr>
          <a:lstStyle/>
          <a:p>
            <a:pPr marL="469900" indent="-469900"/>
            <a:r>
              <a:rPr lang="es-PR" altLang="es-CL" sz="2400" dirty="0"/>
              <a:t>Violaciones Cláusula general</a:t>
            </a:r>
          </a:p>
          <a:p>
            <a:pPr marL="469900" indent="-469900"/>
            <a:r>
              <a:rPr lang="es-PR" altLang="es-CL" sz="2400" dirty="0"/>
              <a:t>Violaciones de Orden y Limpieza</a:t>
            </a:r>
          </a:p>
          <a:p>
            <a:pPr marL="469900" indent="-469900"/>
            <a:r>
              <a:rPr lang="es-PR" altLang="es-CL" sz="2400" dirty="0"/>
              <a:t>Violaciones eléctricas</a:t>
            </a:r>
          </a:p>
        </p:txBody>
      </p:sp>
      <p:graphicFrame>
        <p:nvGraphicFramePr>
          <p:cNvPr id="2050" name="Object 4">
            <a:extLst>
              <a:ext uri="{FF2B5EF4-FFF2-40B4-BE49-F238E27FC236}">
                <a16:creationId xmlns:a16="http://schemas.microsoft.com/office/drawing/2014/main" id="{1089175A-2B2F-4D64-B1B3-C056F28EFFC1}"/>
              </a:ext>
            </a:extLst>
          </p:cNvPr>
          <p:cNvGraphicFramePr>
            <a:graphicFrameLocks noChangeAspect="1"/>
          </p:cNvGraphicFramePr>
          <p:nvPr>
            <p:extLst>
              <p:ext uri="{D42A27DB-BD31-4B8C-83A1-F6EECF244321}">
                <p14:modId xmlns:p14="http://schemas.microsoft.com/office/powerpoint/2010/main" val="1495392043"/>
              </p:ext>
            </p:extLst>
          </p:nvPr>
        </p:nvGraphicFramePr>
        <p:xfrm>
          <a:off x="6096000" y="2566396"/>
          <a:ext cx="5430081" cy="3319991"/>
        </p:xfrm>
        <a:graphic>
          <a:graphicData uri="http://schemas.openxmlformats.org/presentationml/2006/ole">
            <mc:AlternateContent xmlns:mc="http://schemas.openxmlformats.org/markup-compatibility/2006">
              <mc:Choice xmlns:v="urn:schemas-microsoft-com:vml" Requires="v">
                <p:oleObj name="Worksheet" r:id="rId3" imgW="4905451" imgH="2819400" progId="Excel.Sheet.8">
                  <p:embed/>
                </p:oleObj>
              </mc:Choice>
              <mc:Fallback>
                <p:oleObj name="Worksheet" r:id="rId3" imgW="4905451" imgH="2819400" progId="Excel.Sheet.8">
                  <p:embed/>
                  <p:pic>
                    <p:nvPicPr>
                      <p:cNvPr id="2050" name="Object 4">
                        <a:extLst>
                          <a:ext uri="{FF2B5EF4-FFF2-40B4-BE49-F238E27FC236}">
                            <a16:creationId xmlns:a16="http://schemas.microsoft.com/office/drawing/2014/main" id="{1089175A-2B2F-4D64-B1B3-C056F28EFF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566396"/>
                        <a:ext cx="5430081" cy="3319991"/>
                      </a:xfrm>
                      <a:prstGeom prst="rect">
                        <a:avLst/>
                      </a:prstGeom>
                      <a:noFill/>
                      <a:ln>
                        <a:noFill/>
                      </a:ln>
                      <a:effectLst/>
                    </p:spPr>
                  </p:pic>
                </p:oleObj>
              </mc:Fallback>
            </mc:AlternateContent>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6D02C3F-0043-4347-9870-B422386E8B4F}"/>
              </a:ext>
            </a:extLst>
          </p:cNvPr>
          <p:cNvSpPr>
            <a:spLocks noGrp="1" noChangeArrowheads="1"/>
          </p:cNvSpPr>
          <p:nvPr>
            <p:ph type="title" idx="4294967295"/>
          </p:nvPr>
        </p:nvSpPr>
        <p:spPr>
          <a:xfrm>
            <a:off x="876549" y="1279656"/>
            <a:ext cx="7467600" cy="715964"/>
          </a:xfrm>
          <a:solidFill>
            <a:schemeClr val="bg1"/>
          </a:solidFill>
        </p:spPr>
        <p:txBody>
          <a:bodyPr vert="horz" lIns="91440" tIns="45720" rIns="91440" bIns="45720" rtlCol="0" anchor="ctr">
            <a:noAutofit/>
          </a:bodyPr>
          <a:lstStyle/>
          <a:p>
            <a:r>
              <a:rPr lang="es-PR" b="1" dirty="0">
                <a:solidFill>
                  <a:srgbClr val="C00000"/>
                </a:solidFill>
              </a:rPr>
              <a:t>Otras Violaciones Encontradas</a:t>
            </a:r>
          </a:p>
        </p:txBody>
      </p:sp>
      <p:sp>
        <p:nvSpPr>
          <p:cNvPr id="72707" name="Rectangle 3">
            <a:extLst>
              <a:ext uri="{FF2B5EF4-FFF2-40B4-BE49-F238E27FC236}">
                <a16:creationId xmlns:a16="http://schemas.microsoft.com/office/drawing/2014/main" id="{2CCDC213-D418-4F0A-9AF9-CFA44CB1DEFE}"/>
              </a:ext>
            </a:extLst>
          </p:cNvPr>
          <p:cNvSpPr>
            <a:spLocks noGrp="1" noChangeArrowheads="1"/>
          </p:cNvSpPr>
          <p:nvPr>
            <p:ph type="body" idx="4294967295"/>
          </p:nvPr>
        </p:nvSpPr>
        <p:spPr>
          <a:xfrm>
            <a:off x="876549" y="2438586"/>
            <a:ext cx="5469467" cy="4204231"/>
          </a:xfrm>
        </p:spPr>
        <p:txBody>
          <a:bodyPr>
            <a:normAutofit/>
          </a:bodyPr>
          <a:lstStyle/>
          <a:p>
            <a:pPr marL="469900" indent="-469900"/>
            <a:r>
              <a:rPr lang="es-PR" altLang="es-CL" sz="2400" dirty="0"/>
              <a:t>Camiones Industriales (Montacargas)</a:t>
            </a:r>
          </a:p>
          <a:p>
            <a:pPr marL="469900" indent="-469900"/>
            <a:r>
              <a:rPr lang="es-PR" altLang="es-CL" sz="2400" dirty="0"/>
              <a:t>Comunicación de Riesgos</a:t>
            </a:r>
          </a:p>
          <a:p>
            <a:pPr marL="469900" indent="-469900"/>
            <a:r>
              <a:rPr lang="es-PR" altLang="es-CL" sz="2400" dirty="0"/>
              <a:t>Equipo de Protección Personal</a:t>
            </a:r>
          </a:p>
          <a:p>
            <a:pPr marL="469900" indent="-469900"/>
            <a:r>
              <a:rPr lang="es-PR" altLang="es-CL" sz="2400" dirty="0"/>
              <a:t>Candado/tarjeta</a:t>
            </a:r>
          </a:p>
          <a:p>
            <a:pPr marL="469900" indent="-469900"/>
            <a:r>
              <a:rPr lang="es-PR" altLang="es-CL" sz="2400" dirty="0"/>
              <a:t>Resguardo de Maquinaria</a:t>
            </a:r>
          </a:p>
          <a:p>
            <a:pPr marL="469900" indent="-469900"/>
            <a:r>
              <a:rPr lang="es-PR" altLang="es-CL" sz="2400" dirty="0"/>
              <a:t>Medios de Salidas</a:t>
            </a:r>
          </a:p>
        </p:txBody>
      </p:sp>
      <p:pic>
        <p:nvPicPr>
          <p:cNvPr id="72708" name="Picture 6" descr="http://asctraininginc.com/images/ForkLift%20Truck.png">
            <a:extLst>
              <a:ext uri="{FF2B5EF4-FFF2-40B4-BE49-F238E27FC236}">
                <a16:creationId xmlns:a16="http://schemas.microsoft.com/office/drawing/2014/main" id="{D959F1CB-00CE-4AB7-A2D5-716B547BAA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0517" y="3903397"/>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8" descr="http://safetyservicesmo.com/cms/images/IMAGE_045.jpg">
            <a:extLst>
              <a:ext uri="{FF2B5EF4-FFF2-40B4-BE49-F238E27FC236}">
                <a16:creationId xmlns:a16="http://schemas.microsoft.com/office/drawing/2014/main" id="{C916C6F8-5CF4-42EE-9710-ABB7E2EF43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5684" y="2548731"/>
            <a:ext cx="1663700"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0" name="Picture 6" descr="iec%203%20pin%20lockout%20device">
            <a:hlinkClick r:id="rId5"/>
            <a:extLst>
              <a:ext uri="{FF2B5EF4-FFF2-40B4-BE49-F238E27FC236}">
                <a16:creationId xmlns:a16="http://schemas.microsoft.com/office/drawing/2014/main" id="{8DD6AF3D-495C-42E9-BECE-EB7513D67703}"/>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903884" y="4038335"/>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EC1DD48-C5E5-4DDB-BA02-95F82C5B96F4}"/>
              </a:ext>
            </a:extLst>
          </p:cNvPr>
          <p:cNvSpPr>
            <a:spLocks noGrp="1" noChangeArrowheads="1"/>
          </p:cNvSpPr>
          <p:nvPr>
            <p:ph type="title" idx="4294967295"/>
          </p:nvPr>
        </p:nvSpPr>
        <p:spPr>
          <a:xfrm>
            <a:off x="829733" y="1230655"/>
            <a:ext cx="7730067" cy="782638"/>
          </a:xfrm>
          <a:solidFill>
            <a:schemeClr val="bg1"/>
          </a:solidFill>
        </p:spPr>
        <p:txBody>
          <a:bodyPr vert="horz" lIns="91440" tIns="45720" rIns="91440" bIns="45720" rtlCol="0" anchor="ctr">
            <a:noAutofit/>
          </a:bodyPr>
          <a:lstStyle/>
          <a:p>
            <a:r>
              <a:rPr lang="es-PR" b="1" dirty="0">
                <a:solidFill>
                  <a:srgbClr val="C00000"/>
                </a:solidFill>
              </a:rPr>
              <a:t>Hallazgos Comunes - Limpieza</a:t>
            </a:r>
          </a:p>
        </p:txBody>
      </p:sp>
      <p:sp>
        <p:nvSpPr>
          <p:cNvPr id="73731" name="Rectangle 3">
            <a:extLst>
              <a:ext uri="{FF2B5EF4-FFF2-40B4-BE49-F238E27FC236}">
                <a16:creationId xmlns:a16="http://schemas.microsoft.com/office/drawing/2014/main" id="{A10DE6A3-9EBE-4783-BCC4-4244F6F9E03C}"/>
              </a:ext>
            </a:extLst>
          </p:cNvPr>
          <p:cNvSpPr>
            <a:spLocks noGrp="1" noChangeArrowheads="1"/>
          </p:cNvSpPr>
          <p:nvPr>
            <p:ph type="body" idx="4294967295"/>
          </p:nvPr>
        </p:nvSpPr>
        <p:spPr>
          <a:xfrm>
            <a:off x="829733" y="2439397"/>
            <a:ext cx="10394079" cy="3293532"/>
          </a:xfrm>
        </p:spPr>
        <p:txBody>
          <a:bodyPr>
            <a:normAutofit/>
          </a:bodyPr>
          <a:lstStyle/>
          <a:p>
            <a:pPr marL="268288" indent="-268288" algn="just">
              <a:lnSpc>
                <a:spcPct val="100000"/>
              </a:lnSpc>
            </a:pPr>
            <a:r>
              <a:rPr lang="es-PR" altLang="es-CL" sz="2400" dirty="0"/>
              <a:t>Niveles peligrosos de acumulación de polvo en los lugares de trabajo debido a </a:t>
            </a:r>
            <a:r>
              <a:rPr lang="es-PR" altLang="es-CL" sz="2400" b="1" dirty="0"/>
              <a:t>limpieza</a:t>
            </a:r>
            <a:r>
              <a:rPr lang="es-PR" altLang="es-CL" sz="2400" dirty="0"/>
              <a:t> deficiente.</a:t>
            </a:r>
          </a:p>
          <a:p>
            <a:pPr marL="268288" indent="-268288" algn="just">
              <a:lnSpc>
                <a:spcPct val="100000"/>
              </a:lnSpc>
            </a:pPr>
            <a:r>
              <a:rPr lang="es-PR" altLang="es-CL" sz="2400" dirty="0"/>
              <a:t>Equipos de proceso, tales como molinos, conductos de ventilación, agitadores y los equipos con bolsas para recoger el polvo no diseñados o mantenidos, para mantener el polvo fuera de las áreas cercanas.</a:t>
            </a:r>
          </a:p>
          <a:p>
            <a:pPr marL="268288" indent="-268288" algn="just">
              <a:lnSpc>
                <a:spcPct val="100000"/>
              </a:lnSpc>
            </a:pPr>
            <a:r>
              <a:rPr lang="es-PR" altLang="es-CL" sz="2400" dirty="0"/>
              <a:t>Superficies horizontales no minimizadas.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ECE751E1-8293-4F3F-9374-61E34BE6293E}"/>
              </a:ext>
            </a:extLst>
          </p:cNvPr>
          <p:cNvSpPr>
            <a:spLocks noGrp="1" noChangeArrowheads="1"/>
          </p:cNvSpPr>
          <p:nvPr>
            <p:ph type="title" idx="4294967295"/>
          </p:nvPr>
        </p:nvSpPr>
        <p:spPr>
          <a:xfrm>
            <a:off x="499533" y="1371599"/>
            <a:ext cx="7501467" cy="689505"/>
          </a:xfrm>
          <a:solidFill>
            <a:schemeClr val="bg1"/>
          </a:solidFill>
        </p:spPr>
        <p:txBody>
          <a:bodyPr vert="horz" lIns="91440" tIns="45720" rIns="91440" bIns="45720" rtlCol="0" anchor="ctr">
            <a:noAutofit/>
          </a:bodyPr>
          <a:lstStyle/>
          <a:p>
            <a:r>
              <a:rPr lang="es-PR" b="1" dirty="0">
                <a:solidFill>
                  <a:srgbClr val="C00000"/>
                </a:solidFill>
              </a:rPr>
              <a:t>Hallazgos Comunes - Eléctrico</a:t>
            </a:r>
          </a:p>
        </p:txBody>
      </p:sp>
      <p:sp>
        <p:nvSpPr>
          <p:cNvPr id="74755" name="Rectangle 3">
            <a:extLst>
              <a:ext uri="{FF2B5EF4-FFF2-40B4-BE49-F238E27FC236}">
                <a16:creationId xmlns:a16="http://schemas.microsoft.com/office/drawing/2014/main" id="{0362C563-051E-43F0-BA45-86C32A949AE9}"/>
              </a:ext>
            </a:extLst>
          </p:cNvPr>
          <p:cNvSpPr>
            <a:spLocks noGrp="1" noChangeArrowheads="1"/>
          </p:cNvSpPr>
          <p:nvPr>
            <p:ph type="body" idx="4294967295"/>
          </p:nvPr>
        </p:nvSpPr>
        <p:spPr>
          <a:xfrm>
            <a:off x="499533" y="2574861"/>
            <a:ext cx="7900396" cy="3539067"/>
          </a:xfrm>
        </p:spPr>
        <p:txBody>
          <a:bodyPr>
            <a:normAutofit/>
          </a:bodyPr>
          <a:lstStyle/>
          <a:p>
            <a:pPr marL="268288" indent="-268288" algn="just">
              <a:lnSpc>
                <a:spcPct val="100000"/>
              </a:lnSpc>
              <a:tabLst>
                <a:tab pos="268288" algn="l"/>
              </a:tabLst>
            </a:pPr>
            <a:r>
              <a:rPr lang="es-PR" altLang="es-CL" sz="2200" dirty="0"/>
              <a:t>Uso de equipos eléctricos y aspiradoras no aprobadas para localizaciones en áreas con polvo combustible.</a:t>
            </a:r>
          </a:p>
          <a:p>
            <a:pPr marL="268288" indent="-268288" algn="just">
              <a:lnSpc>
                <a:spcPct val="100000"/>
              </a:lnSpc>
              <a:buNone/>
              <a:tabLst>
                <a:tab pos="268288" algn="l"/>
              </a:tabLst>
            </a:pPr>
            <a:endParaRPr lang="es-PR" altLang="es-CL" sz="800" dirty="0"/>
          </a:p>
          <a:p>
            <a:pPr marL="268288" indent="-268288" algn="just">
              <a:lnSpc>
                <a:spcPct val="100000"/>
              </a:lnSpc>
              <a:tabLst>
                <a:tab pos="268288" algn="l"/>
              </a:tabLst>
            </a:pPr>
            <a:r>
              <a:rPr lang="es-PR" altLang="es-CL" sz="2200" dirty="0"/>
              <a:t>Manejo de vehículos motorizados (montacargas) no autorizados en áreas con polvo combustible.</a:t>
            </a:r>
          </a:p>
          <a:p>
            <a:pPr marL="469900" indent="-469900" algn="just">
              <a:lnSpc>
                <a:spcPct val="100000"/>
              </a:lnSpc>
              <a:buNone/>
            </a:pPr>
            <a:endParaRPr lang="es-PR" altLang="es-CL" sz="2200" dirty="0"/>
          </a:p>
          <a:p>
            <a:pPr marL="469900" indent="-469900" algn="just">
              <a:lnSpc>
                <a:spcPct val="100000"/>
              </a:lnSpc>
              <a:buNone/>
            </a:pPr>
            <a:endParaRPr lang="es-PR" altLang="es-CL" sz="2200" dirty="0"/>
          </a:p>
        </p:txBody>
      </p:sp>
      <p:pic>
        <p:nvPicPr>
          <p:cNvPr id="74756" name="Picture 3">
            <a:extLst>
              <a:ext uri="{FF2B5EF4-FFF2-40B4-BE49-F238E27FC236}">
                <a16:creationId xmlns:a16="http://schemas.microsoft.com/office/drawing/2014/main" id="{5D985030-A779-464B-9319-3E20CEABDB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5741" y="2228724"/>
            <a:ext cx="23495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a:extLst>
              <a:ext uri="{FF2B5EF4-FFF2-40B4-BE49-F238E27FC236}">
                <a16:creationId xmlns:a16="http://schemas.microsoft.com/office/drawing/2014/main" id="{D697F1D4-5738-4334-91B2-4A18B9749C5C}"/>
              </a:ext>
            </a:extLst>
          </p:cNvPr>
          <p:cNvSpPr>
            <a:spLocks noGrp="1" noChangeArrowheads="1"/>
          </p:cNvSpPr>
          <p:nvPr>
            <p:ph type="title" idx="4294967295"/>
          </p:nvPr>
        </p:nvSpPr>
        <p:spPr>
          <a:xfrm>
            <a:off x="812800" y="1372596"/>
            <a:ext cx="10566400" cy="567266"/>
          </a:xfrm>
          <a:solidFill>
            <a:schemeClr val="bg1"/>
          </a:solidFill>
        </p:spPr>
        <p:txBody>
          <a:bodyPr vert="horz" lIns="91440" tIns="45720" rIns="91440" bIns="45720" rtlCol="0" anchor="ctr">
            <a:noAutofit/>
          </a:bodyPr>
          <a:lstStyle/>
          <a:p>
            <a:r>
              <a:rPr lang="es-PR" b="1" dirty="0">
                <a:solidFill>
                  <a:srgbClr val="C00000"/>
                </a:solidFill>
              </a:rPr>
              <a:t>Hallazgos Comunes – Protección contra Fuego</a:t>
            </a:r>
          </a:p>
        </p:txBody>
      </p:sp>
      <p:sp>
        <p:nvSpPr>
          <p:cNvPr id="75779" name="Rectangle 3">
            <a:extLst>
              <a:ext uri="{FF2B5EF4-FFF2-40B4-BE49-F238E27FC236}">
                <a16:creationId xmlns:a16="http://schemas.microsoft.com/office/drawing/2014/main" id="{3A1A375F-8999-4E25-86DA-B3DC9B67D83D}"/>
              </a:ext>
            </a:extLst>
          </p:cNvPr>
          <p:cNvSpPr>
            <a:spLocks noGrp="1" noChangeArrowheads="1"/>
          </p:cNvSpPr>
          <p:nvPr>
            <p:ph type="body" idx="4294967295"/>
          </p:nvPr>
        </p:nvSpPr>
        <p:spPr>
          <a:xfrm>
            <a:off x="884518" y="2604246"/>
            <a:ext cx="10276541" cy="2548466"/>
          </a:xfrm>
        </p:spPr>
        <p:txBody>
          <a:bodyPr vert="horz" lIns="91440" tIns="45720" rIns="91440" bIns="45720" rtlCol="0">
            <a:normAutofit/>
          </a:bodyPr>
          <a:lstStyle/>
          <a:p>
            <a:pPr marL="268288" indent="-268288" algn="just">
              <a:lnSpc>
                <a:spcPct val="100000"/>
              </a:lnSpc>
            </a:pPr>
            <a:r>
              <a:rPr lang="es-PR" altLang="es-CL" sz="2200" dirty="0"/>
              <a:t>Equipos de calefacción con llamas abiertas utilizados en áreas generadoras o de  manipulación de polvo.</a:t>
            </a:r>
          </a:p>
          <a:p>
            <a:pPr marL="268288" indent="-268288" algn="just">
              <a:lnSpc>
                <a:spcPct val="100000"/>
              </a:lnSpc>
            </a:pPr>
            <a:r>
              <a:rPr lang="es-PR" altLang="es-CL" sz="2200" dirty="0"/>
              <a:t>Falta de mantenimiento preventivo del equipo mecánico – creando calor y fricción.</a:t>
            </a:r>
          </a:p>
          <a:p>
            <a:pPr marL="268288" indent="-268288" algn="just">
              <a:lnSpc>
                <a:spcPct val="100000"/>
              </a:lnSpc>
            </a:pPr>
            <a:r>
              <a:rPr lang="es-PR" altLang="es-CL" sz="2200" dirty="0"/>
              <a:t>Realizar trabajos en caliente en áreas donde se maneja polvo sin procedimientos de trabajo en caliente.</a:t>
            </a:r>
            <a:endParaRPr lang="en-US" altLang="es-CL" sz="22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69895565-DDE4-414C-A120-1A9CF87EBDC3}"/>
              </a:ext>
            </a:extLst>
          </p:cNvPr>
          <p:cNvSpPr>
            <a:spLocks noGrp="1" noChangeArrowheads="1"/>
          </p:cNvSpPr>
          <p:nvPr>
            <p:ph type="title" idx="4294967295"/>
          </p:nvPr>
        </p:nvSpPr>
        <p:spPr>
          <a:xfrm>
            <a:off x="901950" y="1314822"/>
            <a:ext cx="10261600" cy="672571"/>
          </a:xfrm>
          <a:solidFill>
            <a:schemeClr val="bg1"/>
          </a:solidFill>
        </p:spPr>
        <p:txBody>
          <a:bodyPr vert="horz" lIns="91440" tIns="45720" rIns="91440" bIns="45720" rtlCol="0" anchor="ctr">
            <a:noAutofit/>
          </a:bodyPr>
          <a:lstStyle/>
          <a:p>
            <a:r>
              <a:rPr lang="es-PR" b="1" dirty="0">
                <a:solidFill>
                  <a:srgbClr val="C00000"/>
                </a:solidFill>
              </a:rPr>
              <a:t>Hallazgos Comunes – Control de explosión</a:t>
            </a:r>
          </a:p>
        </p:txBody>
      </p:sp>
      <p:sp>
        <p:nvSpPr>
          <p:cNvPr id="76803" name="Rectangle 3">
            <a:extLst>
              <a:ext uri="{FF2B5EF4-FFF2-40B4-BE49-F238E27FC236}">
                <a16:creationId xmlns:a16="http://schemas.microsoft.com/office/drawing/2014/main" id="{B49FABA9-2C3D-4510-8F84-E619373B9864}"/>
              </a:ext>
            </a:extLst>
          </p:cNvPr>
          <p:cNvSpPr>
            <a:spLocks noGrp="1" noChangeArrowheads="1"/>
          </p:cNvSpPr>
          <p:nvPr>
            <p:ph type="body" idx="4294967295"/>
          </p:nvPr>
        </p:nvSpPr>
        <p:spPr>
          <a:xfrm>
            <a:off x="1085228" y="2622177"/>
            <a:ext cx="9815854" cy="2468564"/>
          </a:xfrm>
        </p:spPr>
        <p:txBody>
          <a:bodyPr vert="horz" lIns="91440" tIns="45720" rIns="91440" bIns="45720" rtlCol="0">
            <a:normAutofit/>
          </a:bodyPr>
          <a:lstStyle/>
          <a:p>
            <a:pPr marL="268288" indent="-268288" algn="just">
              <a:lnSpc>
                <a:spcPct val="100000"/>
              </a:lnSpc>
            </a:pPr>
            <a:r>
              <a:rPr lang="es-PR" altLang="es-CL" sz="2200" dirty="0"/>
              <a:t>Falta ventilación o sistemas de supresión de la explosión en áreas de trabajo donde hay polvo combustible.</a:t>
            </a:r>
          </a:p>
          <a:p>
            <a:pPr marL="268288" indent="-268288" algn="just">
              <a:lnSpc>
                <a:spcPct val="100000"/>
              </a:lnSpc>
            </a:pPr>
            <a:r>
              <a:rPr lang="es-PR" altLang="es-CL" sz="2200" dirty="0"/>
              <a:t>No se proveen sistemas de aislamiento de deflagración.</a:t>
            </a:r>
          </a:p>
          <a:p>
            <a:pPr marL="268288" indent="-268288" algn="just">
              <a:lnSpc>
                <a:spcPct val="100000"/>
              </a:lnSpc>
            </a:pPr>
            <a:r>
              <a:rPr lang="es-PR" altLang="es-CL" sz="2200" dirty="0"/>
              <a:t>Cuartos de operación sin sistemas de liberación para explosión.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52D6CAE4-6742-4232-B643-F2D198F3FF58}"/>
              </a:ext>
            </a:extLst>
          </p:cNvPr>
          <p:cNvSpPr>
            <a:spLocks noGrp="1" noChangeArrowheads="1"/>
          </p:cNvSpPr>
          <p:nvPr>
            <p:ph type="title" idx="4294967295"/>
          </p:nvPr>
        </p:nvSpPr>
        <p:spPr>
          <a:xfrm>
            <a:off x="1025461" y="1072778"/>
            <a:ext cx="9558867" cy="694266"/>
          </a:xfrm>
          <a:solidFill>
            <a:schemeClr val="bg1"/>
          </a:solidFill>
        </p:spPr>
        <p:txBody>
          <a:bodyPr vert="horz" lIns="91440" tIns="45720" rIns="91440" bIns="45720" rtlCol="0" anchor="ctr">
            <a:noAutofit/>
          </a:bodyPr>
          <a:lstStyle/>
          <a:p>
            <a:r>
              <a:rPr lang="es-PR" b="1" dirty="0">
                <a:solidFill>
                  <a:srgbClr val="C00000"/>
                </a:solidFill>
              </a:rPr>
              <a:t>Hallazgos Comunes – Control de Explosión </a:t>
            </a:r>
          </a:p>
        </p:txBody>
      </p:sp>
      <p:sp>
        <p:nvSpPr>
          <p:cNvPr id="77827" name="Rectangle 3">
            <a:extLst>
              <a:ext uri="{FF2B5EF4-FFF2-40B4-BE49-F238E27FC236}">
                <a16:creationId xmlns:a16="http://schemas.microsoft.com/office/drawing/2014/main" id="{BE7A4E33-5F17-4152-BA0B-D5C7A1A32C5C}"/>
              </a:ext>
            </a:extLst>
          </p:cNvPr>
          <p:cNvSpPr>
            <a:spLocks noGrp="1" noChangeArrowheads="1"/>
          </p:cNvSpPr>
          <p:nvPr>
            <p:ph type="body" idx="4294967295"/>
          </p:nvPr>
        </p:nvSpPr>
        <p:spPr>
          <a:xfrm>
            <a:off x="1093694" y="2404533"/>
            <a:ext cx="9879106" cy="2048933"/>
          </a:xfrm>
        </p:spPr>
        <p:txBody>
          <a:bodyPr vert="horz" lIns="91440" tIns="45720" rIns="91440" bIns="45720" rtlCol="0">
            <a:normAutofit/>
          </a:bodyPr>
          <a:lstStyle/>
          <a:p>
            <a:pPr marL="268288" indent="-268288" algn="just"/>
            <a:r>
              <a:rPr lang="es-PR" altLang="es-CL" sz="2000" dirty="0"/>
              <a:t>Las tolvas, silos, elevadores de cangilones, y los colectores de polvo carecen de sistemas de ventilación  y supresión.</a:t>
            </a:r>
          </a:p>
          <a:p>
            <a:pPr marL="268288" indent="-268288" algn="just"/>
            <a:r>
              <a:rPr lang="es-PR" altLang="es-CL" sz="2000" dirty="0"/>
              <a:t>Equipos con bolsas colectoras de polvo situadas dentro de los edificios sin sistemas apropiados para la protección de explosión.</a:t>
            </a:r>
          </a:p>
          <a:p>
            <a:pPr marL="268288" indent="-268288" algn="just"/>
            <a:r>
              <a:rPr lang="es-PR" altLang="es-CL" sz="2000" dirty="0"/>
              <a:t>Explosión liberando directamente a las áreas de trabajo en lugar de hacia el exterior.</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5DFEFF0B-ABE9-4670-AA99-F3DBE1EF8375}"/>
              </a:ext>
            </a:extLst>
          </p:cNvPr>
          <p:cNvSpPr>
            <a:spLocks noGrp="1" noChangeArrowheads="1"/>
          </p:cNvSpPr>
          <p:nvPr>
            <p:ph type="title" idx="4294967295"/>
          </p:nvPr>
        </p:nvSpPr>
        <p:spPr>
          <a:xfrm>
            <a:off x="1016498" y="1068293"/>
            <a:ext cx="5867400" cy="753533"/>
          </a:xfrm>
          <a:solidFill>
            <a:schemeClr val="bg1"/>
          </a:solidFill>
        </p:spPr>
        <p:txBody>
          <a:bodyPr vert="horz" lIns="91440" tIns="45720" rIns="91440" bIns="45720" rtlCol="0" anchor="ctr">
            <a:noAutofit/>
          </a:bodyPr>
          <a:lstStyle/>
          <a:p>
            <a:r>
              <a:rPr lang="en-US" b="1" dirty="0" err="1">
                <a:solidFill>
                  <a:srgbClr val="C00000"/>
                </a:solidFill>
              </a:rPr>
              <a:t>Estándares</a:t>
            </a:r>
            <a:r>
              <a:rPr lang="en-US" b="1" dirty="0">
                <a:solidFill>
                  <a:srgbClr val="C00000"/>
                </a:solidFill>
              </a:rPr>
              <a:t> Aplicables</a:t>
            </a:r>
          </a:p>
        </p:txBody>
      </p:sp>
      <p:sp>
        <p:nvSpPr>
          <p:cNvPr id="81923" name="Rectangle 3">
            <a:extLst>
              <a:ext uri="{FF2B5EF4-FFF2-40B4-BE49-F238E27FC236}">
                <a16:creationId xmlns:a16="http://schemas.microsoft.com/office/drawing/2014/main" id="{CF885D73-4320-42B3-8076-660725B72878}"/>
              </a:ext>
            </a:extLst>
          </p:cNvPr>
          <p:cNvSpPr>
            <a:spLocks noGrp="1" noChangeArrowheads="1"/>
          </p:cNvSpPr>
          <p:nvPr>
            <p:ph type="body" idx="4294967295"/>
          </p:nvPr>
        </p:nvSpPr>
        <p:spPr>
          <a:xfrm>
            <a:off x="1032933" y="2115670"/>
            <a:ext cx="10126133" cy="3298297"/>
          </a:xfrm>
        </p:spPr>
        <p:txBody>
          <a:bodyPr>
            <a:normAutofit/>
          </a:bodyPr>
          <a:lstStyle/>
          <a:p>
            <a:pPr marL="0" indent="0">
              <a:buNone/>
            </a:pPr>
            <a:r>
              <a:rPr lang="en-US" altLang="es-CL" sz="2400" b="1" dirty="0" err="1"/>
              <a:t>Estándares</a:t>
            </a:r>
            <a:r>
              <a:rPr lang="en-US" altLang="es-CL" sz="2400" b="1" dirty="0"/>
              <a:t> de OSHA </a:t>
            </a:r>
            <a:r>
              <a:rPr lang="en-US" altLang="es-CL" sz="2400" b="1" dirty="0" err="1"/>
              <a:t>existentes</a:t>
            </a:r>
            <a:endParaRPr lang="en-US" altLang="es-CL" sz="2400" b="1" dirty="0"/>
          </a:p>
          <a:p>
            <a:pPr marL="0" indent="0">
              <a:buNone/>
            </a:pPr>
            <a:endParaRPr lang="en-US" altLang="es-CL" sz="800" b="1" dirty="0"/>
          </a:p>
          <a:p>
            <a:pPr marL="717550" lvl="1" indent="-246063"/>
            <a:r>
              <a:rPr lang="en-US" altLang="es-CL" dirty="0"/>
              <a:t>1910.22 – Orden y </a:t>
            </a:r>
            <a:r>
              <a:rPr lang="en-US" altLang="es-CL" dirty="0" err="1"/>
              <a:t>Limpieza</a:t>
            </a:r>
            <a:endParaRPr lang="en-US" altLang="es-CL" dirty="0"/>
          </a:p>
          <a:p>
            <a:pPr marL="717550" lvl="1" indent="-246063"/>
            <a:r>
              <a:rPr lang="en-US" altLang="es-CL" dirty="0"/>
              <a:t>1910.38 – Planes de </a:t>
            </a:r>
            <a:r>
              <a:rPr lang="en-US" altLang="es-CL" dirty="0" err="1"/>
              <a:t>Acción</a:t>
            </a:r>
            <a:r>
              <a:rPr lang="en-US" altLang="es-CL" dirty="0"/>
              <a:t> de </a:t>
            </a:r>
            <a:r>
              <a:rPr lang="en-US" altLang="es-CL" dirty="0" err="1"/>
              <a:t>Emergencia</a:t>
            </a:r>
            <a:endParaRPr lang="en-US" altLang="es-CL" dirty="0"/>
          </a:p>
          <a:p>
            <a:pPr marL="717550" lvl="1" indent="-246063"/>
            <a:r>
              <a:rPr lang="en-US" altLang="es-CL" dirty="0"/>
              <a:t>1910.94 – </a:t>
            </a:r>
            <a:r>
              <a:rPr lang="en-US" altLang="es-CL" dirty="0" err="1"/>
              <a:t>Ventilación</a:t>
            </a:r>
            <a:endParaRPr lang="en-US" altLang="es-CL" dirty="0"/>
          </a:p>
          <a:p>
            <a:pPr marL="717550" lvl="1" indent="-246063"/>
            <a:r>
              <a:rPr lang="en-US" altLang="es-CL" dirty="0"/>
              <a:t>1910.119 - </a:t>
            </a:r>
            <a:r>
              <a:rPr lang="en-US" altLang="es-CL" dirty="0" err="1"/>
              <a:t>Gerencia</a:t>
            </a:r>
            <a:r>
              <a:rPr lang="en-US" altLang="es-CL" dirty="0"/>
              <a:t> de la </a:t>
            </a:r>
            <a:r>
              <a:rPr lang="en-US" altLang="es-CL" dirty="0" err="1"/>
              <a:t>Seguridad</a:t>
            </a:r>
            <a:r>
              <a:rPr lang="en-US" altLang="es-CL" dirty="0"/>
              <a:t> de </a:t>
            </a:r>
            <a:r>
              <a:rPr lang="en-US" altLang="es-CL" dirty="0" err="1"/>
              <a:t>los</a:t>
            </a:r>
            <a:r>
              <a:rPr lang="en-US" altLang="es-CL" dirty="0"/>
              <a:t> </a:t>
            </a:r>
            <a:r>
              <a:rPr lang="en-US" altLang="es-CL" dirty="0" err="1"/>
              <a:t>Procesos</a:t>
            </a:r>
            <a:endParaRPr lang="en-US" altLang="es-CL" dirty="0"/>
          </a:p>
          <a:p>
            <a:pPr marL="717550" lvl="1" indent="-246063"/>
            <a:r>
              <a:rPr lang="en-US" altLang="es-CL" dirty="0"/>
              <a:t>1910.269 - </a:t>
            </a:r>
            <a:r>
              <a:rPr lang="en-US" altLang="es-CL" dirty="0" err="1"/>
              <a:t>Generación</a:t>
            </a:r>
            <a:r>
              <a:rPr lang="en-US" altLang="es-CL" dirty="0"/>
              <a:t> de </a:t>
            </a:r>
            <a:r>
              <a:rPr lang="en-US" altLang="es-CL" dirty="0" err="1"/>
              <a:t>Energía</a:t>
            </a:r>
            <a:r>
              <a:rPr lang="en-US" altLang="es-CL" dirty="0"/>
              <a:t> </a:t>
            </a:r>
            <a:r>
              <a:rPr lang="en-US" altLang="es-CL" dirty="0" err="1"/>
              <a:t>Eléctrica</a:t>
            </a:r>
            <a:endParaRPr lang="en-US" altLang="es-CL" dirty="0"/>
          </a:p>
          <a:p>
            <a:pPr marL="717550" lvl="1" indent="-246063"/>
            <a:r>
              <a:rPr lang="en-US" altLang="es-CL" dirty="0"/>
              <a:t>1910.272 - </a:t>
            </a:r>
            <a:r>
              <a:rPr lang="en-US" altLang="es-CL" dirty="0" err="1"/>
              <a:t>Instalaciones</a:t>
            </a:r>
            <a:r>
              <a:rPr lang="en-US" altLang="es-CL" dirty="0"/>
              <a:t> de </a:t>
            </a:r>
            <a:r>
              <a:rPr lang="en-US" altLang="es-CL" dirty="0" err="1"/>
              <a:t>Manejo</a:t>
            </a:r>
            <a:r>
              <a:rPr lang="en-US" altLang="es-CL" dirty="0"/>
              <a:t> de </a:t>
            </a:r>
            <a:r>
              <a:rPr lang="en-US" altLang="es-CL" dirty="0" err="1"/>
              <a:t>Granos</a:t>
            </a:r>
            <a:r>
              <a:rPr lang="en-US" altLang="es-CL" dirty="0"/>
              <a:t>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F53B23EB-C48A-4622-AD1A-BAB176831B44}"/>
              </a:ext>
            </a:extLst>
          </p:cNvPr>
          <p:cNvSpPr>
            <a:spLocks noGrp="1" noChangeArrowheads="1"/>
          </p:cNvSpPr>
          <p:nvPr>
            <p:ph type="title" idx="4294967295"/>
          </p:nvPr>
        </p:nvSpPr>
        <p:spPr>
          <a:xfrm>
            <a:off x="797859" y="908142"/>
            <a:ext cx="5706533" cy="643467"/>
          </a:xfrm>
          <a:solidFill>
            <a:schemeClr val="bg1"/>
          </a:solidFill>
        </p:spPr>
        <p:txBody>
          <a:bodyPr vert="horz" lIns="91440" tIns="45720" rIns="91440" bIns="45720" rtlCol="0" anchor="ctr">
            <a:noAutofit/>
          </a:bodyPr>
          <a:lstStyle/>
          <a:p>
            <a:r>
              <a:rPr lang="es-PR" b="1" dirty="0">
                <a:solidFill>
                  <a:srgbClr val="C00000"/>
                </a:solidFill>
              </a:rPr>
              <a:t>Estándares Aplicables</a:t>
            </a:r>
          </a:p>
        </p:txBody>
      </p:sp>
      <p:sp>
        <p:nvSpPr>
          <p:cNvPr id="82947" name="Rectangle 3">
            <a:extLst>
              <a:ext uri="{FF2B5EF4-FFF2-40B4-BE49-F238E27FC236}">
                <a16:creationId xmlns:a16="http://schemas.microsoft.com/office/drawing/2014/main" id="{EFA700BD-E712-408E-A8C2-6161FA84A5C5}"/>
              </a:ext>
            </a:extLst>
          </p:cNvPr>
          <p:cNvSpPr>
            <a:spLocks noGrp="1" noChangeArrowheads="1"/>
          </p:cNvSpPr>
          <p:nvPr>
            <p:ph type="body" idx="4294967295"/>
          </p:nvPr>
        </p:nvSpPr>
        <p:spPr>
          <a:xfrm>
            <a:off x="914400" y="1782481"/>
            <a:ext cx="10761132" cy="4504268"/>
          </a:xfrm>
        </p:spPr>
        <p:txBody>
          <a:bodyPr vert="horz" lIns="91440" tIns="45720" rIns="91440" bIns="45720" rtlCol="0">
            <a:normAutofit fontScale="92500" lnSpcReduction="20000"/>
          </a:bodyPr>
          <a:lstStyle/>
          <a:p>
            <a:pPr>
              <a:lnSpc>
                <a:spcPct val="110000"/>
              </a:lnSpc>
            </a:pPr>
            <a:r>
              <a:rPr lang="es-PR" altLang="es-CL" sz="2000" dirty="0"/>
              <a:t>Normas existentes de OSHA (cont.)</a:t>
            </a:r>
            <a:br>
              <a:rPr lang="es-PR" altLang="es-CL" sz="2000" dirty="0"/>
            </a:br>
            <a:r>
              <a:rPr lang="es-PR" altLang="es-CL" sz="2000" dirty="0"/>
              <a:t>1910.307 - Localizaciones Peligrosos</a:t>
            </a:r>
            <a:br>
              <a:rPr lang="es-PR" altLang="es-CL" sz="2000" dirty="0"/>
            </a:br>
            <a:r>
              <a:rPr lang="es-PR" altLang="es-CL" sz="2000" dirty="0"/>
              <a:t>1910.1200 - Comunicación de Riegos</a:t>
            </a:r>
          </a:p>
          <a:p>
            <a:pPr>
              <a:lnSpc>
                <a:spcPct val="110000"/>
              </a:lnSpc>
            </a:pPr>
            <a:r>
              <a:rPr lang="es-PR" altLang="es-CL" sz="2000" dirty="0"/>
              <a:t>Sección 5 (a) (1) - Cláusula General de Responsabilidad </a:t>
            </a:r>
          </a:p>
          <a:p>
            <a:pPr>
              <a:lnSpc>
                <a:spcPct val="110000"/>
              </a:lnSpc>
            </a:pPr>
            <a:r>
              <a:rPr lang="es-PR" altLang="es-CL" sz="2000" dirty="0"/>
              <a:t>Normas aplicables de ANSI y NFPA</a:t>
            </a:r>
          </a:p>
          <a:p>
            <a:pPr>
              <a:lnSpc>
                <a:spcPct val="110000"/>
              </a:lnSpc>
            </a:pPr>
            <a:r>
              <a:rPr lang="es-MX" altLang="es-CL" sz="2000" dirty="0"/>
              <a:t>OSHA 29 CFR 1910 – Estándares aplicables</a:t>
            </a:r>
          </a:p>
          <a:p>
            <a:pPr>
              <a:lnSpc>
                <a:spcPct val="110000"/>
              </a:lnSpc>
            </a:pPr>
            <a:r>
              <a:rPr lang="es-MX" altLang="es-CL" sz="2000" dirty="0"/>
              <a:t>NFPA 654 – Prevención de Fuego y Explosiones de Polvo Provenientes de la Manufactura, Procesamiento y Manejo de Participado Solido Combustible </a:t>
            </a:r>
          </a:p>
          <a:p>
            <a:pPr>
              <a:lnSpc>
                <a:spcPct val="110000"/>
              </a:lnSpc>
            </a:pPr>
            <a:r>
              <a:rPr lang="es-MX" altLang="es-CL" sz="2000" dirty="0"/>
              <a:t>NFPA 499 – Clasificación de Polvos Combustibles y Localizaciones Peligrosas </a:t>
            </a:r>
          </a:p>
          <a:p>
            <a:pPr>
              <a:lnSpc>
                <a:spcPct val="110000"/>
              </a:lnSpc>
            </a:pPr>
            <a:r>
              <a:rPr lang="es-MX" altLang="es-CL" sz="2000" dirty="0"/>
              <a:t>NFPA 61 – Facilidades Agrícolas y de Procesamiento de alimentos</a:t>
            </a:r>
          </a:p>
          <a:p>
            <a:pPr>
              <a:lnSpc>
                <a:spcPct val="110000"/>
              </a:lnSpc>
            </a:pPr>
            <a:r>
              <a:rPr lang="es-MX" altLang="es-CL" sz="2000" dirty="0"/>
              <a:t>NFPA 69 – Sistemas de Prevención de Explosiones</a:t>
            </a:r>
          </a:p>
          <a:p>
            <a:pPr>
              <a:lnSpc>
                <a:spcPct val="110000"/>
              </a:lnSpc>
            </a:pPr>
            <a:r>
              <a:rPr lang="es-MX" altLang="es-CL" sz="2000" dirty="0"/>
              <a:t>CSB – Junta de Seguridad Química, publicaciones </a:t>
            </a:r>
            <a:r>
              <a:rPr lang="es-PR" altLang="es-CL" sz="2000" dirty="0"/>
              <a:t>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F7DFDA2B-11ED-4304-98B4-A27229E02732}"/>
              </a:ext>
            </a:extLst>
          </p:cNvPr>
          <p:cNvSpPr>
            <a:spLocks noGrp="1"/>
          </p:cNvSpPr>
          <p:nvPr>
            <p:ph type="title"/>
          </p:nvPr>
        </p:nvSpPr>
        <p:spPr/>
        <p:txBody>
          <a:bodyPr/>
          <a:lstStyle/>
          <a:p>
            <a:pPr eaLnBrk="1" hangingPunct="1">
              <a:defRPr/>
            </a:pPr>
            <a:r>
              <a:rPr lang="es-PR" dirty="0">
                <a:solidFill>
                  <a:schemeClr val="bg1"/>
                </a:solidFill>
              </a:rPr>
              <a:t>Referencias</a:t>
            </a:r>
          </a:p>
        </p:txBody>
      </p:sp>
      <p:sp>
        <p:nvSpPr>
          <p:cNvPr id="83971" name="Content Placeholder 2">
            <a:extLst>
              <a:ext uri="{FF2B5EF4-FFF2-40B4-BE49-F238E27FC236}">
                <a16:creationId xmlns:a16="http://schemas.microsoft.com/office/drawing/2014/main" id="{8E5317B2-BBA6-49FC-A806-BEA1D6F434AF}"/>
              </a:ext>
            </a:extLst>
          </p:cNvPr>
          <p:cNvSpPr>
            <a:spLocks noGrp="1"/>
          </p:cNvSpPr>
          <p:nvPr>
            <p:ph idx="1"/>
          </p:nvPr>
        </p:nvSpPr>
        <p:spPr>
          <a:xfrm>
            <a:off x="838200" y="1690688"/>
            <a:ext cx="10515600" cy="4351338"/>
          </a:xfrm>
        </p:spPr>
        <p:txBody>
          <a:bodyPr/>
          <a:lstStyle/>
          <a:p>
            <a:pPr algn="just" eaLnBrk="1" hangingPunct="1"/>
            <a:r>
              <a:rPr lang="es-PR" altLang="es-CL" sz="2400" dirty="0"/>
              <a:t>OSHA 29 CFR 1910 – Estándares aplicables</a:t>
            </a:r>
          </a:p>
          <a:p>
            <a:pPr algn="just" eaLnBrk="1" hangingPunct="1"/>
            <a:r>
              <a:rPr lang="es-PR" altLang="es-CL" sz="2400" dirty="0"/>
              <a:t>NFPA 654 – Prevención de Fuego y Explosiones de Polvo Provenientes de la Manufactura, Procesamiento y Manejo de</a:t>
            </a:r>
            <a:r>
              <a:rPr lang="es-PR" altLang="es-CL" u="sng" dirty="0"/>
              <a:t> </a:t>
            </a:r>
            <a:r>
              <a:rPr lang="es-PR" altLang="es-CL" sz="2400" dirty="0"/>
              <a:t>Participado Solido Combustible </a:t>
            </a:r>
          </a:p>
          <a:p>
            <a:pPr algn="just"/>
            <a:r>
              <a:rPr lang="es-PR" altLang="es-CL" sz="2400" dirty="0"/>
              <a:t>NFPA 499 – Clasificación de Polvos Combustibles y Localizaciones Peligrosas </a:t>
            </a:r>
            <a:endParaRPr lang="en-US" altLang="es-CL" sz="2400" dirty="0"/>
          </a:p>
          <a:p>
            <a:pPr algn="just" eaLnBrk="1" hangingPunct="1"/>
            <a:r>
              <a:rPr lang="es-PR" altLang="es-CL" sz="2400" dirty="0"/>
              <a:t>NFPA 61 – Facilidades Agrícolas y de Procesamiento de alimentos</a:t>
            </a:r>
          </a:p>
          <a:p>
            <a:pPr algn="just"/>
            <a:r>
              <a:rPr lang="es-PR" altLang="es-CL" sz="2400" dirty="0"/>
              <a:t>NFPA 69 – Sistemas de Prevención de Explosiones</a:t>
            </a:r>
            <a:endParaRPr lang="en-US" altLang="es-CL" sz="2400" dirty="0"/>
          </a:p>
          <a:p>
            <a:pPr algn="just" eaLnBrk="1" hangingPunct="1"/>
            <a:r>
              <a:rPr lang="es-PR" altLang="es-CL" sz="2400" dirty="0"/>
              <a:t>CSB – Junta de Seguridad Química, publicaciones </a:t>
            </a:r>
          </a:p>
          <a:p>
            <a:pPr algn="just" eaLnBrk="1" hangingPunct="1">
              <a:buFont typeface="Arial" panose="020B0604020202020204" pitchFamily="34" charset="0"/>
              <a:buNone/>
            </a:pPr>
            <a:r>
              <a:rPr lang="es-PR" altLang="es-CL" sz="2400" dirty="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3" descr="E:\images\2881-YoungOldWorkers.jpg">
            <a:extLst>
              <a:ext uri="{FF2B5EF4-FFF2-40B4-BE49-F238E27FC236}">
                <a16:creationId xmlns:a16="http://schemas.microsoft.com/office/drawing/2014/main" id="{E5C56930-68A4-4134-9343-962FFF365A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4133" y="1914907"/>
            <a:ext cx="3953934" cy="494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1">
            <a:extLst>
              <a:ext uri="{FF2B5EF4-FFF2-40B4-BE49-F238E27FC236}">
                <a16:creationId xmlns:a16="http://schemas.microsoft.com/office/drawing/2014/main" id="{D1F93E62-503F-4C55-ABD2-4EB5A625C4D8}"/>
              </a:ext>
            </a:extLst>
          </p:cNvPr>
          <p:cNvSpPr>
            <a:spLocks noGrp="1"/>
          </p:cNvSpPr>
          <p:nvPr>
            <p:ph type="title"/>
          </p:nvPr>
        </p:nvSpPr>
        <p:spPr>
          <a:xfrm>
            <a:off x="415862" y="885344"/>
            <a:ext cx="10515600" cy="1325563"/>
          </a:xfrm>
        </p:spPr>
        <p:txBody>
          <a:bodyPr vert="horz" lIns="91440" tIns="45720" rIns="91440" bIns="45720" rtlCol="0" anchor="ctr">
            <a:normAutofit/>
          </a:bodyPr>
          <a:lstStyle/>
          <a:p>
            <a:r>
              <a:rPr lang="es-PR" b="1" dirty="0">
                <a:solidFill>
                  <a:srgbClr val="C00000"/>
                </a:solidFill>
              </a:rPr>
              <a:t>Tópicos a Cubrir</a:t>
            </a:r>
          </a:p>
        </p:txBody>
      </p:sp>
      <p:sp>
        <p:nvSpPr>
          <p:cNvPr id="9220" name="Content Placeholder 3">
            <a:extLst>
              <a:ext uri="{FF2B5EF4-FFF2-40B4-BE49-F238E27FC236}">
                <a16:creationId xmlns:a16="http://schemas.microsoft.com/office/drawing/2014/main" id="{43BE4772-B814-425D-9149-0F41289D52AC}"/>
              </a:ext>
            </a:extLst>
          </p:cNvPr>
          <p:cNvSpPr>
            <a:spLocks noGrp="1"/>
          </p:cNvSpPr>
          <p:nvPr>
            <p:ph sz="half" idx="1"/>
          </p:nvPr>
        </p:nvSpPr>
        <p:spPr>
          <a:xfrm>
            <a:off x="802839" y="2391086"/>
            <a:ext cx="9201773" cy="4800600"/>
          </a:xfrm>
        </p:spPr>
        <p:txBody>
          <a:bodyPr/>
          <a:lstStyle/>
          <a:p>
            <a:pPr marL="514350" indent="-514350">
              <a:buFont typeface="Calibri" panose="020F0502020204030204" pitchFamily="34" charset="0"/>
              <a:buAutoNum type="arabicPeriod"/>
            </a:pPr>
            <a:r>
              <a:rPr lang="es-PR" altLang="es-CL" dirty="0"/>
              <a:t>Trasfondo Histórico</a:t>
            </a:r>
          </a:p>
          <a:p>
            <a:pPr marL="514350" indent="-514350">
              <a:buFont typeface="Calibri" panose="020F0502020204030204" pitchFamily="34" charset="0"/>
              <a:buAutoNum type="arabicPeriod"/>
            </a:pPr>
            <a:r>
              <a:rPr lang="es-PR" altLang="es-CL" dirty="0"/>
              <a:t>Definiciones</a:t>
            </a:r>
          </a:p>
          <a:p>
            <a:pPr marL="514350" indent="-514350">
              <a:buFont typeface="Calibri" panose="020F0502020204030204" pitchFamily="34" charset="0"/>
              <a:buAutoNum type="arabicPeriod"/>
            </a:pPr>
            <a:r>
              <a:rPr lang="es-PR" altLang="es-CL" dirty="0"/>
              <a:t>Riesgos Asociados</a:t>
            </a:r>
          </a:p>
          <a:p>
            <a:pPr marL="514350" indent="-514350">
              <a:buFont typeface="Calibri" panose="020F0502020204030204" pitchFamily="34" charset="0"/>
              <a:buAutoNum type="arabicPeriod"/>
            </a:pPr>
            <a:r>
              <a:rPr lang="es-PR" altLang="es-CL" dirty="0"/>
              <a:t>Evaluación de la facilidad</a:t>
            </a:r>
          </a:p>
          <a:p>
            <a:pPr marL="514350" indent="-514350">
              <a:buFont typeface="Calibri" panose="020F0502020204030204" pitchFamily="34" charset="0"/>
              <a:buAutoNum type="arabicPeriod"/>
            </a:pPr>
            <a:r>
              <a:rPr lang="es-PR" altLang="es-CL" dirty="0"/>
              <a:t>Controles</a:t>
            </a:r>
          </a:p>
          <a:p>
            <a:pPr marL="914400" lvl="1" indent="-514350"/>
            <a:r>
              <a:rPr lang="es-PR" altLang="es-CL" dirty="0"/>
              <a:t>Prevención</a:t>
            </a:r>
          </a:p>
          <a:p>
            <a:pPr marL="914400" lvl="1" indent="-514350"/>
            <a:r>
              <a:rPr lang="es-PR" altLang="es-CL" dirty="0"/>
              <a:t>Mitigación  </a:t>
            </a:r>
          </a:p>
        </p:txBody>
      </p:sp>
      <p:sp>
        <p:nvSpPr>
          <p:cNvPr id="9221" name="Content Placeholder 4">
            <a:extLst>
              <a:ext uri="{FF2B5EF4-FFF2-40B4-BE49-F238E27FC236}">
                <a16:creationId xmlns:a16="http://schemas.microsoft.com/office/drawing/2014/main" id="{3B4FC1B7-6719-450D-9210-813E5A8D781E}"/>
              </a:ext>
            </a:extLst>
          </p:cNvPr>
          <p:cNvSpPr>
            <a:spLocks noGrp="1"/>
          </p:cNvSpPr>
          <p:nvPr>
            <p:ph sz="half" idx="2"/>
          </p:nvPr>
        </p:nvSpPr>
        <p:spPr>
          <a:xfrm>
            <a:off x="5403725" y="2364170"/>
            <a:ext cx="3429000" cy="1752600"/>
          </a:xfrm>
        </p:spPr>
        <p:txBody>
          <a:bodyPr/>
          <a:lstStyle/>
          <a:p>
            <a:pPr marL="514350" indent="-514350">
              <a:buNone/>
            </a:pPr>
            <a:r>
              <a:rPr lang="es-PR" altLang="es-CL" dirty="0"/>
              <a:t>6. Adiestramiento</a:t>
            </a:r>
          </a:p>
          <a:p>
            <a:pPr marL="514350" indent="-514350">
              <a:buNone/>
            </a:pPr>
            <a:r>
              <a:rPr lang="es-PR" altLang="es-CL" dirty="0"/>
              <a:t>7. Referencias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magen que contiene relleno, tabla, diferente, pila&#10;&#10;Descripción generada automáticamente">
            <a:extLst>
              <a:ext uri="{FF2B5EF4-FFF2-40B4-BE49-F238E27FC236}">
                <a16:creationId xmlns:a16="http://schemas.microsoft.com/office/drawing/2014/main" id="{F1034807-1DE8-4F7D-9857-B1E62A2479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550" y="346632"/>
            <a:ext cx="9232900" cy="6164736"/>
          </a:xfrm>
          <a:prstGeom prst="rect">
            <a:avLst/>
          </a:prstGeom>
        </p:spPr>
      </p:pic>
      <p:sp>
        <p:nvSpPr>
          <p:cNvPr id="3" name="Rectangle 2">
            <a:extLst>
              <a:ext uri="{FF2B5EF4-FFF2-40B4-BE49-F238E27FC236}">
                <a16:creationId xmlns:a16="http://schemas.microsoft.com/office/drawing/2014/main" id="{9492EF8D-E776-4C93-ACC8-21A2B33BD515}"/>
              </a:ext>
            </a:extLst>
          </p:cNvPr>
          <p:cNvSpPr/>
          <p:nvPr/>
        </p:nvSpPr>
        <p:spPr>
          <a:xfrm>
            <a:off x="4152900" y="2613392"/>
            <a:ext cx="3657600" cy="163121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10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charset="0"/>
              </a:rPr>
              <a:t>FIN</a:t>
            </a:r>
            <a:endParaRPr lang="en-US" sz="10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6791050C-2837-4F22-864A-5FD3EFDDF9AE}"/>
              </a:ext>
            </a:extLst>
          </p:cNvPr>
          <p:cNvSpPr/>
          <p:nvPr/>
        </p:nvSpPr>
        <p:spPr>
          <a:xfrm>
            <a:off x="1" y="1"/>
            <a:ext cx="12191999" cy="828673"/>
          </a:xfrm>
          <a:prstGeom prst="rect">
            <a:avLst/>
          </a:prstGeom>
          <a:solidFill>
            <a:srgbClr val="860000"/>
          </a:solidFill>
          <a:ln>
            <a:solidFill>
              <a:srgbClr val="00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cxnSp>
        <p:nvCxnSpPr>
          <p:cNvPr id="13" name="Conector recto 12">
            <a:extLst>
              <a:ext uri="{FF2B5EF4-FFF2-40B4-BE49-F238E27FC236}">
                <a16:creationId xmlns:a16="http://schemas.microsoft.com/office/drawing/2014/main" id="{8BCE562E-1727-4E3C-BBCA-80F156D7C7C5}"/>
              </a:ext>
            </a:extLst>
          </p:cNvPr>
          <p:cNvCxnSpPr>
            <a:cxnSpLocks/>
          </p:cNvCxnSpPr>
          <p:nvPr/>
        </p:nvCxnSpPr>
        <p:spPr>
          <a:xfrm>
            <a:off x="0" y="745148"/>
            <a:ext cx="12192000" cy="0"/>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ítulo 1">
            <a:extLst>
              <a:ext uri="{FF2B5EF4-FFF2-40B4-BE49-F238E27FC236}">
                <a16:creationId xmlns:a16="http://schemas.microsoft.com/office/drawing/2014/main" id="{9B6929FD-3A47-470D-A8FD-30ED126D5884}"/>
              </a:ext>
            </a:extLst>
          </p:cNvPr>
          <p:cNvSpPr txBox="1">
            <a:spLocks/>
          </p:cNvSpPr>
          <p:nvPr/>
        </p:nvSpPr>
        <p:spPr>
          <a:xfrm>
            <a:off x="2461526" y="137085"/>
            <a:ext cx="7268935" cy="45492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3200" dirty="0">
                <a:ln w="12700">
                  <a:noFill/>
                  <a:prstDash val="solid"/>
                </a:ln>
                <a:solidFill>
                  <a:schemeClr val="bg1"/>
                </a:solidFill>
                <a:effectLst>
                  <a:outerShdw blurRad="38100" dist="38100" dir="2700000" algn="tl">
                    <a:srgbClr val="000000">
                      <a:alpha val="43137"/>
                    </a:srgbClr>
                  </a:outerShdw>
                </a:effectLst>
                <a:latin typeface="Kannada MN"/>
                <a:cs typeface="Kannada MN"/>
              </a:rPr>
              <a:t>www.pirolisis.com</a:t>
            </a:r>
          </a:p>
        </p:txBody>
      </p:sp>
      <p:sp>
        <p:nvSpPr>
          <p:cNvPr id="8" name="Título 1">
            <a:extLst>
              <a:ext uri="{FF2B5EF4-FFF2-40B4-BE49-F238E27FC236}">
                <a16:creationId xmlns:a16="http://schemas.microsoft.com/office/drawing/2014/main" id="{804A918A-CA07-48D4-86DA-B368F5C42512}"/>
              </a:ext>
            </a:extLst>
          </p:cNvPr>
          <p:cNvSpPr txBox="1">
            <a:spLocks/>
          </p:cNvSpPr>
          <p:nvPr/>
        </p:nvSpPr>
        <p:spPr>
          <a:xfrm>
            <a:off x="752209" y="2813860"/>
            <a:ext cx="6544223" cy="172989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5400" b="1" dirty="0">
                <a:solidFill>
                  <a:srgbClr val="C00000"/>
                </a:solidFill>
                <a:effectLst>
                  <a:outerShdw blurRad="38100" dist="38100" dir="2700000" algn="tl">
                    <a:srgbClr val="000000">
                      <a:alpha val="43137"/>
                    </a:srgbClr>
                  </a:outerShdw>
                </a:effectLst>
              </a:rPr>
              <a:t>Riesgo de Explosiones</a:t>
            </a:r>
          </a:p>
          <a:p>
            <a:r>
              <a:rPr lang="es-MX" sz="8000" b="1" dirty="0">
                <a:solidFill>
                  <a:srgbClr val="C00000"/>
                </a:solidFill>
                <a:effectLst>
                  <a:outerShdw blurRad="38100" dist="38100" dir="2700000" algn="tl">
                    <a:srgbClr val="000000">
                      <a:alpha val="43137"/>
                    </a:srgbClr>
                  </a:outerShdw>
                </a:effectLst>
              </a:rPr>
              <a:t>POLVO</a:t>
            </a:r>
            <a:endParaRPr lang="es-MX" sz="5400" b="1" dirty="0">
              <a:solidFill>
                <a:srgbClr val="C00000"/>
              </a:solidFill>
              <a:effectLst>
                <a:outerShdw blurRad="38100" dist="38100" dir="2700000" algn="tl">
                  <a:srgbClr val="000000">
                    <a:alpha val="43137"/>
                  </a:srgbClr>
                </a:outerShdw>
              </a:effectLst>
            </a:endParaRPr>
          </a:p>
        </p:txBody>
      </p:sp>
      <p:sp>
        <p:nvSpPr>
          <p:cNvPr id="10" name="Título 1">
            <a:extLst>
              <a:ext uri="{FF2B5EF4-FFF2-40B4-BE49-F238E27FC236}">
                <a16:creationId xmlns:a16="http://schemas.microsoft.com/office/drawing/2014/main" id="{D75B256B-A278-441F-8E68-5C6AABE648E3}"/>
              </a:ext>
            </a:extLst>
          </p:cNvPr>
          <p:cNvSpPr txBox="1">
            <a:spLocks/>
          </p:cNvSpPr>
          <p:nvPr/>
        </p:nvSpPr>
        <p:spPr>
          <a:xfrm>
            <a:off x="1857728" y="3978895"/>
            <a:ext cx="8476545" cy="2637721"/>
          </a:xfrm>
          <a:prstGeom prst="rect">
            <a:avLst/>
          </a:prstGeom>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s-EC" b="1" dirty="0">
              <a:solidFill>
                <a:schemeClr val="bg2">
                  <a:lumMod val="75000"/>
                </a:schemeClr>
              </a:solidFill>
              <a:cs typeface="DecoType Naskh" pitchFamily="2" charset="-78"/>
            </a:endParaRPr>
          </a:p>
        </p:txBody>
      </p:sp>
      <p:pic>
        <p:nvPicPr>
          <p:cNvPr id="11" name="Imagen 10" descr="Logotipo, Icono&#10;&#10;Descripción generada automáticamente">
            <a:extLst>
              <a:ext uri="{FF2B5EF4-FFF2-40B4-BE49-F238E27FC236}">
                <a16:creationId xmlns:a16="http://schemas.microsoft.com/office/drawing/2014/main" id="{817D1F63-E7BD-4B56-993C-AEB1577DAA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9872" y="2260677"/>
            <a:ext cx="3037841" cy="2836256"/>
          </a:xfrm>
          <a:prstGeom prst="rect">
            <a:avLst/>
          </a:prstGeom>
        </p:spPr>
      </p:pic>
    </p:spTree>
    <p:extLst>
      <p:ext uri="{BB962C8B-B14F-4D97-AF65-F5344CB8AC3E}">
        <p14:creationId xmlns:p14="http://schemas.microsoft.com/office/powerpoint/2010/main" val="18568843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tipo, Icono&#10;&#10;Descripción generada automáticamente">
            <a:extLst>
              <a:ext uri="{FF2B5EF4-FFF2-40B4-BE49-F238E27FC236}">
                <a16:creationId xmlns:a16="http://schemas.microsoft.com/office/drawing/2014/main" id="{C9A620A4-71A3-4297-AF04-0163D66DA3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8179" y="844846"/>
            <a:ext cx="5535642" cy="5168308"/>
          </a:xfrm>
          <a:prstGeom prst="rect">
            <a:avLst/>
          </a:prstGeom>
        </p:spPr>
      </p:pic>
    </p:spTree>
    <p:extLst>
      <p:ext uri="{BB962C8B-B14F-4D97-AF65-F5344CB8AC3E}">
        <p14:creationId xmlns:p14="http://schemas.microsoft.com/office/powerpoint/2010/main" val="180374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4" name="Rectangle 13323">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4" name="Picture 9" descr="ruins metal dust">
            <a:extLst>
              <a:ext uri="{FF2B5EF4-FFF2-40B4-BE49-F238E27FC236}">
                <a16:creationId xmlns:a16="http://schemas.microsoft.com/office/drawing/2014/main" id="{FB3D448C-DE43-4398-AB96-ACD58B7551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730"/>
          <a:stretch/>
        </p:blipFill>
        <p:spPr bwMode="auto">
          <a:xfrm>
            <a:off x="-3047" y="10"/>
            <a:ext cx="12191999" cy="6857990"/>
          </a:xfrm>
          <a:prstGeom prst="rect">
            <a:avLst/>
          </a:prstGeom>
          <a:extLst>
            <a:ext uri="{909E8E84-426E-40DD-AFC4-6F175D3DCCD1}">
              <a14:hiddenFill xmlns:a14="http://schemas.microsoft.com/office/drawing/2010/main">
                <a:solidFill>
                  <a:srgbClr val="FFFFFF"/>
                </a:solidFill>
              </a14:hiddenFill>
            </a:ext>
          </a:extLst>
        </p:spPr>
      </p:pic>
      <p:sp>
        <p:nvSpPr>
          <p:cNvPr id="13326" name="Rectangle 13325">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Title 1">
            <a:extLst>
              <a:ext uri="{FF2B5EF4-FFF2-40B4-BE49-F238E27FC236}">
                <a16:creationId xmlns:a16="http://schemas.microsoft.com/office/drawing/2014/main" id="{D66D44FD-6BED-4A2C-901B-6BE7DA4A4FA3}"/>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defRPr/>
            </a:pPr>
            <a:r>
              <a:rPr lang="en-US" b="1" spc="50" dirty="0" err="1">
                <a:ln w="9525" cmpd="sng">
                  <a:solidFill>
                    <a:schemeClr val="accent1"/>
                  </a:solidFill>
                  <a:prstDash val="solid"/>
                </a:ln>
                <a:solidFill>
                  <a:srgbClr val="70AD47">
                    <a:tint val="1000"/>
                  </a:srgbClr>
                </a:solidFill>
                <a:effectLst>
                  <a:glow rad="38100">
                    <a:schemeClr val="accent1">
                      <a:alpha val="40000"/>
                    </a:schemeClr>
                  </a:glow>
                </a:effectLst>
              </a:rPr>
              <a:t>Trasfondo</a:t>
            </a:r>
            <a:r>
              <a:rPr lang="en-US" b="1"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en-US" b="1" spc="50" dirty="0" err="1">
                <a:ln w="9525" cmpd="sng">
                  <a:solidFill>
                    <a:schemeClr val="accent1"/>
                  </a:solidFill>
                  <a:prstDash val="solid"/>
                </a:ln>
                <a:solidFill>
                  <a:srgbClr val="70AD47">
                    <a:tint val="1000"/>
                  </a:srgbClr>
                </a:solidFill>
                <a:effectLst>
                  <a:glow rad="38100">
                    <a:schemeClr val="accent1">
                      <a:alpha val="40000"/>
                    </a:schemeClr>
                  </a:glow>
                </a:effectLst>
              </a:rPr>
              <a:t>Histórico</a:t>
            </a:r>
            <a:endParaRPr lang="en-US"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4" name="Text Placeholder 3">
            <a:extLst>
              <a:ext uri="{FF2B5EF4-FFF2-40B4-BE49-F238E27FC236}">
                <a16:creationId xmlns:a16="http://schemas.microsoft.com/office/drawing/2014/main" id="{ACA25E96-74C6-4C02-A451-8B00EF9F8B14}"/>
              </a:ext>
            </a:extLst>
          </p:cNvPr>
          <p:cNvSpPr>
            <a:spLocks noGrp="1"/>
          </p:cNvSpPr>
          <p:nvPr>
            <p:ph type="body" idx="1"/>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ormAutofit/>
          </a:bodyPr>
          <a:lstStyle/>
          <a:p>
            <a:pPr algn="ctr">
              <a:defRPr/>
            </a:pPr>
            <a:r>
              <a:rPr lang="en-US" sz="4000" dirty="0" err="1">
                <a:solidFill>
                  <a:srgbClr val="FFFFFF"/>
                </a:solidFill>
              </a:rPr>
              <a:t>Explosiones</a:t>
            </a:r>
            <a:r>
              <a:rPr lang="en-US" sz="4000" dirty="0">
                <a:solidFill>
                  <a:srgbClr val="FFFFFF"/>
                </a:solidFill>
              </a:rPr>
              <a:t> </a:t>
            </a:r>
            <a:r>
              <a:rPr lang="en-US" sz="4000" dirty="0" err="1">
                <a:solidFill>
                  <a:srgbClr val="FFFFFF"/>
                </a:solidFill>
              </a:rPr>
              <a:t>Industriales</a:t>
            </a:r>
            <a:endParaRPr lang="en-US" sz="4000" dirty="0">
              <a:solidFill>
                <a:srgbClr val="FFFFFF"/>
              </a:solidFill>
            </a:endParaRP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23102</TotalTime>
  <Words>6170</Words>
  <Application>Microsoft Office PowerPoint</Application>
  <PresentationFormat>Panorámica</PresentationFormat>
  <Paragraphs>719</Paragraphs>
  <Slides>82</Slides>
  <Notes>77</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82</vt:i4>
      </vt:variant>
    </vt:vector>
  </HeadingPairs>
  <TitlesOfParts>
    <vt:vector size="93" baseType="lpstr">
      <vt:lpstr>Arial</vt:lpstr>
      <vt:lpstr>Arial</vt:lpstr>
      <vt:lpstr>Arial Black</vt:lpstr>
      <vt:lpstr>Calibri</vt:lpstr>
      <vt:lpstr>Calibri Light</vt:lpstr>
      <vt:lpstr>Kannada MN</vt:lpstr>
      <vt:lpstr>Muli</vt:lpstr>
      <vt:lpstr>Verdana</vt:lpstr>
      <vt:lpstr>Wingdings</vt:lpstr>
      <vt:lpstr>Tema de Office</vt:lpstr>
      <vt:lpstr>Worksheet</vt:lpstr>
      <vt:lpstr>Presentación de PowerPoint</vt:lpstr>
      <vt:lpstr>Presentación de PowerPoint</vt:lpstr>
      <vt:lpstr>Presentación de PowerPoint</vt:lpstr>
      <vt:lpstr>Presentación de PowerPoint</vt:lpstr>
      <vt:lpstr>Presentación de PowerPoint</vt:lpstr>
      <vt:lpstr>Propósito</vt:lpstr>
      <vt:lpstr>Objetivos</vt:lpstr>
      <vt:lpstr>Tópicos a Cubrir</vt:lpstr>
      <vt:lpstr>Trasfondo Histórico</vt:lpstr>
      <vt:lpstr>¿Son explosivos estos materiales? </vt:lpstr>
      <vt:lpstr> Imperial Sugar Company</vt:lpstr>
      <vt:lpstr>Fuego y Explosión por Polvo de Metal: Indiana </vt:lpstr>
      <vt:lpstr>Explosión e Incendio en “CTA Acoustics”</vt:lpstr>
      <vt:lpstr>West Pharmaceutical</vt:lpstr>
      <vt:lpstr>Incendio y explosión en Malden Mills</vt:lpstr>
      <vt:lpstr>Manejo de Granos</vt:lpstr>
      <vt:lpstr>CONCEPTOS IMPORTANTES</vt:lpstr>
      <vt:lpstr>DEFINICIONES</vt:lpstr>
      <vt:lpstr>Partícula Sólida Combustible</vt:lpstr>
      <vt:lpstr>Tamaño de Partículas de Materiales Comunes</vt:lpstr>
      <vt:lpstr>Fuegos y Explosiones de  Polvos Combustibles</vt:lpstr>
      <vt:lpstr>Fuegos y Explosiones de Polvos Combustibles</vt:lpstr>
      <vt:lpstr>Dispersión</vt:lpstr>
      <vt:lpstr>Confinamiento</vt:lpstr>
      <vt:lpstr>Presentación de PowerPoint</vt:lpstr>
      <vt:lpstr>Detonación</vt:lpstr>
      <vt:lpstr>Presentación de PowerPoint</vt:lpstr>
      <vt:lpstr>Explosión</vt:lpstr>
      <vt:lpstr>Presentación de PowerPoint</vt:lpstr>
      <vt:lpstr>Presentación de PowerPoint</vt:lpstr>
      <vt:lpstr>Presentación de PowerPoint</vt:lpstr>
      <vt:lpstr>¿Quiénes están en Riesgo?</vt:lpstr>
      <vt:lpstr>Industrias que Generan o  Manejan Polvo Combustible</vt:lpstr>
      <vt:lpstr>Polvos de metales</vt:lpstr>
      <vt:lpstr>Polvos de plástico/ goma</vt:lpstr>
      <vt:lpstr>Alimentos</vt:lpstr>
      <vt:lpstr>Presentación de PowerPoint</vt:lpstr>
      <vt:lpstr>Productos químicos</vt:lpstr>
      <vt:lpstr>Polvos Que Contienen Carbono (Polvos Carbonosos)</vt:lpstr>
      <vt:lpstr>Productos Agrícolas</vt:lpstr>
      <vt:lpstr>Presentación de PowerPoint</vt:lpstr>
      <vt:lpstr>Factores de Riesgo</vt:lpstr>
      <vt:lpstr>Determinación de Combustibilidad</vt:lpstr>
      <vt:lpstr>Combustibilidad del Polvo</vt:lpstr>
      <vt:lpstr>Acumulación </vt:lpstr>
      <vt:lpstr>Fuentes de Ignición </vt:lpstr>
      <vt:lpstr>Factores contribuyentes</vt:lpstr>
      <vt:lpstr>Otras Consideraciones en el Análisis de Riesgo </vt:lpstr>
      <vt:lpstr>Análisis de Riesgo</vt:lpstr>
      <vt:lpstr>Métodos Principales de Control</vt:lpstr>
      <vt:lpstr>Métodos Principales de Control</vt:lpstr>
      <vt:lpstr>Métodos Principales de Control</vt:lpstr>
      <vt:lpstr>Métodos Principales de Control</vt:lpstr>
      <vt:lpstr>Métodos Principales de Control</vt:lpstr>
      <vt:lpstr>Prevención – Control de Polvo</vt:lpstr>
      <vt:lpstr>Prevención – Control de Polvo</vt:lpstr>
      <vt:lpstr>Prevención – Control de Polvo</vt:lpstr>
      <vt:lpstr>Prevención – Control de Ignición</vt:lpstr>
      <vt:lpstr>Prevención – Control de Ignición</vt:lpstr>
      <vt:lpstr>Presentación de PowerPoint</vt:lpstr>
      <vt:lpstr>Prevención – Control de Ignición</vt:lpstr>
      <vt:lpstr>Prevención – Control de Ignición</vt:lpstr>
      <vt:lpstr>Mitigación – Control de Daños</vt:lpstr>
      <vt:lpstr>Mitigación – Control de Daños</vt:lpstr>
      <vt:lpstr>Adiestramiento</vt:lpstr>
      <vt:lpstr>Adiestramiento </vt:lpstr>
      <vt:lpstr>Adiestramiento </vt:lpstr>
      <vt:lpstr>La Junta de Seguridad Química de E.U.</vt:lpstr>
      <vt:lpstr>Industrias Inspeccionadas Bajo el NEP</vt:lpstr>
      <vt:lpstr>Violaciones por Polvo Combustible</vt:lpstr>
      <vt:lpstr>Otras Violaciones Encontradas</vt:lpstr>
      <vt:lpstr>Hallazgos Comunes - Limpieza</vt:lpstr>
      <vt:lpstr>Hallazgos Comunes - Eléctrico</vt:lpstr>
      <vt:lpstr>Hallazgos Comunes – Protección contra Fuego</vt:lpstr>
      <vt:lpstr>Hallazgos Comunes – Control de explosión</vt:lpstr>
      <vt:lpstr>Hallazgos Comunes – Control de Explosión </vt:lpstr>
      <vt:lpstr>Estándares Aplicables</vt:lpstr>
      <vt:lpstr>Estándares Aplicables</vt:lpstr>
      <vt:lpstr>Referencias</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Heriberto Moreira Cornejo</dc:creator>
  <cp:lastModifiedBy>Heriberto Moreira Cornejo</cp:lastModifiedBy>
  <cp:revision>202</cp:revision>
  <dcterms:created xsi:type="dcterms:W3CDTF">2021-01-18T09:02:34Z</dcterms:created>
  <dcterms:modified xsi:type="dcterms:W3CDTF">2022-10-05T23:40:04Z</dcterms:modified>
</cp:coreProperties>
</file>