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1134" r:id="rId2"/>
    <p:sldId id="1174" r:id="rId3"/>
    <p:sldId id="1138" r:id="rId4"/>
    <p:sldId id="834" r:id="rId5"/>
    <p:sldId id="1179" r:id="rId6"/>
    <p:sldId id="518" r:id="rId7"/>
    <p:sldId id="830" r:id="rId8"/>
    <p:sldId id="897" r:id="rId9"/>
    <p:sldId id="581" r:id="rId10"/>
    <p:sldId id="891" r:id="rId11"/>
    <p:sldId id="900" r:id="rId12"/>
    <p:sldId id="566" r:id="rId13"/>
    <p:sldId id="578" r:id="rId14"/>
    <p:sldId id="1175" r:id="rId15"/>
    <p:sldId id="906" r:id="rId16"/>
    <p:sldId id="1176" r:id="rId17"/>
    <p:sldId id="579" r:id="rId18"/>
    <p:sldId id="1177" r:id="rId19"/>
    <p:sldId id="907" r:id="rId20"/>
    <p:sldId id="570" r:id="rId21"/>
    <p:sldId id="1070" r:id="rId22"/>
    <p:sldId id="1112" r:id="rId23"/>
    <p:sldId id="1178" r:id="rId24"/>
    <p:sldId id="1099" r:id="rId25"/>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1E1"/>
    <a:srgbClr val="FFC9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38" autoAdjust="0"/>
    <p:restoredTop sz="94660"/>
  </p:normalViewPr>
  <p:slideViewPr>
    <p:cSldViewPr snapToGrid="0">
      <p:cViewPr varScale="1">
        <p:scale>
          <a:sx n="110" d="100"/>
          <a:sy n="110" d="100"/>
        </p:scale>
        <p:origin x="558" y="108"/>
      </p:cViewPr>
      <p:guideLst/>
    </p:cSldViewPr>
  </p:slideViewPr>
  <p:notesTextViewPr>
    <p:cViewPr>
      <p:scale>
        <a:sx n="3" d="2"/>
        <a:sy n="3" d="2"/>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B18DE4-91D7-4C2A-9BE2-98D5C5F959AB}" type="datetimeFigureOut">
              <a:rPr lang="es-CL" smtClean="0"/>
              <a:t>20-05-2021</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16C438-D73F-4EBA-9AB5-CA549CAF4DF1}" type="slidenum">
              <a:rPr lang="es-CL" smtClean="0"/>
              <a:t>‹Nº›</a:t>
            </a:fld>
            <a:endParaRPr lang="es-CL"/>
          </a:p>
        </p:txBody>
      </p:sp>
    </p:spTree>
    <p:extLst>
      <p:ext uri="{BB962C8B-B14F-4D97-AF65-F5344CB8AC3E}">
        <p14:creationId xmlns:p14="http://schemas.microsoft.com/office/powerpoint/2010/main" val="674754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9621F979-A73D-40D8-9D1C-AA93F4C52C46}" type="slidenum">
              <a:rPr lang="es-EC" smtClean="0"/>
              <a:pPr/>
              <a:t>3</a:t>
            </a:fld>
            <a:endParaRPr lang="es-EC"/>
          </a:p>
        </p:txBody>
      </p:sp>
    </p:spTree>
    <p:extLst>
      <p:ext uri="{BB962C8B-B14F-4D97-AF65-F5344CB8AC3E}">
        <p14:creationId xmlns:p14="http://schemas.microsoft.com/office/powerpoint/2010/main" val="234418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971987-BDE2-4D20-B46A-B8C422F795A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3D5CBC38-F8B4-4523-9BF9-43E6D7E32B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9AD674AE-1575-4ED7-B04B-399CEE6C7DB4}"/>
              </a:ext>
            </a:extLst>
          </p:cNvPr>
          <p:cNvSpPr>
            <a:spLocks noGrp="1"/>
          </p:cNvSpPr>
          <p:nvPr>
            <p:ph type="dt" sz="half" idx="10"/>
          </p:nvPr>
        </p:nvSpPr>
        <p:spPr/>
        <p:txBody>
          <a:bodyPr/>
          <a:lstStyle/>
          <a:p>
            <a:fld id="{5116A75C-86E7-49E3-A545-746C6494F017}" type="datetimeFigureOut">
              <a:rPr lang="es-CL" smtClean="0"/>
              <a:t>20-05-2021</a:t>
            </a:fld>
            <a:endParaRPr lang="es-CL"/>
          </a:p>
        </p:txBody>
      </p:sp>
      <p:sp>
        <p:nvSpPr>
          <p:cNvPr id="5" name="Marcador de pie de página 4">
            <a:extLst>
              <a:ext uri="{FF2B5EF4-FFF2-40B4-BE49-F238E27FC236}">
                <a16:creationId xmlns:a16="http://schemas.microsoft.com/office/drawing/2014/main" id="{54F8CDC5-93D5-4D7D-8999-25F65BD52BD4}"/>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A606C231-547A-4EBC-9C3C-1AC218DFD9B2}"/>
              </a:ext>
            </a:extLst>
          </p:cNvPr>
          <p:cNvSpPr>
            <a:spLocks noGrp="1"/>
          </p:cNvSpPr>
          <p:nvPr>
            <p:ph type="sldNum" sz="quarter" idx="12"/>
          </p:nvPr>
        </p:nvSpPr>
        <p:spPr/>
        <p:txBody>
          <a:bodyPr/>
          <a:lstStyle/>
          <a:p>
            <a:fld id="{071E1E61-5891-48BD-AC2E-7A82C62186B9}" type="slidenum">
              <a:rPr lang="es-CL" smtClean="0"/>
              <a:t>‹Nº›</a:t>
            </a:fld>
            <a:endParaRPr lang="es-CL"/>
          </a:p>
        </p:txBody>
      </p:sp>
    </p:spTree>
    <p:extLst>
      <p:ext uri="{BB962C8B-B14F-4D97-AF65-F5344CB8AC3E}">
        <p14:creationId xmlns:p14="http://schemas.microsoft.com/office/powerpoint/2010/main" val="2650313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C22295-4298-4836-BCC1-9371283D47EA}"/>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837CC6B1-B6D5-4A9D-B3F6-B933DFF309A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7B403D79-AE88-45B8-98CB-B53D82CA6B3A}"/>
              </a:ext>
            </a:extLst>
          </p:cNvPr>
          <p:cNvSpPr>
            <a:spLocks noGrp="1"/>
          </p:cNvSpPr>
          <p:nvPr>
            <p:ph type="dt" sz="half" idx="10"/>
          </p:nvPr>
        </p:nvSpPr>
        <p:spPr/>
        <p:txBody>
          <a:bodyPr/>
          <a:lstStyle/>
          <a:p>
            <a:fld id="{5116A75C-86E7-49E3-A545-746C6494F017}" type="datetimeFigureOut">
              <a:rPr lang="es-CL" smtClean="0"/>
              <a:t>20-05-2021</a:t>
            </a:fld>
            <a:endParaRPr lang="es-CL"/>
          </a:p>
        </p:txBody>
      </p:sp>
      <p:sp>
        <p:nvSpPr>
          <p:cNvPr id="5" name="Marcador de pie de página 4">
            <a:extLst>
              <a:ext uri="{FF2B5EF4-FFF2-40B4-BE49-F238E27FC236}">
                <a16:creationId xmlns:a16="http://schemas.microsoft.com/office/drawing/2014/main" id="{7479B176-3336-4CB7-9CC8-5D53DFF8EFA3}"/>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EAAC2DBC-09C1-4E96-865E-57DD3A30DF4E}"/>
              </a:ext>
            </a:extLst>
          </p:cNvPr>
          <p:cNvSpPr>
            <a:spLocks noGrp="1"/>
          </p:cNvSpPr>
          <p:nvPr>
            <p:ph type="sldNum" sz="quarter" idx="12"/>
          </p:nvPr>
        </p:nvSpPr>
        <p:spPr/>
        <p:txBody>
          <a:bodyPr/>
          <a:lstStyle/>
          <a:p>
            <a:fld id="{071E1E61-5891-48BD-AC2E-7A82C62186B9}" type="slidenum">
              <a:rPr lang="es-CL" smtClean="0"/>
              <a:t>‹Nº›</a:t>
            </a:fld>
            <a:endParaRPr lang="es-CL"/>
          </a:p>
        </p:txBody>
      </p:sp>
    </p:spTree>
    <p:extLst>
      <p:ext uri="{BB962C8B-B14F-4D97-AF65-F5344CB8AC3E}">
        <p14:creationId xmlns:p14="http://schemas.microsoft.com/office/powerpoint/2010/main" val="2887855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4A0DBA8-C97D-47EA-94C3-FCD2B076A5E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12546591-E47F-46E1-B629-3B9470AF586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8C75BB08-A935-48BE-B5CB-3EEA22F706B5}"/>
              </a:ext>
            </a:extLst>
          </p:cNvPr>
          <p:cNvSpPr>
            <a:spLocks noGrp="1"/>
          </p:cNvSpPr>
          <p:nvPr>
            <p:ph type="dt" sz="half" idx="10"/>
          </p:nvPr>
        </p:nvSpPr>
        <p:spPr/>
        <p:txBody>
          <a:bodyPr/>
          <a:lstStyle/>
          <a:p>
            <a:fld id="{5116A75C-86E7-49E3-A545-746C6494F017}" type="datetimeFigureOut">
              <a:rPr lang="es-CL" smtClean="0"/>
              <a:t>20-05-2021</a:t>
            </a:fld>
            <a:endParaRPr lang="es-CL"/>
          </a:p>
        </p:txBody>
      </p:sp>
      <p:sp>
        <p:nvSpPr>
          <p:cNvPr id="5" name="Marcador de pie de página 4">
            <a:extLst>
              <a:ext uri="{FF2B5EF4-FFF2-40B4-BE49-F238E27FC236}">
                <a16:creationId xmlns:a16="http://schemas.microsoft.com/office/drawing/2014/main" id="{5DF0B351-3A3E-49E9-BCB2-0C90D550AC54}"/>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0C975632-649F-4137-BA5B-1DA5269ECC3F}"/>
              </a:ext>
            </a:extLst>
          </p:cNvPr>
          <p:cNvSpPr>
            <a:spLocks noGrp="1"/>
          </p:cNvSpPr>
          <p:nvPr>
            <p:ph type="sldNum" sz="quarter" idx="12"/>
          </p:nvPr>
        </p:nvSpPr>
        <p:spPr/>
        <p:txBody>
          <a:bodyPr/>
          <a:lstStyle/>
          <a:p>
            <a:fld id="{071E1E61-5891-48BD-AC2E-7A82C62186B9}" type="slidenum">
              <a:rPr lang="es-CL" smtClean="0"/>
              <a:t>‹Nº›</a:t>
            </a:fld>
            <a:endParaRPr lang="es-CL"/>
          </a:p>
        </p:txBody>
      </p:sp>
    </p:spTree>
    <p:extLst>
      <p:ext uri="{BB962C8B-B14F-4D97-AF65-F5344CB8AC3E}">
        <p14:creationId xmlns:p14="http://schemas.microsoft.com/office/powerpoint/2010/main" val="2151354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97BCB6-AABC-4D43-AB9B-34364C61425B}"/>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24266C05-B290-4958-B595-CFDBD115C1B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B1E58AF8-C1BC-41B6-A307-4271D7BD2940}"/>
              </a:ext>
            </a:extLst>
          </p:cNvPr>
          <p:cNvSpPr>
            <a:spLocks noGrp="1"/>
          </p:cNvSpPr>
          <p:nvPr>
            <p:ph type="dt" sz="half" idx="10"/>
          </p:nvPr>
        </p:nvSpPr>
        <p:spPr/>
        <p:txBody>
          <a:bodyPr/>
          <a:lstStyle/>
          <a:p>
            <a:fld id="{5116A75C-86E7-49E3-A545-746C6494F017}" type="datetimeFigureOut">
              <a:rPr lang="es-CL" smtClean="0"/>
              <a:t>20-05-2021</a:t>
            </a:fld>
            <a:endParaRPr lang="es-CL"/>
          </a:p>
        </p:txBody>
      </p:sp>
      <p:sp>
        <p:nvSpPr>
          <p:cNvPr id="5" name="Marcador de pie de página 4">
            <a:extLst>
              <a:ext uri="{FF2B5EF4-FFF2-40B4-BE49-F238E27FC236}">
                <a16:creationId xmlns:a16="http://schemas.microsoft.com/office/drawing/2014/main" id="{5C098813-B95E-4602-8064-7ACBA278BC6C}"/>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44E20BE0-5FD5-46E3-AF9D-F92940ECC9C3}"/>
              </a:ext>
            </a:extLst>
          </p:cNvPr>
          <p:cNvSpPr>
            <a:spLocks noGrp="1"/>
          </p:cNvSpPr>
          <p:nvPr>
            <p:ph type="sldNum" sz="quarter" idx="12"/>
          </p:nvPr>
        </p:nvSpPr>
        <p:spPr/>
        <p:txBody>
          <a:bodyPr/>
          <a:lstStyle/>
          <a:p>
            <a:fld id="{071E1E61-5891-48BD-AC2E-7A82C62186B9}" type="slidenum">
              <a:rPr lang="es-CL" smtClean="0"/>
              <a:t>‹Nº›</a:t>
            </a:fld>
            <a:endParaRPr lang="es-CL"/>
          </a:p>
        </p:txBody>
      </p:sp>
    </p:spTree>
    <p:extLst>
      <p:ext uri="{BB962C8B-B14F-4D97-AF65-F5344CB8AC3E}">
        <p14:creationId xmlns:p14="http://schemas.microsoft.com/office/powerpoint/2010/main" val="2040241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F4ACCE-F42A-48C2-BB67-C9518A0C8A8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BC300354-8E74-46EC-BB5F-37F0483B5C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3FBEBAA-6803-4077-B64A-7DBB9951F187}"/>
              </a:ext>
            </a:extLst>
          </p:cNvPr>
          <p:cNvSpPr>
            <a:spLocks noGrp="1"/>
          </p:cNvSpPr>
          <p:nvPr>
            <p:ph type="dt" sz="half" idx="10"/>
          </p:nvPr>
        </p:nvSpPr>
        <p:spPr/>
        <p:txBody>
          <a:bodyPr/>
          <a:lstStyle/>
          <a:p>
            <a:fld id="{5116A75C-86E7-49E3-A545-746C6494F017}" type="datetimeFigureOut">
              <a:rPr lang="es-CL" smtClean="0"/>
              <a:t>20-05-2021</a:t>
            </a:fld>
            <a:endParaRPr lang="es-CL"/>
          </a:p>
        </p:txBody>
      </p:sp>
      <p:sp>
        <p:nvSpPr>
          <p:cNvPr id="5" name="Marcador de pie de página 4">
            <a:extLst>
              <a:ext uri="{FF2B5EF4-FFF2-40B4-BE49-F238E27FC236}">
                <a16:creationId xmlns:a16="http://schemas.microsoft.com/office/drawing/2014/main" id="{60297A70-9C02-4D32-ADBC-65DD760324EF}"/>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A17549BA-0483-4B11-8A17-A4809E41C926}"/>
              </a:ext>
            </a:extLst>
          </p:cNvPr>
          <p:cNvSpPr>
            <a:spLocks noGrp="1"/>
          </p:cNvSpPr>
          <p:nvPr>
            <p:ph type="sldNum" sz="quarter" idx="12"/>
          </p:nvPr>
        </p:nvSpPr>
        <p:spPr/>
        <p:txBody>
          <a:bodyPr/>
          <a:lstStyle/>
          <a:p>
            <a:fld id="{071E1E61-5891-48BD-AC2E-7A82C62186B9}" type="slidenum">
              <a:rPr lang="es-CL" smtClean="0"/>
              <a:t>‹Nº›</a:t>
            </a:fld>
            <a:endParaRPr lang="es-CL"/>
          </a:p>
        </p:txBody>
      </p:sp>
    </p:spTree>
    <p:extLst>
      <p:ext uri="{BB962C8B-B14F-4D97-AF65-F5344CB8AC3E}">
        <p14:creationId xmlns:p14="http://schemas.microsoft.com/office/powerpoint/2010/main" val="1998217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46E583-C0F5-4617-BF91-6A7A18D54783}"/>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07062F7D-5D3D-46C2-ADAE-FDE3DB81CA7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FE7975B0-672E-4D7D-85F7-8010C813095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F87EEFE6-FBC7-4D25-8407-77268FEB2636}"/>
              </a:ext>
            </a:extLst>
          </p:cNvPr>
          <p:cNvSpPr>
            <a:spLocks noGrp="1"/>
          </p:cNvSpPr>
          <p:nvPr>
            <p:ph type="dt" sz="half" idx="10"/>
          </p:nvPr>
        </p:nvSpPr>
        <p:spPr/>
        <p:txBody>
          <a:bodyPr/>
          <a:lstStyle/>
          <a:p>
            <a:fld id="{5116A75C-86E7-49E3-A545-746C6494F017}" type="datetimeFigureOut">
              <a:rPr lang="es-CL" smtClean="0"/>
              <a:t>20-05-2021</a:t>
            </a:fld>
            <a:endParaRPr lang="es-CL"/>
          </a:p>
        </p:txBody>
      </p:sp>
      <p:sp>
        <p:nvSpPr>
          <p:cNvPr id="6" name="Marcador de pie de página 5">
            <a:extLst>
              <a:ext uri="{FF2B5EF4-FFF2-40B4-BE49-F238E27FC236}">
                <a16:creationId xmlns:a16="http://schemas.microsoft.com/office/drawing/2014/main" id="{8B63D0AF-3570-4FE4-90DE-D1F485DE4A0B}"/>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C92AD7E9-440F-4781-A622-DD3CFFF24C8A}"/>
              </a:ext>
            </a:extLst>
          </p:cNvPr>
          <p:cNvSpPr>
            <a:spLocks noGrp="1"/>
          </p:cNvSpPr>
          <p:nvPr>
            <p:ph type="sldNum" sz="quarter" idx="12"/>
          </p:nvPr>
        </p:nvSpPr>
        <p:spPr/>
        <p:txBody>
          <a:bodyPr/>
          <a:lstStyle/>
          <a:p>
            <a:fld id="{071E1E61-5891-48BD-AC2E-7A82C62186B9}" type="slidenum">
              <a:rPr lang="es-CL" smtClean="0"/>
              <a:t>‹Nº›</a:t>
            </a:fld>
            <a:endParaRPr lang="es-CL"/>
          </a:p>
        </p:txBody>
      </p:sp>
    </p:spTree>
    <p:extLst>
      <p:ext uri="{BB962C8B-B14F-4D97-AF65-F5344CB8AC3E}">
        <p14:creationId xmlns:p14="http://schemas.microsoft.com/office/powerpoint/2010/main" val="223280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EF04A1-56DF-49CB-84B6-B1B69ED1AC09}"/>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C7E269DF-1B9D-4A41-B909-A0A7B100D6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BAD8964-21B3-4E90-9541-C0576D2C7EA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3FED8490-6C52-45E5-8C27-30F06EE6C9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F3D3CEC-2C17-4F46-9A25-A810DBBB8E8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7CF48D49-F867-48F4-BA6E-782E9D544CBF}"/>
              </a:ext>
            </a:extLst>
          </p:cNvPr>
          <p:cNvSpPr>
            <a:spLocks noGrp="1"/>
          </p:cNvSpPr>
          <p:nvPr>
            <p:ph type="dt" sz="half" idx="10"/>
          </p:nvPr>
        </p:nvSpPr>
        <p:spPr/>
        <p:txBody>
          <a:bodyPr/>
          <a:lstStyle/>
          <a:p>
            <a:fld id="{5116A75C-86E7-49E3-A545-746C6494F017}" type="datetimeFigureOut">
              <a:rPr lang="es-CL" smtClean="0"/>
              <a:t>20-05-2021</a:t>
            </a:fld>
            <a:endParaRPr lang="es-CL"/>
          </a:p>
        </p:txBody>
      </p:sp>
      <p:sp>
        <p:nvSpPr>
          <p:cNvPr id="8" name="Marcador de pie de página 7">
            <a:extLst>
              <a:ext uri="{FF2B5EF4-FFF2-40B4-BE49-F238E27FC236}">
                <a16:creationId xmlns:a16="http://schemas.microsoft.com/office/drawing/2014/main" id="{FAC29DEA-BF74-4E7F-9FDD-72F390B8AF2A}"/>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FCB193EE-7F8C-4E38-9EC4-7A263E20880D}"/>
              </a:ext>
            </a:extLst>
          </p:cNvPr>
          <p:cNvSpPr>
            <a:spLocks noGrp="1"/>
          </p:cNvSpPr>
          <p:nvPr>
            <p:ph type="sldNum" sz="quarter" idx="12"/>
          </p:nvPr>
        </p:nvSpPr>
        <p:spPr/>
        <p:txBody>
          <a:bodyPr/>
          <a:lstStyle/>
          <a:p>
            <a:fld id="{071E1E61-5891-48BD-AC2E-7A82C62186B9}" type="slidenum">
              <a:rPr lang="es-CL" smtClean="0"/>
              <a:t>‹Nº›</a:t>
            </a:fld>
            <a:endParaRPr lang="es-CL"/>
          </a:p>
        </p:txBody>
      </p:sp>
    </p:spTree>
    <p:extLst>
      <p:ext uri="{BB962C8B-B14F-4D97-AF65-F5344CB8AC3E}">
        <p14:creationId xmlns:p14="http://schemas.microsoft.com/office/powerpoint/2010/main" val="3220232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4EAD40-D484-4628-9EF9-24AD2139BDAE}"/>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1485C7A9-55AF-419A-9F0F-0A2B5F0BB9B4}"/>
              </a:ext>
            </a:extLst>
          </p:cNvPr>
          <p:cNvSpPr>
            <a:spLocks noGrp="1"/>
          </p:cNvSpPr>
          <p:nvPr>
            <p:ph type="dt" sz="half" idx="10"/>
          </p:nvPr>
        </p:nvSpPr>
        <p:spPr/>
        <p:txBody>
          <a:bodyPr/>
          <a:lstStyle/>
          <a:p>
            <a:fld id="{5116A75C-86E7-49E3-A545-746C6494F017}" type="datetimeFigureOut">
              <a:rPr lang="es-CL" smtClean="0"/>
              <a:t>20-05-2021</a:t>
            </a:fld>
            <a:endParaRPr lang="es-CL"/>
          </a:p>
        </p:txBody>
      </p:sp>
      <p:sp>
        <p:nvSpPr>
          <p:cNvPr id="4" name="Marcador de pie de página 3">
            <a:extLst>
              <a:ext uri="{FF2B5EF4-FFF2-40B4-BE49-F238E27FC236}">
                <a16:creationId xmlns:a16="http://schemas.microsoft.com/office/drawing/2014/main" id="{1B28F1B9-928F-4056-AE21-08E3A4C8D1DE}"/>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125D6BA8-3856-4CB1-A96F-3BE6736FD3A1}"/>
              </a:ext>
            </a:extLst>
          </p:cNvPr>
          <p:cNvSpPr>
            <a:spLocks noGrp="1"/>
          </p:cNvSpPr>
          <p:nvPr>
            <p:ph type="sldNum" sz="quarter" idx="12"/>
          </p:nvPr>
        </p:nvSpPr>
        <p:spPr/>
        <p:txBody>
          <a:bodyPr/>
          <a:lstStyle/>
          <a:p>
            <a:fld id="{071E1E61-5891-48BD-AC2E-7A82C62186B9}" type="slidenum">
              <a:rPr lang="es-CL" smtClean="0"/>
              <a:t>‹Nº›</a:t>
            </a:fld>
            <a:endParaRPr lang="es-CL"/>
          </a:p>
        </p:txBody>
      </p:sp>
    </p:spTree>
    <p:extLst>
      <p:ext uri="{BB962C8B-B14F-4D97-AF65-F5344CB8AC3E}">
        <p14:creationId xmlns:p14="http://schemas.microsoft.com/office/powerpoint/2010/main" val="3027907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1BD5092-0132-4438-A3AA-2AF61D65944F}"/>
              </a:ext>
            </a:extLst>
          </p:cNvPr>
          <p:cNvSpPr>
            <a:spLocks noGrp="1"/>
          </p:cNvSpPr>
          <p:nvPr>
            <p:ph type="dt" sz="half" idx="10"/>
          </p:nvPr>
        </p:nvSpPr>
        <p:spPr/>
        <p:txBody>
          <a:bodyPr/>
          <a:lstStyle/>
          <a:p>
            <a:fld id="{5116A75C-86E7-49E3-A545-746C6494F017}" type="datetimeFigureOut">
              <a:rPr lang="es-CL" smtClean="0"/>
              <a:t>20-05-2021</a:t>
            </a:fld>
            <a:endParaRPr lang="es-CL"/>
          </a:p>
        </p:txBody>
      </p:sp>
      <p:sp>
        <p:nvSpPr>
          <p:cNvPr id="3" name="Marcador de pie de página 2">
            <a:extLst>
              <a:ext uri="{FF2B5EF4-FFF2-40B4-BE49-F238E27FC236}">
                <a16:creationId xmlns:a16="http://schemas.microsoft.com/office/drawing/2014/main" id="{DCF11D73-FC92-4CBD-960B-191E11D4F968}"/>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000EB5E7-D757-441E-9D37-80C889A7893D}"/>
              </a:ext>
            </a:extLst>
          </p:cNvPr>
          <p:cNvSpPr>
            <a:spLocks noGrp="1"/>
          </p:cNvSpPr>
          <p:nvPr>
            <p:ph type="sldNum" sz="quarter" idx="12"/>
          </p:nvPr>
        </p:nvSpPr>
        <p:spPr/>
        <p:txBody>
          <a:bodyPr/>
          <a:lstStyle/>
          <a:p>
            <a:fld id="{071E1E61-5891-48BD-AC2E-7A82C62186B9}" type="slidenum">
              <a:rPr lang="es-CL" smtClean="0"/>
              <a:t>‹Nº›</a:t>
            </a:fld>
            <a:endParaRPr lang="es-CL"/>
          </a:p>
        </p:txBody>
      </p:sp>
    </p:spTree>
    <p:extLst>
      <p:ext uri="{BB962C8B-B14F-4D97-AF65-F5344CB8AC3E}">
        <p14:creationId xmlns:p14="http://schemas.microsoft.com/office/powerpoint/2010/main" val="3467849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1E52B4-538D-4F60-B157-FF5EDE94921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16B76A50-0AC0-4227-B534-84F2EF6C41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E0FAA588-3CCC-4BA2-BBA6-754D66CFB0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0A5B8F4-374E-4348-8A3C-8ADDCD614288}"/>
              </a:ext>
            </a:extLst>
          </p:cNvPr>
          <p:cNvSpPr>
            <a:spLocks noGrp="1"/>
          </p:cNvSpPr>
          <p:nvPr>
            <p:ph type="dt" sz="half" idx="10"/>
          </p:nvPr>
        </p:nvSpPr>
        <p:spPr/>
        <p:txBody>
          <a:bodyPr/>
          <a:lstStyle/>
          <a:p>
            <a:fld id="{5116A75C-86E7-49E3-A545-746C6494F017}" type="datetimeFigureOut">
              <a:rPr lang="es-CL" smtClean="0"/>
              <a:t>20-05-2021</a:t>
            </a:fld>
            <a:endParaRPr lang="es-CL"/>
          </a:p>
        </p:txBody>
      </p:sp>
      <p:sp>
        <p:nvSpPr>
          <p:cNvPr id="6" name="Marcador de pie de página 5">
            <a:extLst>
              <a:ext uri="{FF2B5EF4-FFF2-40B4-BE49-F238E27FC236}">
                <a16:creationId xmlns:a16="http://schemas.microsoft.com/office/drawing/2014/main" id="{82A355E7-B627-4F5F-8AA3-3A975CF20A60}"/>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845F9DD1-4E8E-4F2D-A7FC-C12B923FFE54}"/>
              </a:ext>
            </a:extLst>
          </p:cNvPr>
          <p:cNvSpPr>
            <a:spLocks noGrp="1"/>
          </p:cNvSpPr>
          <p:nvPr>
            <p:ph type="sldNum" sz="quarter" idx="12"/>
          </p:nvPr>
        </p:nvSpPr>
        <p:spPr/>
        <p:txBody>
          <a:bodyPr/>
          <a:lstStyle/>
          <a:p>
            <a:fld id="{071E1E61-5891-48BD-AC2E-7A82C62186B9}" type="slidenum">
              <a:rPr lang="es-CL" smtClean="0"/>
              <a:t>‹Nº›</a:t>
            </a:fld>
            <a:endParaRPr lang="es-CL"/>
          </a:p>
        </p:txBody>
      </p:sp>
    </p:spTree>
    <p:extLst>
      <p:ext uri="{BB962C8B-B14F-4D97-AF65-F5344CB8AC3E}">
        <p14:creationId xmlns:p14="http://schemas.microsoft.com/office/powerpoint/2010/main" val="4020841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5A0B03-851C-4EED-8F92-14196E43CE8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6C3AC504-9BF9-4C5E-9AF1-9AF0555A26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7CAE9B88-18F8-474A-9E2C-F36D4F3B55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893F911-5C49-4FEE-B3EC-D0A3E0B47643}"/>
              </a:ext>
            </a:extLst>
          </p:cNvPr>
          <p:cNvSpPr>
            <a:spLocks noGrp="1"/>
          </p:cNvSpPr>
          <p:nvPr>
            <p:ph type="dt" sz="half" idx="10"/>
          </p:nvPr>
        </p:nvSpPr>
        <p:spPr/>
        <p:txBody>
          <a:bodyPr/>
          <a:lstStyle/>
          <a:p>
            <a:fld id="{5116A75C-86E7-49E3-A545-746C6494F017}" type="datetimeFigureOut">
              <a:rPr lang="es-CL" smtClean="0"/>
              <a:t>20-05-2021</a:t>
            </a:fld>
            <a:endParaRPr lang="es-CL"/>
          </a:p>
        </p:txBody>
      </p:sp>
      <p:sp>
        <p:nvSpPr>
          <p:cNvPr id="6" name="Marcador de pie de página 5">
            <a:extLst>
              <a:ext uri="{FF2B5EF4-FFF2-40B4-BE49-F238E27FC236}">
                <a16:creationId xmlns:a16="http://schemas.microsoft.com/office/drawing/2014/main" id="{9EBB6151-CB01-4CC3-BD87-58ED06FF35F1}"/>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9E679798-B4A6-4F49-B63E-4F35FF42DE7C}"/>
              </a:ext>
            </a:extLst>
          </p:cNvPr>
          <p:cNvSpPr>
            <a:spLocks noGrp="1"/>
          </p:cNvSpPr>
          <p:nvPr>
            <p:ph type="sldNum" sz="quarter" idx="12"/>
          </p:nvPr>
        </p:nvSpPr>
        <p:spPr/>
        <p:txBody>
          <a:bodyPr/>
          <a:lstStyle/>
          <a:p>
            <a:fld id="{071E1E61-5891-48BD-AC2E-7A82C62186B9}" type="slidenum">
              <a:rPr lang="es-CL" smtClean="0"/>
              <a:t>‹Nº›</a:t>
            </a:fld>
            <a:endParaRPr lang="es-CL"/>
          </a:p>
        </p:txBody>
      </p:sp>
    </p:spTree>
    <p:extLst>
      <p:ext uri="{BB962C8B-B14F-4D97-AF65-F5344CB8AC3E}">
        <p14:creationId xmlns:p14="http://schemas.microsoft.com/office/powerpoint/2010/main" val="1767180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4048E5C-8E34-4F89-9911-D3FC3C94DB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BF48B6E3-613A-4030-8639-82CAC31F1D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3492733A-220D-4494-A978-E9BF6FF34C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16A75C-86E7-49E3-A545-746C6494F017}" type="datetimeFigureOut">
              <a:rPr lang="es-CL" smtClean="0"/>
              <a:t>20-05-2021</a:t>
            </a:fld>
            <a:endParaRPr lang="es-CL"/>
          </a:p>
        </p:txBody>
      </p:sp>
      <p:sp>
        <p:nvSpPr>
          <p:cNvPr id="5" name="Marcador de pie de página 4">
            <a:extLst>
              <a:ext uri="{FF2B5EF4-FFF2-40B4-BE49-F238E27FC236}">
                <a16:creationId xmlns:a16="http://schemas.microsoft.com/office/drawing/2014/main" id="{94996326-45B2-4A49-961A-9C23DAE214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399BC50B-12DB-4D24-97D1-627B0D9FFD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1E1E61-5891-48BD-AC2E-7A82C62186B9}" type="slidenum">
              <a:rPr lang="es-CL" smtClean="0"/>
              <a:t>‹Nº›</a:t>
            </a:fld>
            <a:endParaRPr lang="es-CL"/>
          </a:p>
        </p:txBody>
      </p:sp>
    </p:spTree>
    <p:extLst>
      <p:ext uri="{BB962C8B-B14F-4D97-AF65-F5344CB8AC3E}">
        <p14:creationId xmlns:p14="http://schemas.microsoft.com/office/powerpoint/2010/main" val="3770348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wmv"/><Relationship Id="rId1" Type="http://schemas.microsoft.com/office/2007/relationships/media" Target="../media/media5.wmv"/><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8">
            <a:extLst>
              <a:ext uri="{FF2B5EF4-FFF2-40B4-BE49-F238E27FC236}">
                <a16:creationId xmlns:a16="http://schemas.microsoft.com/office/drawing/2014/main" id="{AC4535EE-584B-46AA-895E-3BED94A0484F}"/>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p:blipFill>
        <p:spPr bwMode="auto">
          <a:xfrm>
            <a:off x="3169070" y="929244"/>
            <a:ext cx="5853859" cy="4999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0506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utstanding! Thanks Will Selby - South Yorkshire FRS. Backdraft or Smoke Expl...">
            <a:hlinkClick r:id="" action="ppaction://media"/>
            <a:extLst>
              <a:ext uri="{FF2B5EF4-FFF2-40B4-BE49-F238E27FC236}">
                <a16:creationId xmlns:a16="http://schemas.microsoft.com/office/drawing/2014/main" id="{8FCEE7FD-F5F9-4C52-B938-3E7FF9009A3E}"/>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b="25768"/>
          <a:stretch/>
        </p:blipFill>
        <p:spPr>
          <a:xfrm>
            <a:off x="3729116" y="128616"/>
            <a:ext cx="4733768" cy="6207170"/>
          </a:xfrm>
          <a:prstGeom prst="rect">
            <a:avLst/>
          </a:prstGeom>
          <a:ln w="63500" cap="sq">
            <a:solidFill>
              <a:srgbClr val="FFFFFF"/>
            </a:solidFill>
            <a:prstDash val="solid"/>
            <a:miter lim="800000"/>
          </a:ln>
          <a:effectLst/>
          <a:scene3d>
            <a:camera prst="orthographicFront"/>
            <a:lightRig rig="soft" dir="t"/>
          </a:scene3d>
          <a:sp3d contourW="6350">
            <a:contourClr>
              <a:srgbClr val="000000"/>
            </a:contourClr>
          </a:sp3d>
        </p:spPr>
      </p:pic>
      <p:sp>
        <p:nvSpPr>
          <p:cNvPr id="4" name="1 Título">
            <a:extLst>
              <a:ext uri="{FF2B5EF4-FFF2-40B4-BE49-F238E27FC236}">
                <a16:creationId xmlns:a16="http://schemas.microsoft.com/office/drawing/2014/main" id="{46D4DC4F-AA78-43FE-8595-E8ADC655E793}"/>
              </a:ext>
            </a:extLst>
          </p:cNvPr>
          <p:cNvSpPr txBox="1">
            <a:spLocks/>
          </p:cNvSpPr>
          <p:nvPr/>
        </p:nvSpPr>
        <p:spPr bwMode="auto">
          <a:xfrm>
            <a:off x="449681" y="2596614"/>
            <a:ext cx="5965219" cy="57124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nSpc>
                <a:spcPct val="107000"/>
              </a:lnSpc>
              <a:spcBef>
                <a:spcPct val="0"/>
              </a:spcBef>
              <a:buNone/>
              <a:defRPr sz="3200" b="1">
                <a:solidFill>
                  <a:srgbClr val="C00000"/>
                </a:solidFill>
                <a:effectLst>
                  <a:outerShdw blurRad="38100" dist="38100" dir="2700000" algn="tl">
                    <a:srgbClr val="000000">
                      <a:alpha val="43137"/>
                    </a:srgbClr>
                  </a:outerShdw>
                </a:effectLst>
                <a:latin typeface="+mj-lt"/>
                <a:ea typeface="+mj-ea"/>
                <a:cs typeface="+mj-cs"/>
              </a:defRPr>
            </a:lvl1pPr>
            <a:lvl2pPr marL="639763" indent="-246063">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063">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187450"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1462088"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19192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3764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28336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2908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r>
              <a:rPr lang="es-EC" altLang="es-EC" sz="4400" dirty="0"/>
              <a:t>BACKDRAFT</a:t>
            </a:r>
          </a:p>
        </p:txBody>
      </p:sp>
    </p:spTree>
    <p:extLst>
      <p:ext uri="{BB962C8B-B14F-4D97-AF65-F5344CB8AC3E}">
        <p14:creationId xmlns:p14="http://schemas.microsoft.com/office/powerpoint/2010/main" val="3488313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1 Título">
            <a:extLst>
              <a:ext uri="{FF2B5EF4-FFF2-40B4-BE49-F238E27FC236}">
                <a16:creationId xmlns:a16="http://schemas.microsoft.com/office/drawing/2014/main" id="{B1B65E1F-97DA-473A-BF89-C4CF07EBFD4A}"/>
              </a:ext>
            </a:extLst>
          </p:cNvPr>
          <p:cNvSpPr txBox="1">
            <a:spLocks/>
          </p:cNvSpPr>
          <p:nvPr/>
        </p:nvSpPr>
        <p:spPr bwMode="auto">
          <a:xfrm>
            <a:off x="449681" y="2596614"/>
            <a:ext cx="5965219" cy="57124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nSpc>
                <a:spcPct val="107000"/>
              </a:lnSpc>
              <a:spcBef>
                <a:spcPct val="0"/>
              </a:spcBef>
              <a:buNone/>
              <a:defRPr sz="3200" b="1">
                <a:solidFill>
                  <a:srgbClr val="C00000"/>
                </a:solidFill>
                <a:effectLst>
                  <a:outerShdw blurRad="38100" dist="38100" dir="2700000" algn="tl">
                    <a:srgbClr val="000000">
                      <a:alpha val="43137"/>
                    </a:srgbClr>
                  </a:outerShdw>
                </a:effectLst>
                <a:latin typeface="+mj-lt"/>
                <a:ea typeface="+mj-ea"/>
                <a:cs typeface="+mj-cs"/>
              </a:defRPr>
            </a:lvl1pPr>
            <a:lvl2pPr marL="639763" indent="-246063">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063">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187450"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1462088"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19192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3764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28336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2908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r>
              <a:rPr lang="es-EC" altLang="es-EC" sz="4400" dirty="0"/>
              <a:t>BACKDRAFT</a:t>
            </a:r>
          </a:p>
        </p:txBody>
      </p:sp>
      <p:pic>
        <p:nvPicPr>
          <p:cNvPr id="5" name="Backdraft">
            <a:hlinkClick r:id="" action="ppaction://media"/>
            <a:extLst>
              <a:ext uri="{FF2B5EF4-FFF2-40B4-BE49-F238E27FC236}">
                <a16:creationId xmlns:a16="http://schemas.microsoft.com/office/drawing/2014/main" id="{8355725C-6DE2-41C9-B7DE-91A89100334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50527" y="621476"/>
            <a:ext cx="7231278" cy="5423459"/>
          </a:xfrm>
          <a:prstGeom prst="rect">
            <a:avLst/>
          </a:prstGeom>
          <a:ln w="63500" cap="sq">
            <a:solidFill>
              <a:srgbClr val="FFFFFF"/>
            </a:solidFill>
            <a:prstDash val="solid"/>
            <a:miter lim="800000"/>
          </a:ln>
          <a:effectLst/>
          <a:scene3d>
            <a:camera prst="orthographicFront"/>
            <a:lightRig rig="soft" dir="t"/>
          </a:scene3d>
          <a:sp3d contourW="6350">
            <a:contourClr>
              <a:srgbClr val="000000"/>
            </a:contourClr>
          </a:sp3d>
        </p:spPr>
      </p:pic>
    </p:spTree>
    <p:extLst>
      <p:ext uri="{BB962C8B-B14F-4D97-AF65-F5344CB8AC3E}">
        <p14:creationId xmlns:p14="http://schemas.microsoft.com/office/powerpoint/2010/main" val="161799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7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n relacionada">
            <a:extLst>
              <a:ext uri="{FF2B5EF4-FFF2-40B4-BE49-F238E27FC236}">
                <a16:creationId xmlns:a16="http://schemas.microsoft.com/office/drawing/2014/main" id="{71FE13E0-15DC-4F95-94DF-A588DD9913B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778833" y="927747"/>
            <a:ext cx="8520084" cy="5002507"/>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a:extLst>
              <a:ext uri="{FF2B5EF4-FFF2-40B4-BE49-F238E27FC236}">
                <a16:creationId xmlns:a16="http://schemas.microsoft.com/office/drawing/2014/main" id="{48F2E7B2-06F6-43E9-A37D-C22FC3A54D58}"/>
              </a:ext>
            </a:extLst>
          </p:cNvPr>
          <p:cNvSpPr/>
          <p:nvPr/>
        </p:nvSpPr>
        <p:spPr>
          <a:xfrm>
            <a:off x="4605979" y="483309"/>
            <a:ext cx="5957091" cy="1260345"/>
          </a:xfrm>
          <a:prstGeom prst="rect">
            <a:avLst/>
          </a:prstGeom>
        </p:spPr>
        <p:txBody>
          <a:bodyPr wrap="square">
            <a:spAutoFit/>
          </a:bodyPr>
          <a:lstStyle/>
          <a:p>
            <a:pPr marL="342900" indent="-342900">
              <a:lnSpc>
                <a:spcPct val="107000"/>
              </a:lnSpc>
              <a:spcBef>
                <a:spcPct val="0"/>
              </a:spcBef>
              <a:buFont typeface="Arial" panose="020B0604020202020204" pitchFamily="34" charset="0"/>
              <a:buChar char="•"/>
            </a:pPr>
            <a:r>
              <a:rPr lang="es-EC" sz="2400" b="1" dirty="0">
                <a:solidFill>
                  <a:srgbClr val="C00000"/>
                </a:solidFill>
                <a:latin typeface="+mj-lt"/>
                <a:ea typeface="+mj-ea"/>
                <a:cs typeface="+mj-cs"/>
              </a:rPr>
              <a:t>Penachos. </a:t>
            </a:r>
          </a:p>
          <a:p>
            <a:pPr marL="342900" indent="-342900">
              <a:lnSpc>
                <a:spcPct val="107000"/>
              </a:lnSpc>
              <a:spcBef>
                <a:spcPct val="0"/>
              </a:spcBef>
              <a:buFont typeface="Arial" panose="020B0604020202020204" pitchFamily="34" charset="0"/>
              <a:buChar char="•"/>
            </a:pPr>
            <a:r>
              <a:rPr lang="es-EC" sz="2400" b="1" dirty="0">
                <a:solidFill>
                  <a:srgbClr val="C00000"/>
                </a:solidFill>
                <a:latin typeface="+mj-lt"/>
                <a:ea typeface="+mj-ea"/>
                <a:cs typeface="+mj-cs"/>
              </a:rPr>
              <a:t>Chorro fluido de techo (</a:t>
            </a:r>
            <a:r>
              <a:rPr lang="es-EC" sz="2400" b="1" dirty="0" err="1">
                <a:solidFill>
                  <a:srgbClr val="C00000"/>
                </a:solidFill>
                <a:latin typeface="+mj-lt"/>
                <a:ea typeface="+mj-ea"/>
                <a:cs typeface="+mj-cs"/>
              </a:rPr>
              <a:t>Ceiling</a:t>
            </a:r>
            <a:r>
              <a:rPr lang="es-EC" sz="2400" b="1" dirty="0">
                <a:solidFill>
                  <a:srgbClr val="C00000"/>
                </a:solidFill>
                <a:latin typeface="+mj-lt"/>
                <a:ea typeface="+mj-ea"/>
                <a:cs typeface="+mj-cs"/>
              </a:rPr>
              <a:t> Jet).</a:t>
            </a:r>
          </a:p>
          <a:p>
            <a:pPr marL="342900" indent="-342900">
              <a:lnSpc>
                <a:spcPct val="107000"/>
              </a:lnSpc>
              <a:spcBef>
                <a:spcPct val="0"/>
              </a:spcBef>
              <a:buFont typeface="Arial" panose="020B0604020202020204" pitchFamily="34" charset="0"/>
              <a:buChar char="•"/>
            </a:pPr>
            <a:r>
              <a:rPr lang="es-EC" sz="2400" b="1" dirty="0">
                <a:solidFill>
                  <a:srgbClr val="C00000"/>
                </a:solidFill>
                <a:latin typeface="+mj-lt"/>
                <a:ea typeface="+mj-ea"/>
                <a:cs typeface="+mj-cs"/>
              </a:rPr>
              <a:t>Flujo de ventilación. </a:t>
            </a:r>
          </a:p>
        </p:txBody>
      </p:sp>
    </p:spTree>
    <p:extLst>
      <p:ext uri="{BB962C8B-B14F-4D97-AF65-F5344CB8AC3E}">
        <p14:creationId xmlns:p14="http://schemas.microsoft.com/office/powerpoint/2010/main" val="1810698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a:extLst>
              <a:ext uri="{FF2B5EF4-FFF2-40B4-BE49-F238E27FC236}">
                <a16:creationId xmlns:a16="http://schemas.microsoft.com/office/drawing/2014/main" id="{4F8A34C4-F125-4238-938E-681C7A8F1DE9}"/>
              </a:ext>
            </a:extLst>
          </p:cNvPr>
          <p:cNvSpPr txBox="1">
            <a:spLocks/>
          </p:cNvSpPr>
          <p:nvPr/>
        </p:nvSpPr>
        <p:spPr bwMode="auto">
          <a:xfrm>
            <a:off x="811640" y="705206"/>
            <a:ext cx="5965219" cy="57124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defPPr>
              <a:defRPr lang="es-ES"/>
            </a:defPPr>
            <a:lvl1pPr>
              <a:lnSpc>
                <a:spcPct val="107000"/>
              </a:lnSpc>
              <a:spcBef>
                <a:spcPct val="0"/>
              </a:spcBef>
              <a:buNone/>
              <a:defRPr sz="3200" b="1">
                <a:solidFill>
                  <a:srgbClr val="C00000"/>
                </a:solidFill>
                <a:effectLst>
                  <a:outerShdw blurRad="38100" dist="38100" dir="2700000" algn="tl">
                    <a:srgbClr val="000000">
                      <a:alpha val="43137"/>
                    </a:srgbClr>
                  </a:outerShdw>
                </a:effectLst>
                <a:latin typeface="+mj-lt"/>
                <a:ea typeface="+mj-ea"/>
                <a:cs typeface="+mj-cs"/>
              </a:defRPr>
            </a:lvl1pPr>
            <a:lvl2pPr marL="639763" indent="-246063">
              <a:spcBef>
                <a:spcPct val="20000"/>
              </a:spcBef>
              <a:buClr>
                <a:schemeClr val="accent1"/>
              </a:buClr>
              <a:buSzPct val="85000"/>
              <a:buFont typeface="Wingdings 2" panose="05020102010507070707" pitchFamily="18" charset="2"/>
              <a:buChar char=""/>
              <a:defRPr sz="2400">
                <a:latin typeface="Constantia" panose="02030602050306030303" pitchFamily="18" charset="0"/>
              </a:defRPr>
            </a:lvl2pPr>
            <a:lvl3pPr indent="-246063">
              <a:spcBef>
                <a:spcPct val="20000"/>
              </a:spcBef>
              <a:buClr>
                <a:schemeClr val="accent2"/>
              </a:buClr>
              <a:buSzPct val="70000"/>
              <a:buFont typeface="Wingdings 2" panose="05020102010507070707" pitchFamily="18" charset="2"/>
              <a:buChar char=""/>
              <a:defRPr sz="2100">
                <a:latin typeface="Constantia" panose="02030602050306030303" pitchFamily="18" charset="0"/>
              </a:defRPr>
            </a:lvl3pPr>
            <a:lvl4pPr marL="1187450" indent="-209550">
              <a:spcBef>
                <a:spcPct val="20000"/>
              </a:spcBef>
              <a:buClr>
                <a:srgbClr val="0BD0D9"/>
              </a:buClr>
              <a:buSzPct val="65000"/>
              <a:buFont typeface="Wingdings 2" panose="05020102010507070707" pitchFamily="18" charset="2"/>
              <a:buChar char=""/>
              <a:defRPr sz="2000">
                <a:latin typeface="Constantia" panose="02030602050306030303" pitchFamily="18" charset="0"/>
              </a:defRPr>
            </a:lvl4pPr>
            <a:lvl5pPr marL="1462088" indent="-209550">
              <a:spcBef>
                <a:spcPct val="20000"/>
              </a:spcBef>
              <a:buClr>
                <a:srgbClr val="10CF9B"/>
              </a:buClr>
              <a:buSzPct val="65000"/>
              <a:buFont typeface="Wingdings 2" panose="05020102010507070707" pitchFamily="18" charset="2"/>
              <a:buChar char=""/>
              <a:defRPr sz="2000">
                <a:latin typeface="Constantia" panose="02030602050306030303" pitchFamily="18" charset="0"/>
              </a:defRPr>
            </a:lvl5pPr>
            <a:lvl6pPr marL="1919288" indent="-209550" eaLnBrk="0" fontAlgn="base" hangingPunct="0">
              <a:spcBef>
                <a:spcPct val="20000"/>
              </a:spcBef>
              <a:spcAft>
                <a:spcPct val="0"/>
              </a:spcAft>
              <a:buClr>
                <a:srgbClr val="10CF9B"/>
              </a:buClr>
              <a:buSzPct val="65000"/>
              <a:buFont typeface="Wingdings 2" panose="05020102010507070707" pitchFamily="18" charset="2"/>
              <a:buChar char=""/>
              <a:defRPr sz="2000">
                <a:latin typeface="Constantia" panose="02030602050306030303" pitchFamily="18" charset="0"/>
              </a:defRPr>
            </a:lvl6pPr>
            <a:lvl7pPr marL="2376488" indent="-209550" eaLnBrk="0" fontAlgn="base" hangingPunct="0">
              <a:spcBef>
                <a:spcPct val="20000"/>
              </a:spcBef>
              <a:spcAft>
                <a:spcPct val="0"/>
              </a:spcAft>
              <a:buClr>
                <a:srgbClr val="10CF9B"/>
              </a:buClr>
              <a:buSzPct val="65000"/>
              <a:buFont typeface="Wingdings 2" panose="05020102010507070707" pitchFamily="18" charset="2"/>
              <a:buChar char=""/>
              <a:defRPr sz="2000">
                <a:latin typeface="Constantia" panose="02030602050306030303" pitchFamily="18" charset="0"/>
              </a:defRPr>
            </a:lvl7pPr>
            <a:lvl8pPr marL="2833688" indent="-209550" eaLnBrk="0" fontAlgn="base" hangingPunct="0">
              <a:spcBef>
                <a:spcPct val="20000"/>
              </a:spcBef>
              <a:spcAft>
                <a:spcPct val="0"/>
              </a:spcAft>
              <a:buClr>
                <a:srgbClr val="10CF9B"/>
              </a:buClr>
              <a:buSzPct val="65000"/>
              <a:buFont typeface="Wingdings 2" panose="05020102010507070707" pitchFamily="18" charset="2"/>
              <a:buChar char=""/>
              <a:defRPr sz="2000">
                <a:latin typeface="Constantia" panose="02030602050306030303" pitchFamily="18" charset="0"/>
              </a:defRPr>
            </a:lvl8pPr>
            <a:lvl9pPr marL="3290888" indent="-209550" eaLnBrk="0" fontAlgn="base" hangingPunct="0">
              <a:spcBef>
                <a:spcPct val="20000"/>
              </a:spcBef>
              <a:spcAft>
                <a:spcPct val="0"/>
              </a:spcAft>
              <a:buClr>
                <a:srgbClr val="10CF9B"/>
              </a:buClr>
              <a:buSzPct val="65000"/>
              <a:buFont typeface="Wingdings 2" panose="05020102010507070707" pitchFamily="18" charset="2"/>
              <a:buChar char=""/>
              <a:defRPr sz="2000">
                <a:latin typeface="Constantia" panose="02030602050306030303" pitchFamily="18" charset="0"/>
              </a:defRPr>
            </a:lvl9pPr>
          </a:lstStyle>
          <a:p>
            <a:r>
              <a:rPr lang="es-EC" altLang="es-EC" dirty="0"/>
              <a:t>Evolución del BACKDRAFT</a:t>
            </a:r>
          </a:p>
        </p:txBody>
      </p:sp>
      <p:pic>
        <p:nvPicPr>
          <p:cNvPr id="3" name="Imagen 2">
            <a:extLst>
              <a:ext uri="{FF2B5EF4-FFF2-40B4-BE49-F238E27FC236}">
                <a16:creationId xmlns:a16="http://schemas.microsoft.com/office/drawing/2014/main" id="{FF18F42B-E302-4D6F-B0E5-94A493C3679D}"/>
              </a:ext>
            </a:extLst>
          </p:cNvPr>
          <p:cNvPicPr>
            <a:picLocks noChangeAspect="1"/>
          </p:cNvPicPr>
          <p:nvPr/>
        </p:nvPicPr>
        <p:blipFill rotWithShape="1">
          <a:blip r:embed="rId2"/>
          <a:srcRect r="51646" b="11769"/>
          <a:stretch/>
        </p:blipFill>
        <p:spPr>
          <a:xfrm>
            <a:off x="2308532" y="1759615"/>
            <a:ext cx="7366692" cy="4458303"/>
          </a:xfrm>
          <a:prstGeom prst="rect">
            <a:avLst/>
          </a:prstGeom>
        </p:spPr>
      </p:pic>
    </p:spTree>
    <p:extLst>
      <p:ext uri="{BB962C8B-B14F-4D97-AF65-F5344CB8AC3E}">
        <p14:creationId xmlns:p14="http://schemas.microsoft.com/office/powerpoint/2010/main" val="3611010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a:extLst>
              <a:ext uri="{FF2B5EF4-FFF2-40B4-BE49-F238E27FC236}">
                <a16:creationId xmlns:a16="http://schemas.microsoft.com/office/drawing/2014/main" id="{4F8A34C4-F125-4238-938E-681C7A8F1DE9}"/>
              </a:ext>
            </a:extLst>
          </p:cNvPr>
          <p:cNvSpPr txBox="1">
            <a:spLocks/>
          </p:cNvSpPr>
          <p:nvPr/>
        </p:nvSpPr>
        <p:spPr bwMode="auto">
          <a:xfrm>
            <a:off x="811640" y="705206"/>
            <a:ext cx="5965219" cy="57124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defPPr>
              <a:defRPr lang="es-ES"/>
            </a:defPPr>
            <a:lvl1pPr>
              <a:lnSpc>
                <a:spcPct val="107000"/>
              </a:lnSpc>
              <a:spcBef>
                <a:spcPct val="0"/>
              </a:spcBef>
              <a:buNone/>
              <a:defRPr sz="3200" b="1">
                <a:solidFill>
                  <a:srgbClr val="C00000"/>
                </a:solidFill>
                <a:effectLst>
                  <a:outerShdw blurRad="38100" dist="38100" dir="2700000" algn="tl">
                    <a:srgbClr val="000000">
                      <a:alpha val="43137"/>
                    </a:srgbClr>
                  </a:outerShdw>
                </a:effectLst>
                <a:latin typeface="+mj-lt"/>
                <a:ea typeface="+mj-ea"/>
                <a:cs typeface="+mj-cs"/>
              </a:defRPr>
            </a:lvl1pPr>
            <a:lvl2pPr marL="639763" indent="-246063">
              <a:spcBef>
                <a:spcPct val="20000"/>
              </a:spcBef>
              <a:buClr>
                <a:schemeClr val="accent1"/>
              </a:buClr>
              <a:buSzPct val="85000"/>
              <a:buFont typeface="Wingdings 2" panose="05020102010507070707" pitchFamily="18" charset="2"/>
              <a:buChar char=""/>
              <a:defRPr sz="2400">
                <a:latin typeface="Constantia" panose="02030602050306030303" pitchFamily="18" charset="0"/>
              </a:defRPr>
            </a:lvl2pPr>
            <a:lvl3pPr indent="-246063">
              <a:spcBef>
                <a:spcPct val="20000"/>
              </a:spcBef>
              <a:buClr>
                <a:schemeClr val="accent2"/>
              </a:buClr>
              <a:buSzPct val="70000"/>
              <a:buFont typeface="Wingdings 2" panose="05020102010507070707" pitchFamily="18" charset="2"/>
              <a:buChar char=""/>
              <a:defRPr sz="2100">
                <a:latin typeface="Constantia" panose="02030602050306030303" pitchFamily="18" charset="0"/>
              </a:defRPr>
            </a:lvl3pPr>
            <a:lvl4pPr marL="1187450" indent="-209550">
              <a:spcBef>
                <a:spcPct val="20000"/>
              </a:spcBef>
              <a:buClr>
                <a:srgbClr val="0BD0D9"/>
              </a:buClr>
              <a:buSzPct val="65000"/>
              <a:buFont typeface="Wingdings 2" panose="05020102010507070707" pitchFamily="18" charset="2"/>
              <a:buChar char=""/>
              <a:defRPr sz="2000">
                <a:latin typeface="Constantia" panose="02030602050306030303" pitchFamily="18" charset="0"/>
              </a:defRPr>
            </a:lvl4pPr>
            <a:lvl5pPr marL="1462088" indent="-209550">
              <a:spcBef>
                <a:spcPct val="20000"/>
              </a:spcBef>
              <a:buClr>
                <a:srgbClr val="10CF9B"/>
              </a:buClr>
              <a:buSzPct val="65000"/>
              <a:buFont typeface="Wingdings 2" panose="05020102010507070707" pitchFamily="18" charset="2"/>
              <a:buChar char=""/>
              <a:defRPr sz="2000">
                <a:latin typeface="Constantia" panose="02030602050306030303" pitchFamily="18" charset="0"/>
              </a:defRPr>
            </a:lvl5pPr>
            <a:lvl6pPr marL="1919288" indent="-209550" eaLnBrk="0" fontAlgn="base" hangingPunct="0">
              <a:spcBef>
                <a:spcPct val="20000"/>
              </a:spcBef>
              <a:spcAft>
                <a:spcPct val="0"/>
              </a:spcAft>
              <a:buClr>
                <a:srgbClr val="10CF9B"/>
              </a:buClr>
              <a:buSzPct val="65000"/>
              <a:buFont typeface="Wingdings 2" panose="05020102010507070707" pitchFamily="18" charset="2"/>
              <a:buChar char=""/>
              <a:defRPr sz="2000">
                <a:latin typeface="Constantia" panose="02030602050306030303" pitchFamily="18" charset="0"/>
              </a:defRPr>
            </a:lvl6pPr>
            <a:lvl7pPr marL="2376488" indent="-209550" eaLnBrk="0" fontAlgn="base" hangingPunct="0">
              <a:spcBef>
                <a:spcPct val="20000"/>
              </a:spcBef>
              <a:spcAft>
                <a:spcPct val="0"/>
              </a:spcAft>
              <a:buClr>
                <a:srgbClr val="10CF9B"/>
              </a:buClr>
              <a:buSzPct val="65000"/>
              <a:buFont typeface="Wingdings 2" panose="05020102010507070707" pitchFamily="18" charset="2"/>
              <a:buChar char=""/>
              <a:defRPr sz="2000">
                <a:latin typeface="Constantia" panose="02030602050306030303" pitchFamily="18" charset="0"/>
              </a:defRPr>
            </a:lvl7pPr>
            <a:lvl8pPr marL="2833688" indent="-209550" eaLnBrk="0" fontAlgn="base" hangingPunct="0">
              <a:spcBef>
                <a:spcPct val="20000"/>
              </a:spcBef>
              <a:spcAft>
                <a:spcPct val="0"/>
              </a:spcAft>
              <a:buClr>
                <a:srgbClr val="10CF9B"/>
              </a:buClr>
              <a:buSzPct val="65000"/>
              <a:buFont typeface="Wingdings 2" panose="05020102010507070707" pitchFamily="18" charset="2"/>
              <a:buChar char=""/>
              <a:defRPr sz="2000">
                <a:latin typeface="Constantia" panose="02030602050306030303" pitchFamily="18" charset="0"/>
              </a:defRPr>
            </a:lvl8pPr>
            <a:lvl9pPr marL="3290888" indent="-209550" eaLnBrk="0" fontAlgn="base" hangingPunct="0">
              <a:spcBef>
                <a:spcPct val="20000"/>
              </a:spcBef>
              <a:spcAft>
                <a:spcPct val="0"/>
              </a:spcAft>
              <a:buClr>
                <a:srgbClr val="10CF9B"/>
              </a:buClr>
              <a:buSzPct val="65000"/>
              <a:buFont typeface="Wingdings 2" panose="05020102010507070707" pitchFamily="18" charset="2"/>
              <a:buChar char=""/>
              <a:defRPr sz="2000">
                <a:latin typeface="Constantia" panose="02030602050306030303" pitchFamily="18" charset="0"/>
              </a:defRPr>
            </a:lvl9pPr>
          </a:lstStyle>
          <a:p>
            <a:r>
              <a:rPr lang="es-EC" altLang="es-EC" dirty="0"/>
              <a:t>Evolución del BACKDRAFT</a:t>
            </a:r>
          </a:p>
        </p:txBody>
      </p:sp>
      <p:pic>
        <p:nvPicPr>
          <p:cNvPr id="3" name="Imagen 2">
            <a:extLst>
              <a:ext uri="{FF2B5EF4-FFF2-40B4-BE49-F238E27FC236}">
                <a16:creationId xmlns:a16="http://schemas.microsoft.com/office/drawing/2014/main" id="{FF18F42B-E302-4D6F-B0E5-94A493C3679D}"/>
              </a:ext>
            </a:extLst>
          </p:cNvPr>
          <p:cNvPicPr>
            <a:picLocks noChangeAspect="1"/>
          </p:cNvPicPr>
          <p:nvPr/>
        </p:nvPicPr>
        <p:blipFill rotWithShape="1">
          <a:blip r:embed="rId2"/>
          <a:srcRect l="46932" b="11274"/>
          <a:stretch/>
        </p:blipFill>
        <p:spPr>
          <a:xfrm>
            <a:off x="2082157" y="1733006"/>
            <a:ext cx="8409963" cy="4663628"/>
          </a:xfrm>
          <a:prstGeom prst="rect">
            <a:avLst/>
          </a:prstGeom>
        </p:spPr>
      </p:pic>
    </p:spTree>
    <p:extLst>
      <p:ext uri="{BB962C8B-B14F-4D97-AF65-F5344CB8AC3E}">
        <p14:creationId xmlns:p14="http://schemas.microsoft.com/office/powerpoint/2010/main" val="28906208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C767686-579E-470A-BCDE-CCDDC698DCDB}"/>
              </a:ext>
            </a:extLst>
          </p:cNvPr>
          <p:cNvPicPr>
            <a:picLocks noChangeAspect="1"/>
          </p:cNvPicPr>
          <p:nvPr/>
        </p:nvPicPr>
        <p:blipFill rotWithShape="1">
          <a:blip r:embed="rId2"/>
          <a:srcRect r="49547"/>
          <a:stretch/>
        </p:blipFill>
        <p:spPr>
          <a:xfrm>
            <a:off x="2060449" y="1702026"/>
            <a:ext cx="7902157" cy="4650060"/>
          </a:xfrm>
          <a:prstGeom prst="rect">
            <a:avLst/>
          </a:prstGeom>
        </p:spPr>
      </p:pic>
      <p:sp>
        <p:nvSpPr>
          <p:cNvPr id="6" name="1 Título">
            <a:extLst>
              <a:ext uri="{FF2B5EF4-FFF2-40B4-BE49-F238E27FC236}">
                <a16:creationId xmlns:a16="http://schemas.microsoft.com/office/drawing/2014/main" id="{4D003E5B-C446-4212-86C0-08041CC9AA67}"/>
              </a:ext>
            </a:extLst>
          </p:cNvPr>
          <p:cNvSpPr txBox="1">
            <a:spLocks/>
          </p:cNvSpPr>
          <p:nvPr/>
        </p:nvSpPr>
        <p:spPr bwMode="auto">
          <a:xfrm>
            <a:off x="811640" y="705206"/>
            <a:ext cx="5965219" cy="57124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defPPr>
              <a:defRPr lang="es-ES"/>
            </a:defPPr>
            <a:lvl1pPr>
              <a:lnSpc>
                <a:spcPct val="107000"/>
              </a:lnSpc>
              <a:spcBef>
                <a:spcPct val="0"/>
              </a:spcBef>
              <a:buNone/>
              <a:defRPr sz="3200" b="1">
                <a:solidFill>
                  <a:srgbClr val="C00000"/>
                </a:solidFill>
                <a:effectLst>
                  <a:outerShdw blurRad="38100" dist="38100" dir="2700000" algn="tl">
                    <a:srgbClr val="000000">
                      <a:alpha val="43137"/>
                    </a:srgbClr>
                  </a:outerShdw>
                </a:effectLst>
                <a:latin typeface="+mj-lt"/>
                <a:ea typeface="+mj-ea"/>
                <a:cs typeface="+mj-cs"/>
              </a:defRPr>
            </a:lvl1pPr>
            <a:lvl2pPr marL="639763" indent="-246063">
              <a:spcBef>
                <a:spcPct val="20000"/>
              </a:spcBef>
              <a:buClr>
                <a:schemeClr val="accent1"/>
              </a:buClr>
              <a:buSzPct val="85000"/>
              <a:buFont typeface="Wingdings 2" panose="05020102010507070707" pitchFamily="18" charset="2"/>
              <a:buChar char=""/>
              <a:defRPr sz="2400">
                <a:latin typeface="Constantia" panose="02030602050306030303" pitchFamily="18" charset="0"/>
              </a:defRPr>
            </a:lvl2pPr>
            <a:lvl3pPr indent="-246063">
              <a:spcBef>
                <a:spcPct val="20000"/>
              </a:spcBef>
              <a:buClr>
                <a:schemeClr val="accent2"/>
              </a:buClr>
              <a:buSzPct val="70000"/>
              <a:buFont typeface="Wingdings 2" panose="05020102010507070707" pitchFamily="18" charset="2"/>
              <a:buChar char=""/>
              <a:defRPr sz="2100">
                <a:latin typeface="Constantia" panose="02030602050306030303" pitchFamily="18" charset="0"/>
              </a:defRPr>
            </a:lvl3pPr>
            <a:lvl4pPr marL="1187450" indent="-209550">
              <a:spcBef>
                <a:spcPct val="20000"/>
              </a:spcBef>
              <a:buClr>
                <a:srgbClr val="0BD0D9"/>
              </a:buClr>
              <a:buSzPct val="65000"/>
              <a:buFont typeface="Wingdings 2" panose="05020102010507070707" pitchFamily="18" charset="2"/>
              <a:buChar char=""/>
              <a:defRPr sz="2000">
                <a:latin typeface="Constantia" panose="02030602050306030303" pitchFamily="18" charset="0"/>
              </a:defRPr>
            </a:lvl4pPr>
            <a:lvl5pPr marL="1462088" indent="-209550">
              <a:spcBef>
                <a:spcPct val="20000"/>
              </a:spcBef>
              <a:buClr>
                <a:srgbClr val="10CF9B"/>
              </a:buClr>
              <a:buSzPct val="65000"/>
              <a:buFont typeface="Wingdings 2" panose="05020102010507070707" pitchFamily="18" charset="2"/>
              <a:buChar char=""/>
              <a:defRPr sz="2000">
                <a:latin typeface="Constantia" panose="02030602050306030303" pitchFamily="18" charset="0"/>
              </a:defRPr>
            </a:lvl5pPr>
            <a:lvl6pPr marL="1919288" indent="-209550" eaLnBrk="0" fontAlgn="base" hangingPunct="0">
              <a:spcBef>
                <a:spcPct val="20000"/>
              </a:spcBef>
              <a:spcAft>
                <a:spcPct val="0"/>
              </a:spcAft>
              <a:buClr>
                <a:srgbClr val="10CF9B"/>
              </a:buClr>
              <a:buSzPct val="65000"/>
              <a:buFont typeface="Wingdings 2" panose="05020102010507070707" pitchFamily="18" charset="2"/>
              <a:buChar char=""/>
              <a:defRPr sz="2000">
                <a:latin typeface="Constantia" panose="02030602050306030303" pitchFamily="18" charset="0"/>
              </a:defRPr>
            </a:lvl6pPr>
            <a:lvl7pPr marL="2376488" indent="-209550" eaLnBrk="0" fontAlgn="base" hangingPunct="0">
              <a:spcBef>
                <a:spcPct val="20000"/>
              </a:spcBef>
              <a:spcAft>
                <a:spcPct val="0"/>
              </a:spcAft>
              <a:buClr>
                <a:srgbClr val="10CF9B"/>
              </a:buClr>
              <a:buSzPct val="65000"/>
              <a:buFont typeface="Wingdings 2" panose="05020102010507070707" pitchFamily="18" charset="2"/>
              <a:buChar char=""/>
              <a:defRPr sz="2000">
                <a:latin typeface="Constantia" panose="02030602050306030303" pitchFamily="18" charset="0"/>
              </a:defRPr>
            </a:lvl7pPr>
            <a:lvl8pPr marL="2833688" indent="-209550" eaLnBrk="0" fontAlgn="base" hangingPunct="0">
              <a:spcBef>
                <a:spcPct val="20000"/>
              </a:spcBef>
              <a:spcAft>
                <a:spcPct val="0"/>
              </a:spcAft>
              <a:buClr>
                <a:srgbClr val="10CF9B"/>
              </a:buClr>
              <a:buSzPct val="65000"/>
              <a:buFont typeface="Wingdings 2" panose="05020102010507070707" pitchFamily="18" charset="2"/>
              <a:buChar char=""/>
              <a:defRPr sz="2000">
                <a:latin typeface="Constantia" panose="02030602050306030303" pitchFamily="18" charset="0"/>
              </a:defRPr>
            </a:lvl8pPr>
            <a:lvl9pPr marL="3290888" indent="-209550" eaLnBrk="0" fontAlgn="base" hangingPunct="0">
              <a:spcBef>
                <a:spcPct val="20000"/>
              </a:spcBef>
              <a:spcAft>
                <a:spcPct val="0"/>
              </a:spcAft>
              <a:buClr>
                <a:srgbClr val="10CF9B"/>
              </a:buClr>
              <a:buSzPct val="65000"/>
              <a:buFont typeface="Wingdings 2" panose="05020102010507070707" pitchFamily="18" charset="2"/>
              <a:buChar char=""/>
              <a:defRPr sz="2000">
                <a:latin typeface="Constantia" panose="02030602050306030303" pitchFamily="18" charset="0"/>
              </a:defRPr>
            </a:lvl9pPr>
          </a:lstStyle>
          <a:p>
            <a:r>
              <a:rPr lang="es-EC" altLang="es-EC" dirty="0"/>
              <a:t>Evolución del BACKDRAFT</a:t>
            </a:r>
          </a:p>
        </p:txBody>
      </p:sp>
    </p:spTree>
    <p:extLst>
      <p:ext uri="{BB962C8B-B14F-4D97-AF65-F5344CB8AC3E}">
        <p14:creationId xmlns:p14="http://schemas.microsoft.com/office/powerpoint/2010/main" val="3271602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C767686-579E-470A-BCDE-CCDDC698DCDB}"/>
              </a:ext>
            </a:extLst>
          </p:cNvPr>
          <p:cNvPicPr>
            <a:picLocks noChangeAspect="1"/>
          </p:cNvPicPr>
          <p:nvPr/>
        </p:nvPicPr>
        <p:blipFill rotWithShape="1">
          <a:blip r:embed="rId2"/>
          <a:srcRect l="50000"/>
          <a:stretch/>
        </p:blipFill>
        <p:spPr>
          <a:xfrm>
            <a:off x="1988889" y="1587807"/>
            <a:ext cx="7965008" cy="4729445"/>
          </a:xfrm>
          <a:prstGeom prst="rect">
            <a:avLst/>
          </a:prstGeom>
        </p:spPr>
      </p:pic>
      <p:sp>
        <p:nvSpPr>
          <p:cNvPr id="6" name="1 Título">
            <a:extLst>
              <a:ext uri="{FF2B5EF4-FFF2-40B4-BE49-F238E27FC236}">
                <a16:creationId xmlns:a16="http://schemas.microsoft.com/office/drawing/2014/main" id="{4D003E5B-C446-4212-86C0-08041CC9AA67}"/>
              </a:ext>
            </a:extLst>
          </p:cNvPr>
          <p:cNvSpPr txBox="1">
            <a:spLocks/>
          </p:cNvSpPr>
          <p:nvPr/>
        </p:nvSpPr>
        <p:spPr bwMode="auto">
          <a:xfrm>
            <a:off x="811640" y="705206"/>
            <a:ext cx="5965219" cy="57124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defPPr>
              <a:defRPr lang="es-ES"/>
            </a:defPPr>
            <a:lvl1pPr>
              <a:lnSpc>
                <a:spcPct val="107000"/>
              </a:lnSpc>
              <a:spcBef>
                <a:spcPct val="0"/>
              </a:spcBef>
              <a:buNone/>
              <a:defRPr sz="3200" b="1">
                <a:solidFill>
                  <a:srgbClr val="C00000"/>
                </a:solidFill>
                <a:effectLst>
                  <a:outerShdw blurRad="38100" dist="38100" dir="2700000" algn="tl">
                    <a:srgbClr val="000000">
                      <a:alpha val="43137"/>
                    </a:srgbClr>
                  </a:outerShdw>
                </a:effectLst>
                <a:latin typeface="+mj-lt"/>
                <a:ea typeface="+mj-ea"/>
                <a:cs typeface="+mj-cs"/>
              </a:defRPr>
            </a:lvl1pPr>
            <a:lvl2pPr marL="639763" indent="-246063">
              <a:spcBef>
                <a:spcPct val="20000"/>
              </a:spcBef>
              <a:buClr>
                <a:schemeClr val="accent1"/>
              </a:buClr>
              <a:buSzPct val="85000"/>
              <a:buFont typeface="Wingdings 2" panose="05020102010507070707" pitchFamily="18" charset="2"/>
              <a:buChar char=""/>
              <a:defRPr sz="2400">
                <a:latin typeface="Constantia" panose="02030602050306030303" pitchFamily="18" charset="0"/>
              </a:defRPr>
            </a:lvl2pPr>
            <a:lvl3pPr indent="-246063">
              <a:spcBef>
                <a:spcPct val="20000"/>
              </a:spcBef>
              <a:buClr>
                <a:schemeClr val="accent2"/>
              </a:buClr>
              <a:buSzPct val="70000"/>
              <a:buFont typeface="Wingdings 2" panose="05020102010507070707" pitchFamily="18" charset="2"/>
              <a:buChar char=""/>
              <a:defRPr sz="2100">
                <a:latin typeface="Constantia" panose="02030602050306030303" pitchFamily="18" charset="0"/>
              </a:defRPr>
            </a:lvl3pPr>
            <a:lvl4pPr marL="1187450" indent="-209550">
              <a:spcBef>
                <a:spcPct val="20000"/>
              </a:spcBef>
              <a:buClr>
                <a:srgbClr val="0BD0D9"/>
              </a:buClr>
              <a:buSzPct val="65000"/>
              <a:buFont typeface="Wingdings 2" panose="05020102010507070707" pitchFamily="18" charset="2"/>
              <a:buChar char=""/>
              <a:defRPr sz="2000">
                <a:latin typeface="Constantia" panose="02030602050306030303" pitchFamily="18" charset="0"/>
              </a:defRPr>
            </a:lvl4pPr>
            <a:lvl5pPr marL="1462088" indent="-209550">
              <a:spcBef>
                <a:spcPct val="20000"/>
              </a:spcBef>
              <a:buClr>
                <a:srgbClr val="10CF9B"/>
              </a:buClr>
              <a:buSzPct val="65000"/>
              <a:buFont typeface="Wingdings 2" panose="05020102010507070707" pitchFamily="18" charset="2"/>
              <a:buChar char=""/>
              <a:defRPr sz="2000">
                <a:latin typeface="Constantia" panose="02030602050306030303" pitchFamily="18" charset="0"/>
              </a:defRPr>
            </a:lvl5pPr>
            <a:lvl6pPr marL="1919288" indent="-209550" eaLnBrk="0" fontAlgn="base" hangingPunct="0">
              <a:spcBef>
                <a:spcPct val="20000"/>
              </a:spcBef>
              <a:spcAft>
                <a:spcPct val="0"/>
              </a:spcAft>
              <a:buClr>
                <a:srgbClr val="10CF9B"/>
              </a:buClr>
              <a:buSzPct val="65000"/>
              <a:buFont typeface="Wingdings 2" panose="05020102010507070707" pitchFamily="18" charset="2"/>
              <a:buChar char=""/>
              <a:defRPr sz="2000">
                <a:latin typeface="Constantia" panose="02030602050306030303" pitchFamily="18" charset="0"/>
              </a:defRPr>
            </a:lvl6pPr>
            <a:lvl7pPr marL="2376488" indent="-209550" eaLnBrk="0" fontAlgn="base" hangingPunct="0">
              <a:spcBef>
                <a:spcPct val="20000"/>
              </a:spcBef>
              <a:spcAft>
                <a:spcPct val="0"/>
              </a:spcAft>
              <a:buClr>
                <a:srgbClr val="10CF9B"/>
              </a:buClr>
              <a:buSzPct val="65000"/>
              <a:buFont typeface="Wingdings 2" panose="05020102010507070707" pitchFamily="18" charset="2"/>
              <a:buChar char=""/>
              <a:defRPr sz="2000">
                <a:latin typeface="Constantia" panose="02030602050306030303" pitchFamily="18" charset="0"/>
              </a:defRPr>
            </a:lvl7pPr>
            <a:lvl8pPr marL="2833688" indent="-209550" eaLnBrk="0" fontAlgn="base" hangingPunct="0">
              <a:spcBef>
                <a:spcPct val="20000"/>
              </a:spcBef>
              <a:spcAft>
                <a:spcPct val="0"/>
              </a:spcAft>
              <a:buClr>
                <a:srgbClr val="10CF9B"/>
              </a:buClr>
              <a:buSzPct val="65000"/>
              <a:buFont typeface="Wingdings 2" panose="05020102010507070707" pitchFamily="18" charset="2"/>
              <a:buChar char=""/>
              <a:defRPr sz="2000">
                <a:latin typeface="Constantia" panose="02030602050306030303" pitchFamily="18" charset="0"/>
              </a:defRPr>
            </a:lvl8pPr>
            <a:lvl9pPr marL="3290888" indent="-209550" eaLnBrk="0" fontAlgn="base" hangingPunct="0">
              <a:spcBef>
                <a:spcPct val="20000"/>
              </a:spcBef>
              <a:spcAft>
                <a:spcPct val="0"/>
              </a:spcAft>
              <a:buClr>
                <a:srgbClr val="10CF9B"/>
              </a:buClr>
              <a:buSzPct val="65000"/>
              <a:buFont typeface="Wingdings 2" panose="05020102010507070707" pitchFamily="18" charset="2"/>
              <a:buChar char=""/>
              <a:defRPr sz="2000">
                <a:latin typeface="Constantia" panose="02030602050306030303" pitchFamily="18" charset="0"/>
              </a:defRPr>
            </a:lvl9pPr>
          </a:lstStyle>
          <a:p>
            <a:r>
              <a:rPr lang="es-EC" altLang="es-EC" dirty="0"/>
              <a:t>Evolución del BACKDRAFT</a:t>
            </a:r>
          </a:p>
        </p:txBody>
      </p:sp>
    </p:spTree>
    <p:extLst>
      <p:ext uri="{BB962C8B-B14F-4D97-AF65-F5344CB8AC3E}">
        <p14:creationId xmlns:p14="http://schemas.microsoft.com/office/powerpoint/2010/main" val="37416051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37B8544-F272-463D-A507-5E75336260B7}"/>
              </a:ext>
            </a:extLst>
          </p:cNvPr>
          <p:cNvPicPr>
            <a:picLocks noChangeAspect="1"/>
          </p:cNvPicPr>
          <p:nvPr/>
        </p:nvPicPr>
        <p:blipFill rotWithShape="1">
          <a:blip r:embed="rId2"/>
          <a:srcRect r="53094"/>
          <a:stretch/>
        </p:blipFill>
        <p:spPr>
          <a:xfrm>
            <a:off x="2263615" y="1735244"/>
            <a:ext cx="7542236" cy="4495928"/>
          </a:xfrm>
          <a:prstGeom prst="rect">
            <a:avLst/>
          </a:prstGeom>
        </p:spPr>
      </p:pic>
      <p:sp>
        <p:nvSpPr>
          <p:cNvPr id="6" name="1 Título">
            <a:extLst>
              <a:ext uri="{FF2B5EF4-FFF2-40B4-BE49-F238E27FC236}">
                <a16:creationId xmlns:a16="http://schemas.microsoft.com/office/drawing/2014/main" id="{ED529B48-08EA-4EAD-B8AE-4330D4361121}"/>
              </a:ext>
            </a:extLst>
          </p:cNvPr>
          <p:cNvSpPr txBox="1">
            <a:spLocks/>
          </p:cNvSpPr>
          <p:nvPr/>
        </p:nvSpPr>
        <p:spPr bwMode="auto">
          <a:xfrm>
            <a:off x="811640" y="705206"/>
            <a:ext cx="5965219" cy="57124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defPPr>
              <a:defRPr lang="es-ES"/>
            </a:defPPr>
            <a:lvl1pPr>
              <a:lnSpc>
                <a:spcPct val="107000"/>
              </a:lnSpc>
              <a:spcBef>
                <a:spcPct val="0"/>
              </a:spcBef>
              <a:buNone/>
              <a:defRPr sz="3200" b="1">
                <a:solidFill>
                  <a:srgbClr val="C00000"/>
                </a:solidFill>
                <a:effectLst>
                  <a:outerShdw blurRad="38100" dist="38100" dir="2700000" algn="tl">
                    <a:srgbClr val="000000">
                      <a:alpha val="43137"/>
                    </a:srgbClr>
                  </a:outerShdw>
                </a:effectLst>
                <a:latin typeface="+mj-lt"/>
                <a:ea typeface="+mj-ea"/>
                <a:cs typeface="+mj-cs"/>
              </a:defRPr>
            </a:lvl1pPr>
            <a:lvl2pPr marL="639763" indent="-246063">
              <a:spcBef>
                <a:spcPct val="20000"/>
              </a:spcBef>
              <a:buClr>
                <a:schemeClr val="accent1"/>
              </a:buClr>
              <a:buSzPct val="85000"/>
              <a:buFont typeface="Wingdings 2" panose="05020102010507070707" pitchFamily="18" charset="2"/>
              <a:buChar char=""/>
              <a:defRPr sz="2400">
                <a:latin typeface="Constantia" panose="02030602050306030303" pitchFamily="18" charset="0"/>
              </a:defRPr>
            </a:lvl2pPr>
            <a:lvl3pPr indent="-246063">
              <a:spcBef>
                <a:spcPct val="20000"/>
              </a:spcBef>
              <a:buClr>
                <a:schemeClr val="accent2"/>
              </a:buClr>
              <a:buSzPct val="70000"/>
              <a:buFont typeface="Wingdings 2" panose="05020102010507070707" pitchFamily="18" charset="2"/>
              <a:buChar char=""/>
              <a:defRPr sz="2100">
                <a:latin typeface="Constantia" panose="02030602050306030303" pitchFamily="18" charset="0"/>
              </a:defRPr>
            </a:lvl3pPr>
            <a:lvl4pPr marL="1187450" indent="-209550">
              <a:spcBef>
                <a:spcPct val="20000"/>
              </a:spcBef>
              <a:buClr>
                <a:srgbClr val="0BD0D9"/>
              </a:buClr>
              <a:buSzPct val="65000"/>
              <a:buFont typeface="Wingdings 2" panose="05020102010507070707" pitchFamily="18" charset="2"/>
              <a:buChar char=""/>
              <a:defRPr sz="2000">
                <a:latin typeface="Constantia" panose="02030602050306030303" pitchFamily="18" charset="0"/>
              </a:defRPr>
            </a:lvl4pPr>
            <a:lvl5pPr marL="1462088" indent="-209550">
              <a:spcBef>
                <a:spcPct val="20000"/>
              </a:spcBef>
              <a:buClr>
                <a:srgbClr val="10CF9B"/>
              </a:buClr>
              <a:buSzPct val="65000"/>
              <a:buFont typeface="Wingdings 2" panose="05020102010507070707" pitchFamily="18" charset="2"/>
              <a:buChar char=""/>
              <a:defRPr sz="2000">
                <a:latin typeface="Constantia" panose="02030602050306030303" pitchFamily="18" charset="0"/>
              </a:defRPr>
            </a:lvl5pPr>
            <a:lvl6pPr marL="1919288" indent="-209550" eaLnBrk="0" fontAlgn="base" hangingPunct="0">
              <a:spcBef>
                <a:spcPct val="20000"/>
              </a:spcBef>
              <a:spcAft>
                <a:spcPct val="0"/>
              </a:spcAft>
              <a:buClr>
                <a:srgbClr val="10CF9B"/>
              </a:buClr>
              <a:buSzPct val="65000"/>
              <a:buFont typeface="Wingdings 2" panose="05020102010507070707" pitchFamily="18" charset="2"/>
              <a:buChar char=""/>
              <a:defRPr sz="2000">
                <a:latin typeface="Constantia" panose="02030602050306030303" pitchFamily="18" charset="0"/>
              </a:defRPr>
            </a:lvl6pPr>
            <a:lvl7pPr marL="2376488" indent="-209550" eaLnBrk="0" fontAlgn="base" hangingPunct="0">
              <a:spcBef>
                <a:spcPct val="20000"/>
              </a:spcBef>
              <a:spcAft>
                <a:spcPct val="0"/>
              </a:spcAft>
              <a:buClr>
                <a:srgbClr val="10CF9B"/>
              </a:buClr>
              <a:buSzPct val="65000"/>
              <a:buFont typeface="Wingdings 2" panose="05020102010507070707" pitchFamily="18" charset="2"/>
              <a:buChar char=""/>
              <a:defRPr sz="2000">
                <a:latin typeface="Constantia" panose="02030602050306030303" pitchFamily="18" charset="0"/>
              </a:defRPr>
            </a:lvl7pPr>
            <a:lvl8pPr marL="2833688" indent="-209550" eaLnBrk="0" fontAlgn="base" hangingPunct="0">
              <a:spcBef>
                <a:spcPct val="20000"/>
              </a:spcBef>
              <a:spcAft>
                <a:spcPct val="0"/>
              </a:spcAft>
              <a:buClr>
                <a:srgbClr val="10CF9B"/>
              </a:buClr>
              <a:buSzPct val="65000"/>
              <a:buFont typeface="Wingdings 2" panose="05020102010507070707" pitchFamily="18" charset="2"/>
              <a:buChar char=""/>
              <a:defRPr sz="2000">
                <a:latin typeface="Constantia" panose="02030602050306030303" pitchFamily="18" charset="0"/>
              </a:defRPr>
            </a:lvl8pPr>
            <a:lvl9pPr marL="3290888" indent="-209550" eaLnBrk="0" fontAlgn="base" hangingPunct="0">
              <a:spcBef>
                <a:spcPct val="20000"/>
              </a:spcBef>
              <a:spcAft>
                <a:spcPct val="0"/>
              </a:spcAft>
              <a:buClr>
                <a:srgbClr val="10CF9B"/>
              </a:buClr>
              <a:buSzPct val="65000"/>
              <a:buFont typeface="Wingdings 2" panose="05020102010507070707" pitchFamily="18" charset="2"/>
              <a:buChar char=""/>
              <a:defRPr sz="2000">
                <a:latin typeface="Constantia" panose="02030602050306030303" pitchFamily="18" charset="0"/>
              </a:defRPr>
            </a:lvl9pPr>
          </a:lstStyle>
          <a:p>
            <a:r>
              <a:rPr lang="es-EC" altLang="es-EC" dirty="0"/>
              <a:t>Evolución del BACKDRAFT</a:t>
            </a:r>
          </a:p>
        </p:txBody>
      </p:sp>
    </p:spTree>
    <p:extLst>
      <p:ext uri="{BB962C8B-B14F-4D97-AF65-F5344CB8AC3E}">
        <p14:creationId xmlns:p14="http://schemas.microsoft.com/office/powerpoint/2010/main" val="3553289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37B8544-F272-463D-A507-5E75336260B7}"/>
              </a:ext>
            </a:extLst>
          </p:cNvPr>
          <p:cNvPicPr>
            <a:picLocks noChangeAspect="1"/>
          </p:cNvPicPr>
          <p:nvPr/>
        </p:nvPicPr>
        <p:blipFill rotWithShape="1">
          <a:blip r:embed="rId2"/>
          <a:srcRect l="50000"/>
          <a:stretch/>
        </p:blipFill>
        <p:spPr>
          <a:xfrm>
            <a:off x="2226706" y="1733005"/>
            <a:ext cx="8292034" cy="4637042"/>
          </a:xfrm>
          <a:prstGeom prst="rect">
            <a:avLst/>
          </a:prstGeom>
        </p:spPr>
      </p:pic>
      <p:sp>
        <p:nvSpPr>
          <p:cNvPr id="6" name="1 Título">
            <a:extLst>
              <a:ext uri="{FF2B5EF4-FFF2-40B4-BE49-F238E27FC236}">
                <a16:creationId xmlns:a16="http://schemas.microsoft.com/office/drawing/2014/main" id="{ED529B48-08EA-4EAD-B8AE-4330D4361121}"/>
              </a:ext>
            </a:extLst>
          </p:cNvPr>
          <p:cNvSpPr txBox="1">
            <a:spLocks/>
          </p:cNvSpPr>
          <p:nvPr/>
        </p:nvSpPr>
        <p:spPr bwMode="auto">
          <a:xfrm>
            <a:off x="811640" y="705206"/>
            <a:ext cx="5965219" cy="57124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defPPr>
              <a:defRPr lang="es-ES"/>
            </a:defPPr>
            <a:lvl1pPr>
              <a:lnSpc>
                <a:spcPct val="107000"/>
              </a:lnSpc>
              <a:spcBef>
                <a:spcPct val="0"/>
              </a:spcBef>
              <a:buNone/>
              <a:defRPr sz="3200" b="1">
                <a:solidFill>
                  <a:srgbClr val="C00000"/>
                </a:solidFill>
                <a:effectLst>
                  <a:outerShdw blurRad="38100" dist="38100" dir="2700000" algn="tl">
                    <a:srgbClr val="000000">
                      <a:alpha val="43137"/>
                    </a:srgbClr>
                  </a:outerShdw>
                </a:effectLst>
                <a:latin typeface="+mj-lt"/>
                <a:ea typeface="+mj-ea"/>
                <a:cs typeface="+mj-cs"/>
              </a:defRPr>
            </a:lvl1pPr>
            <a:lvl2pPr marL="639763" indent="-246063">
              <a:spcBef>
                <a:spcPct val="20000"/>
              </a:spcBef>
              <a:buClr>
                <a:schemeClr val="accent1"/>
              </a:buClr>
              <a:buSzPct val="85000"/>
              <a:buFont typeface="Wingdings 2" panose="05020102010507070707" pitchFamily="18" charset="2"/>
              <a:buChar char=""/>
              <a:defRPr sz="2400">
                <a:latin typeface="Constantia" panose="02030602050306030303" pitchFamily="18" charset="0"/>
              </a:defRPr>
            </a:lvl2pPr>
            <a:lvl3pPr indent="-246063">
              <a:spcBef>
                <a:spcPct val="20000"/>
              </a:spcBef>
              <a:buClr>
                <a:schemeClr val="accent2"/>
              </a:buClr>
              <a:buSzPct val="70000"/>
              <a:buFont typeface="Wingdings 2" panose="05020102010507070707" pitchFamily="18" charset="2"/>
              <a:buChar char=""/>
              <a:defRPr sz="2100">
                <a:latin typeface="Constantia" panose="02030602050306030303" pitchFamily="18" charset="0"/>
              </a:defRPr>
            </a:lvl3pPr>
            <a:lvl4pPr marL="1187450" indent="-209550">
              <a:spcBef>
                <a:spcPct val="20000"/>
              </a:spcBef>
              <a:buClr>
                <a:srgbClr val="0BD0D9"/>
              </a:buClr>
              <a:buSzPct val="65000"/>
              <a:buFont typeface="Wingdings 2" panose="05020102010507070707" pitchFamily="18" charset="2"/>
              <a:buChar char=""/>
              <a:defRPr sz="2000">
                <a:latin typeface="Constantia" panose="02030602050306030303" pitchFamily="18" charset="0"/>
              </a:defRPr>
            </a:lvl4pPr>
            <a:lvl5pPr marL="1462088" indent="-209550">
              <a:spcBef>
                <a:spcPct val="20000"/>
              </a:spcBef>
              <a:buClr>
                <a:srgbClr val="10CF9B"/>
              </a:buClr>
              <a:buSzPct val="65000"/>
              <a:buFont typeface="Wingdings 2" panose="05020102010507070707" pitchFamily="18" charset="2"/>
              <a:buChar char=""/>
              <a:defRPr sz="2000">
                <a:latin typeface="Constantia" panose="02030602050306030303" pitchFamily="18" charset="0"/>
              </a:defRPr>
            </a:lvl5pPr>
            <a:lvl6pPr marL="1919288" indent="-209550" eaLnBrk="0" fontAlgn="base" hangingPunct="0">
              <a:spcBef>
                <a:spcPct val="20000"/>
              </a:spcBef>
              <a:spcAft>
                <a:spcPct val="0"/>
              </a:spcAft>
              <a:buClr>
                <a:srgbClr val="10CF9B"/>
              </a:buClr>
              <a:buSzPct val="65000"/>
              <a:buFont typeface="Wingdings 2" panose="05020102010507070707" pitchFamily="18" charset="2"/>
              <a:buChar char=""/>
              <a:defRPr sz="2000">
                <a:latin typeface="Constantia" panose="02030602050306030303" pitchFamily="18" charset="0"/>
              </a:defRPr>
            </a:lvl6pPr>
            <a:lvl7pPr marL="2376488" indent="-209550" eaLnBrk="0" fontAlgn="base" hangingPunct="0">
              <a:spcBef>
                <a:spcPct val="20000"/>
              </a:spcBef>
              <a:spcAft>
                <a:spcPct val="0"/>
              </a:spcAft>
              <a:buClr>
                <a:srgbClr val="10CF9B"/>
              </a:buClr>
              <a:buSzPct val="65000"/>
              <a:buFont typeface="Wingdings 2" panose="05020102010507070707" pitchFamily="18" charset="2"/>
              <a:buChar char=""/>
              <a:defRPr sz="2000">
                <a:latin typeface="Constantia" panose="02030602050306030303" pitchFamily="18" charset="0"/>
              </a:defRPr>
            </a:lvl7pPr>
            <a:lvl8pPr marL="2833688" indent="-209550" eaLnBrk="0" fontAlgn="base" hangingPunct="0">
              <a:spcBef>
                <a:spcPct val="20000"/>
              </a:spcBef>
              <a:spcAft>
                <a:spcPct val="0"/>
              </a:spcAft>
              <a:buClr>
                <a:srgbClr val="10CF9B"/>
              </a:buClr>
              <a:buSzPct val="65000"/>
              <a:buFont typeface="Wingdings 2" panose="05020102010507070707" pitchFamily="18" charset="2"/>
              <a:buChar char=""/>
              <a:defRPr sz="2000">
                <a:latin typeface="Constantia" panose="02030602050306030303" pitchFamily="18" charset="0"/>
              </a:defRPr>
            </a:lvl8pPr>
            <a:lvl9pPr marL="3290888" indent="-209550" eaLnBrk="0" fontAlgn="base" hangingPunct="0">
              <a:spcBef>
                <a:spcPct val="20000"/>
              </a:spcBef>
              <a:spcAft>
                <a:spcPct val="0"/>
              </a:spcAft>
              <a:buClr>
                <a:srgbClr val="10CF9B"/>
              </a:buClr>
              <a:buSzPct val="65000"/>
              <a:buFont typeface="Wingdings 2" panose="05020102010507070707" pitchFamily="18" charset="2"/>
              <a:buChar char=""/>
              <a:defRPr sz="2000">
                <a:latin typeface="Constantia" panose="02030602050306030303" pitchFamily="18" charset="0"/>
              </a:defRPr>
            </a:lvl9pPr>
          </a:lstStyle>
          <a:p>
            <a:r>
              <a:rPr lang="es-EC" altLang="es-EC" dirty="0"/>
              <a:t>Evolución del BACKDRAFT</a:t>
            </a:r>
          </a:p>
        </p:txBody>
      </p:sp>
    </p:spTree>
    <p:extLst>
      <p:ext uri="{BB962C8B-B14F-4D97-AF65-F5344CB8AC3E}">
        <p14:creationId xmlns:p14="http://schemas.microsoft.com/office/powerpoint/2010/main" val="29475902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n relacionada">
            <a:extLst>
              <a:ext uri="{FF2B5EF4-FFF2-40B4-BE49-F238E27FC236}">
                <a16:creationId xmlns:a16="http://schemas.microsoft.com/office/drawing/2014/main" id="{4B757E41-A261-4A28-AFF2-F323334D869F}"/>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49901"/>
          <a:stretch/>
        </p:blipFill>
        <p:spPr bwMode="auto">
          <a:xfrm>
            <a:off x="1121030" y="2194561"/>
            <a:ext cx="10045157" cy="3344090"/>
          </a:xfrm>
          <a:prstGeom prst="rect">
            <a:avLst/>
          </a:prstGeom>
          <a:noFill/>
          <a:extLst>
            <a:ext uri="{909E8E84-426E-40DD-AFC4-6F175D3DCCD1}">
              <a14:hiddenFill xmlns:a14="http://schemas.microsoft.com/office/drawing/2010/main">
                <a:solidFill>
                  <a:srgbClr val="FFFFFF"/>
                </a:solidFill>
              </a14:hiddenFill>
            </a:ext>
          </a:extLst>
        </p:spPr>
      </p:pic>
      <p:sp>
        <p:nvSpPr>
          <p:cNvPr id="4" name="1 Título">
            <a:extLst>
              <a:ext uri="{FF2B5EF4-FFF2-40B4-BE49-F238E27FC236}">
                <a16:creationId xmlns:a16="http://schemas.microsoft.com/office/drawing/2014/main" id="{5D12A9D1-6F0A-47EA-A64C-ACE7699CD454}"/>
              </a:ext>
            </a:extLst>
          </p:cNvPr>
          <p:cNvSpPr txBox="1">
            <a:spLocks/>
          </p:cNvSpPr>
          <p:nvPr/>
        </p:nvSpPr>
        <p:spPr bwMode="auto">
          <a:xfrm>
            <a:off x="411046" y="1018714"/>
            <a:ext cx="5965219" cy="57124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defPPr>
              <a:defRPr lang="es-ES"/>
            </a:defPPr>
            <a:lvl1pPr>
              <a:lnSpc>
                <a:spcPct val="107000"/>
              </a:lnSpc>
              <a:spcBef>
                <a:spcPct val="0"/>
              </a:spcBef>
              <a:buNone/>
              <a:defRPr sz="3200" b="1">
                <a:solidFill>
                  <a:srgbClr val="C00000"/>
                </a:solidFill>
                <a:effectLst>
                  <a:outerShdw blurRad="38100" dist="38100" dir="2700000" algn="tl">
                    <a:srgbClr val="000000">
                      <a:alpha val="43137"/>
                    </a:srgbClr>
                  </a:outerShdw>
                </a:effectLst>
                <a:latin typeface="+mj-lt"/>
                <a:ea typeface="+mj-ea"/>
                <a:cs typeface="+mj-cs"/>
              </a:defRPr>
            </a:lvl1pPr>
            <a:lvl2pPr marL="639763" indent="-246063">
              <a:spcBef>
                <a:spcPct val="20000"/>
              </a:spcBef>
              <a:buClr>
                <a:schemeClr val="accent1"/>
              </a:buClr>
              <a:buSzPct val="85000"/>
              <a:buFont typeface="Wingdings 2" panose="05020102010507070707" pitchFamily="18" charset="2"/>
              <a:buChar char=""/>
              <a:defRPr sz="2400">
                <a:latin typeface="Constantia" panose="02030602050306030303" pitchFamily="18" charset="0"/>
              </a:defRPr>
            </a:lvl2pPr>
            <a:lvl3pPr indent="-246063">
              <a:spcBef>
                <a:spcPct val="20000"/>
              </a:spcBef>
              <a:buClr>
                <a:schemeClr val="accent2"/>
              </a:buClr>
              <a:buSzPct val="70000"/>
              <a:buFont typeface="Wingdings 2" panose="05020102010507070707" pitchFamily="18" charset="2"/>
              <a:buChar char=""/>
              <a:defRPr sz="2100">
                <a:latin typeface="Constantia" panose="02030602050306030303" pitchFamily="18" charset="0"/>
              </a:defRPr>
            </a:lvl3pPr>
            <a:lvl4pPr marL="1187450" indent="-209550">
              <a:spcBef>
                <a:spcPct val="20000"/>
              </a:spcBef>
              <a:buClr>
                <a:srgbClr val="0BD0D9"/>
              </a:buClr>
              <a:buSzPct val="65000"/>
              <a:buFont typeface="Wingdings 2" panose="05020102010507070707" pitchFamily="18" charset="2"/>
              <a:buChar char=""/>
              <a:defRPr sz="2000">
                <a:latin typeface="Constantia" panose="02030602050306030303" pitchFamily="18" charset="0"/>
              </a:defRPr>
            </a:lvl4pPr>
            <a:lvl5pPr marL="1462088" indent="-209550">
              <a:spcBef>
                <a:spcPct val="20000"/>
              </a:spcBef>
              <a:buClr>
                <a:srgbClr val="10CF9B"/>
              </a:buClr>
              <a:buSzPct val="65000"/>
              <a:buFont typeface="Wingdings 2" panose="05020102010507070707" pitchFamily="18" charset="2"/>
              <a:buChar char=""/>
              <a:defRPr sz="2000">
                <a:latin typeface="Constantia" panose="02030602050306030303" pitchFamily="18" charset="0"/>
              </a:defRPr>
            </a:lvl5pPr>
            <a:lvl6pPr marL="1919288" indent="-209550" eaLnBrk="0" fontAlgn="base" hangingPunct="0">
              <a:spcBef>
                <a:spcPct val="20000"/>
              </a:spcBef>
              <a:spcAft>
                <a:spcPct val="0"/>
              </a:spcAft>
              <a:buClr>
                <a:srgbClr val="10CF9B"/>
              </a:buClr>
              <a:buSzPct val="65000"/>
              <a:buFont typeface="Wingdings 2" panose="05020102010507070707" pitchFamily="18" charset="2"/>
              <a:buChar char=""/>
              <a:defRPr sz="2000">
                <a:latin typeface="Constantia" panose="02030602050306030303" pitchFamily="18" charset="0"/>
              </a:defRPr>
            </a:lvl6pPr>
            <a:lvl7pPr marL="2376488" indent="-209550" eaLnBrk="0" fontAlgn="base" hangingPunct="0">
              <a:spcBef>
                <a:spcPct val="20000"/>
              </a:spcBef>
              <a:spcAft>
                <a:spcPct val="0"/>
              </a:spcAft>
              <a:buClr>
                <a:srgbClr val="10CF9B"/>
              </a:buClr>
              <a:buSzPct val="65000"/>
              <a:buFont typeface="Wingdings 2" panose="05020102010507070707" pitchFamily="18" charset="2"/>
              <a:buChar char=""/>
              <a:defRPr sz="2000">
                <a:latin typeface="Constantia" panose="02030602050306030303" pitchFamily="18" charset="0"/>
              </a:defRPr>
            </a:lvl7pPr>
            <a:lvl8pPr marL="2833688" indent="-209550" eaLnBrk="0" fontAlgn="base" hangingPunct="0">
              <a:spcBef>
                <a:spcPct val="20000"/>
              </a:spcBef>
              <a:spcAft>
                <a:spcPct val="0"/>
              </a:spcAft>
              <a:buClr>
                <a:srgbClr val="10CF9B"/>
              </a:buClr>
              <a:buSzPct val="65000"/>
              <a:buFont typeface="Wingdings 2" panose="05020102010507070707" pitchFamily="18" charset="2"/>
              <a:buChar char=""/>
              <a:defRPr sz="2000">
                <a:latin typeface="Constantia" panose="02030602050306030303" pitchFamily="18" charset="0"/>
              </a:defRPr>
            </a:lvl8pPr>
            <a:lvl9pPr marL="3290888" indent="-209550" eaLnBrk="0" fontAlgn="base" hangingPunct="0">
              <a:spcBef>
                <a:spcPct val="20000"/>
              </a:spcBef>
              <a:spcAft>
                <a:spcPct val="0"/>
              </a:spcAft>
              <a:buClr>
                <a:srgbClr val="10CF9B"/>
              </a:buClr>
              <a:buSzPct val="65000"/>
              <a:buFont typeface="Wingdings 2" panose="05020102010507070707" pitchFamily="18" charset="2"/>
              <a:buChar char=""/>
              <a:defRPr sz="2000">
                <a:latin typeface="Constantia" panose="02030602050306030303" pitchFamily="18" charset="0"/>
              </a:defRPr>
            </a:lvl9pPr>
          </a:lstStyle>
          <a:p>
            <a:r>
              <a:rPr lang="es-EC" altLang="es-EC" dirty="0"/>
              <a:t>Evolución del BACKDRAFT</a:t>
            </a:r>
          </a:p>
        </p:txBody>
      </p:sp>
    </p:spTree>
    <p:extLst>
      <p:ext uri="{BB962C8B-B14F-4D97-AF65-F5344CB8AC3E}">
        <p14:creationId xmlns:p14="http://schemas.microsoft.com/office/powerpoint/2010/main" val="23550835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6791050C-2837-4F22-864A-5FD3EFDDF9AE}"/>
              </a:ext>
            </a:extLst>
          </p:cNvPr>
          <p:cNvSpPr/>
          <p:nvPr/>
        </p:nvSpPr>
        <p:spPr>
          <a:xfrm>
            <a:off x="1" y="1"/>
            <a:ext cx="12191999" cy="885824"/>
          </a:xfrm>
          <a:prstGeom prst="rect">
            <a:avLst/>
          </a:prstGeom>
          <a:solidFill>
            <a:srgbClr val="002060"/>
          </a:solidFill>
          <a:ln>
            <a:solidFill>
              <a:srgbClr val="00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cxnSp>
        <p:nvCxnSpPr>
          <p:cNvPr id="13" name="Conector recto 12">
            <a:extLst>
              <a:ext uri="{FF2B5EF4-FFF2-40B4-BE49-F238E27FC236}">
                <a16:creationId xmlns:a16="http://schemas.microsoft.com/office/drawing/2014/main" id="{8BCE562E-1727-4E3C-BBCA-80F156D7C7C5}"/>
              </a:ext>
            </a:extLst>
          </p:cNvPr>
          <p:cNvCxnSpPr>
            <a:cxnSpLocks/>
          </p:cNvCxnSpPr>
          <p:nvPr/>
        </p:nvCxnSpPr>
        <p:spPr>
          <a:xfrm>
            <a:off x="0" y="745148"/>
            <a:ext cx="12192000" cy="0"/>
          </a:xfrm>
          <a:prstGeom prst="line">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cxnSp>
      <p:sp>
        <p:nvSpPr>
          <p:cNvPr id="14" name="Título 1">
            <a:extLst>
              <a:ext uri="{FF2B5EF4-FFF2-40B4-BE49-F238E27FC236}">
                <a16:creationId xmlns:a16="http://schemas.microsoft.com/office/drawing/2014/main" id="{9B6929FD-3A47-470D-A8FD-30ED126D5884}"/>
              </a:ext>
            </a:extLst>
          </p:cNvPr>
          <p:cNvSpPr txBox="1">
            <a:spLocks/>
          </p:cNvSpPr>
          <p:nvPr/>
        </p:nvSpPr>
        <p:spPr>
          <a:xfrm>
            <a:off x="133350" y="149657"/>
            <a:ext cx="11925299" cy="45492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C" sz="2800" b="1" dirty="0">
                <a:ln w="12700">
                  <a:noFill/>
                  <a:prstDash val="solid"/>
                </a:ln>
                <a:solidFill>
                  <a:schemeClr val="bg1"/>
                </a:solidFill>
                <a:effectLst>
                  <a:outerShdw blurRad="38100" dist="38100" dir="2700000" algn="tl">
                    <a:srgbClr val="000000">
                      <a:alpha val="43137"/>
                    </a:srgbClr>
                  </a:outerShdw>
                </a:effectLst>
                <a:latin typeface="Kannada MN"/>
                <a:cs typeface="Kannada MN"/>
              </a:rPr>
              <a:t>DET Lautaro Internacional                                                                </a:t>
            </a:r>
            <a:r>
              <a:rPr lang="es-MX" sz="2400" dirty="0">
                <a:ln w="12700">
                  <a:noFill/>
                  <a:prstDash val="solid"/>
                </a:ln>
                <a:solidFill>
                  <a:schemeClr val="bg1"/>
                </a:solidFill>
                <a:effectLst>
                  <a:outerShdw blurRad="38100" dist="38100" dir="2700000" algn="tl">
                    <a:srgbClr val="000000">
                      <a:alpha val="43137"/>
                    </a:srgbClr>
                  </a:outerShdw>
                </a:effectLst>
                <a:latin typeface="Kannada MN"/>
                <a:cs typeface="Kannada MN"/>
              </a:rPr>
              <a:t>www.detlautaro.com</a:t>
            </a:r>
          </a:p>
        </p:txBody>
      </p:sp>
      <p:pic>
        <p:nvPicPr>
          <p:cNvPr id="7" name="Imagen 6">
            <a:extLst>
              <a:ext uri="{FF2B5EF4-FFF2-40B4-BE49-F238E27FC236}">
                <a16:creationId xmlns:a16="http://schemas.microsoft.com/office/drawing/2014/main" id="{04A62D06-A9AC-4AF8-8171-2CEB9FF4A6CB}"/>
              </a:ext>
            </a:extLst>
          </p:cNvPr>
          <p:cNvPicPr/>
          <p:nvPr/>
        </p:nvPicPr>
        <p:blipFill>
          <a:blip r:embed="rId2">
            <a:extLst>
              <a:ext uri="{28A0092B-C50C-407E-A947-70E740481C1C}">
                <a14:useLocalDpi xmlns:a14="http://schemas.microsoft.com/office/drawing/2010/main" val="0"/>
              </a:ext>
            </a:extLst>
          </a:blip>
          <a:srcRect/>
          <a:stretch/>
        </p:blipFill>
        <p:spPr bwMode="auto">
          <a:xfrm>
            <a:off x="1714278" y="2769929"/>
            <a:ext cx="3320220" cy="2299516"/>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8" name="Título 1">
            <a:extLst>
              <a:ext uri="{FF2B5EF4-FFF2-40B4-BE49-F238E27FC236}">
                <a16:creationId xmlns:a16="http://schemas.microsoft.com/office/drawing/2014/main" id="{804A918A-CA07-48D4-86DA-B368F5C42512}"/>
              </a:ext>
            </a:extLst>
          </p:cNvPr>
          <p:cNvSpPr txBox="1">
            <a:spLocks/>
          </p:cNvSpPr>
          <p:nvPr/>
        </p:nvSpPr>
        <p:spPr>
          <a:xfrm>
            <a:off x="4421571" y="3230976"/>
            <a:ext cx="7223806" cy="122708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_tradnl" sz="6600" b="1" dirty="0">
                <a:solidFill>
                  <a:srgbClr val="C00000"/>
                </a:solidFill>
                <a:effectLst>
                  <a:outerShdw blurRad="38100" dist="38100" dir="2700000" algn="tl">
                    <a:srgbClr val="000000">
                      <a:alpha val="43137"/>
                    </a:srgbClr>
                  </a:outerShdw>
                </a:effectLst>
              </a:rPr>
              <a:t>BACKDRAFT</a:t>
            </a:r>
            <a:endParaRPr lang="es-MX" sz="48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783828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n relacionada">
            <a:extLst>
              <a:ext uri="{FF2B5EF4-FFF2-40B4-BE49-F238E27FC236}">
                <a16:creationId xmlns:a16="http://schemas.microsoft.com/office/drawing/2014/main" id="{4B757E41-A261-4A28-AFF2-F323334D869F}"/>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50290"/>
          <a:stretch/>
        </p:blipFill>
        <p:spPr bwMode="auto">
          <a:xfrm>
            <a:off x="1166949" y="2231579"/>
            <a:ext cx="10250591" cy="3385961"/>
          </a:xfrm>
          <a:prstGeom prst="rect">
            <a:avLst/>
          </a:prstGeom>
          <a:noFill/>
          <a:extLst>
            <a:ext uri="{909E8E84-426E-40DD-AFC4-6F175D3DCCD1}">
              <a14:hiddenFill xmlns:a14="http://schemas.microsoft.com/office/drawing/2010/main">
                <a:solidFill>
                  <a:srgbClr val="FFFFFF"/>
                </a:solidFill>
              </a14:hiddenFill>
            </a:ext>
          </a:extLst>
        </p:spPr>
      </p:pic>
      <p:sp>
        <p:nvSpPr>
          <p:cNvPr id="7" name="1 Título">
            <a:extLst>
              <a:ext uri="{FF2B5EF4-FFF2-40B4-BE49-F238E27FC236}">
                <a16:creationId xmlns:a16="http://schemas.microsoft.com/office/drawing/2014/main" id="{FA742462-8693-4A39-8A11-0EA5447AA684}"/>
              </a:ext>
            </a:extLst>
          </p:cNvPr>
          <p:cNvSpPr txBox="1">
            <a:spLocks/>
          </p:cNvSpPr>
          <p:nvPr/>
        </p:nvSpPr>
        <p:spPr bwMode="auto">
          <a:xfrm>
            <a:off x="411046" y="1018714"/>
            <a:ext cx="5965219" cy="57124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defPPr>
              <a:defRPr lang="es-ES"/>
            </a:defPPr>
            <a:lvl1pPr>
              <a:lnSpc>
                <a:spcPct val="107000"/>
              </a:lnSpc>
              <a:spcBef>
                <a:spcPct val="0"/>
              </a:spcBef>
              <a:buNone/>
              <a:defRPr sz="3200" b="1">
                <a:solidFill>
                  <a:srgbClr val="C00000"/>
                </a:solidFill>
                <a:effectLst>
                  <a:outerShdw blurRad="38100" dist="38100" dir="2700000" algn="tl">
                    <a:srgbClr val="000000">
                      <a:alpha val="43137"/>
                    </a:srgbClr>
                  </a:outerShdw>
                </a:effectLst>
                <a:latin typeface="+mj-lt"/>
                <a:ea typeface="+mj-ea"/>
                <a:cs typeface="+mj-cs"/>
              </a:defRPr>
            </a:lvl1pPr>
            <a:lvl2pPr marL="639763" indent="-246063">
              <a:spcBef>
                <a:spcPct val="20000"/>
              </a:spcBef>
              <a:buClr>
                <a:schemeClr val="accent1"/>
              </a:buClr>
              <a:buSzPct val="85000"/>
              <a:buFont typeface="Wingdings 2" panose="05020102010507070707" pitchFamily="18" charset="2"/>
              <a:buChar char=""/>
              <a:defRPr sz="2400">
                <a:latin typeface="Constantia" panose="02030602050306030303" pitchFamily="18" charset="0"/>
              </a:defRPr>
            </a:lvl2pPr>
            <a:lvl3pPr indent="-246063">
              <a:spcBef>
                <a:spcPct val="20000"/>
              </a:spcBef>
              <a:buClr>
                <a:schemeClr val="accent2"/>
              </a:buClr>
              <a:buSzPct val="70000"/>
              <a:buFont typeface="Wingdings 2" panose="05020102010507070707" pitchFamily="18" charset="2"/>
              <a:buChar char=""/>
              <a:defRPr sz="2100">
                <a:latin typeface="Constantia" panose="02030602050306030303" pitchFamily="18" charset="0"/>
              </a:defRPr>
            </a:lvl3pPr>
            <a:lvl4pPr marL="1187450" indent="-209550">
              <a:spcBef>
                <a:spcPct val="20000"/>
              </a:spcBef>
              <a:buClr>
                <a:srgbClr val="0BD0D9"/>
              </a:buClr>
              <a:buSzPct val="65000"/>
              <a:buFont typeface="Wingdings 2" panose="05020102010507070707" pitchFamily="18" charset="2"/>
              <a:buChar char=""/>
              <a:defRPr sz="2000">
                <a:latin typeface="Constantia" panose="02030602050306030303" pitchFamily="18" charset="0"/>
              </a:defRPr>
            </a:lvl4pPr>
            <a:lvl5pPr marL="1462088" indent="-209550">
              <a:spcBef>
                <a:spcPct val="20000"/>
              </a:spcBef>
              <a:buClr>
                <a:srgbClr val="10CF9B"/>
              </a:buClr>
              <a:buSzPct val="65000"/>
              <a:buFont typeface="Wingdings 2" panose="05020102010507070707" pitchFamily="18" charset="2"/>
              <a:buChar char=""/>
              <a:defRPr sz="2000">
                <a:latin typeface="Constantia" panose="02030602050306030303" pitchFamily="18" charset="0"/>
              </a:defRPr>
            </a:lvl5pPr>
            <a:lvl6pPr marL="1919288" indent="-209550" eaLnBrk="0" fontAlgn="base" hangingPunct="0">
              <a:spcBef>
                <a:spcPct val="20000"/>
              </a:spcBef>
              <a:spcAft>
                <a:spcPct val="0"/>
              </a:spcAft>
              <a:buClr>
                <a:srgbClr val="10CF9B"/>
              </a:buClr>
              <a:buSzPct val="65000"/>
              <a:buFont typeface="Wingdings 2" panose="05020102010507070707" pitchFamily="18" charset="2"/>
              <a:buChar char=""/>
              <a:defRPr sz="2000">
                <a:latin typeface="Constantia" panose="02030602050306030303" pitchFamily="18" charset="0"/>
              </a:defRPr>
            </a:lvl6pPr>
            <a:lvl7pPr marL="2376488" indent="-209550" eaLnBrk="0" fontAlgn="base" hangingPunct="0">
              <a:spcBef>
                <a:spcPct val="20000"/>
              </a:spcBef>
              <a:spcAft>
                <a:spcPct val="0"/>
              </a:spcAft>
              <a:buClr>
                <a:srgbClr val="10CF9B"/>
              </a:buClr>
              <a:buSzPct val="65000"/>
              <a:buFont typeface="Wingdings 2" panose="05020102010507070707" pitchFamily="18" charset="2"/>
              <a:buChar char=""/>
              <a:defRPr sz="2000">
                <a:latin typeface="Constantia" panose="02030602050306030303" pitchFamily="18" charset="0"/>
              </a:defRPr>
            </a:lvl7pPr>
            <a:lvl8pPr marL="2833688" indent="-209550" eaLnBrk="0" fontAlgn="base" hangingPunct="0">
              <a:spcBef>
                <a:spcPct val="20000"/>
              </a:spcBef>
              <a:spcAft>
                <a:spcPct val="0"/>
              </a:spcAft>
              <a:buClr>
                <a:srgbClr val="10CF9B"/>
              </a:buClr>
              <a:buSzPct val="65000"/>
              <a:buFont typeface="Wingdings 2" panose="05020102010507070707" pitchFamily="18" charset="2"/>
              <a:buChar char=""/>
              <a:defRPr sz="2000">
                <a:latin typeface="Constantia" panose="02030602050306030303" pitchFamily="18" charset="0"/>
              </a:defRPr>
            </a:lvl8pPr>
            <a:lvl9pPr marL="3290888" indent="-209550" eaLnBrk="0" fontAlgn="base" hangingPunct="0">
              <a:spcBef>
                <a:spcPct val="20000"/>
              </a:spcBef>
              <a:spcAft>
                <a:spcPct val="0"/>
              </a:spcAft>
              <a:buClr>
                <a:srgbClr val="10CF9B"/>
              </a:buClr>
              <a:buSzPct val="65000"/>
              <a:buFont typeface="Wingdings 2" panose="05020102010507070707" pitchFamily="18" charset="2"/>
              <a:buChar char=""/>
              <a:defRPr sz="2000">
                <a:latin typeface="Constantia" panose="02030602050306030303" pitchFamily="18" charset="0"/>
              </a:defRPr>
            </a:lvl9pPr>
          </a:lstStyle>
          <a:p>
            <a:r>
              <a:rPr lang="es-EC" altLang="es-EC" dirty="0"/>
              <a:t>Evolución del BACKDRAFT</a:t>
            </a:r>
          </a:p>
        </p:txBody>
      </p:sp>
    </p:spTree>
    <p:extLst>
      <p:ext uri="{BB962C8B-B14F-4D97-AF65-F5344CB8AC3E}">
        <p14:creationId xmlns:p14="http://schemas.microsoft.com/office/powerpoint/2010/main" val="1667963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9" name="6 Imagen" descr="emocion.gif"/>
          <p:cNvPicPr>
            <a:picLocks noChangeAspect="1"/>
          </p:cNvPicPr>
          <p:nvPr/>
        </p:nvPicPr>
        <p:blipFill rotWithShape="1">
          <a:blip r:embed="rId2" cstate="email">
            <a:extLst>
              <a:ext uri="{28A0092B-C50C-407E-A947-70E740481C1C}">
                <a14:useLocalDpi xmlns:a14="http://schemas.microsoft.com/office/drawing/2010/main" val="0"/>
              </a:ext>
            </a:extLst>
          </a:blip>
          <a:srcRect b="8629"/>
          <a:stretch/>
        </p:blipFill>
        <p:spPr bwMode="auto">
          <a:xfrm>
            <a:off x="1895475" y="37978"/>
            <a:ext cx="10296525" cy="68200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ángulo 4">
            <a:extLst>
              <a:ext uri="{FF2B5EF4-FFF2-40B4-BE49-F238E27FC236}">
                <a16:creationId xmlns:a16="http://schemas.microsoft.com/office/drawing/2014/main" id="{BF3C2E33-15C4-413C-808A-8A5EE388CEE6}"/>
              </a:ext>
            </a:extLst>
          </p:cNvPr>
          <p:cNvSpPr/>
          <p:nvPr/>
        </p:nvSpPr>
        <p:spPr>
          <a:xfrm>
            <a:off x="153489" y="474677"/>
            <a:ext cx="4926646" cy="584775"/>
          </a:xfrm>
          <a:prstGeom prst="rect">
            <a:avLst/>
          </a:prstGeom>
        </p:spPr>
        <p:txBody>
          <a:bodyPr wrap="square">
            <a:spAutoFit/>
          </a:bodyPr>
          <a:lstStyle/>
          <a:p>
            <a:pPr algn="r">
              <a:defRPr/>
            </a:pPr>
            <a:r>
              <a:rPr lang="es-EC" sz="3200" b="1" i="1" dirty="0">
                <a:solidFill>
                  <a:schemeClr val="bg1"/>
                </a:solidFill>
                <a:latin typeface="arial" panose="020B0604020202020204" pitchFamily="34" charset="0"/>
              </a:rPr>
              <a:t>Gracias por su atención.</a:t>
            </a:r>
            <a:endParaRPr lang="es-EC" sz="1600" i="1" dirty="0">
              <a:solidFill>
                <a:schemeClr val="bg1"/>
              </a:solidFill>
            </a:endParaRPr>
          </a:p>
        </p:txBody>
      </p:sp>
    </p:spTree>
    <p:extLst>
      <p:ext uri="{BB962C8B-B14F-4D97-AF65-F5344CB8AC3E}">
        <p14:creationId xmlns:p14="http://schemas.microsoft.com/office/powerpoint/2010/main" val="5126177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0F3A18BF-EB4B-4DDF-9E91-B51389EED0AB}"/>
              </a:ext>
            </a:extLst>
          </p:cNvPr>
          <p:cNvSpPr>
            <a:spLocks noGrp="1" noChangeArrowheads="1"/>
          </p:cNvSpPr>
          <p:nvPr>
            <p:ph type="title"/>
          </p:nvPr>
        </p:nvSpPr>
        <p:spPr>
          <a:xfrm>
            <a:off x="8931291" y="1483559"/>
            <a:ext cx="2580014" cy="682367"/>
          </a:xfrm>
        </p:spPr>
        <p:txBody>
          <a:bodyPr>
            <a:noAutofit/>
          </a:bodyPr>
          <a:lstStyle/>
          <a:p>
            <a:pPr algn="ctr">
              <a:defRPr/>
            </a:pPr>
            <a:r>
              <a:rPr lang="es-EC" sz="3200" i="1" dirty="0">
                <a:solidFill>
                  <a:srgbClr val="C00000"/>
                </a:solidFill>
                <a:effectLst>
                  <a:outerShdw blurRad="38100" dist="38100" dir="2700000" algn="tl">
                    <a:srgbClr val="000000">
                      <a:alpha val="43137"/>
                    </a:srgbClr>
                  </a:outerShdw>
                </a:effectLst>
              </a:rPr>
              <a:t>Síguenos…!!!</a:t>
            </a:r>
          </a:p>
        </p:txBody>
      </p:sp>
      <p:pic>
        <p:nvPicPr>
          <p:cNvPr id="64514" name="Picture 2">
            <a:extLst>
              <a:ext uri="{FF2B5EF4-FFF2-40B4-BE49-F238E27FC236}">
                <a16:creationId xmlns:a16="http://schemas.microsoft.com/office/drawing/2014/main" id="{07B5F7A5-EAC8-4B4B-B13D-8427D470FB85}"/>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535160" y="935082"/>
            <a:ext cx="6943413" cy="4717960"/>
          </a:xfrm>
          <a:prstGeom prst="rect">
            <a:avLst/>
          </a:prstGeom>
          <a:noFill/>
          <a:extLst>
            <a:ext uri="{909E8E84-426E-40DD-AFC4-6F175D3DCCD1}">
              <a14:hiddenFill xmlns:a14="http://schemas.microsoft.com/office/drawing/2010/main">
                <a:solidFill>
                  <a:srgbClr val="FFFFFF"/>
                </a:solidFill>
              </a14:hiddenFill>
            </a:ext>
          </a:extLst>
        </p:spPr>
      </p:pic>
      <p:sp>
        <p:nvSpPr>
          <p:cNvPr id="5" name="Título 1">
            <a:extLst>
              <a:ext uri="{FF2B5EF4-FFF2-40B4-BE49-F238E27FC236}">
                <a16:creationId xmlns:a16="http://schemas.microsoft.com/office/drawing/2014/main" id="{25F710CE-58C0-464B-8349-F75F0F5AD61C}"/>
              </a:ext>
            </a:extLst>
          </p:cNvPr>
          <p:cNvSpPr txBox="1">
            <a:spLocks/>
          </p:cNvSpPr>
          <p:nvPr/>
        </p:nvSpPr>
        <p:spPr>
          <a:xfrm>
            <a:off x="6459969" y="499180"/>
            <a:ext cx="539984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800" b="1" dirty="0">
                <a:solidFill>
                  <a:srgbClr val="C00000"/>
                </a:solidFill>
                <a:effectLst>
                  <a:outerShdw blurRad="38100" dist="38100" dir="2700000" algn="tl">
                    <a:srgbClr val="000000">
                      <a:alpha val="43137"/>
                    </a:srgbClr>
                  </a:outerShdw>
                </a:effectLst>
              </a:rPr>
              <a:t>www.detlautaro.com</a:t>
            </a:r>
          </a:p>
        </p:txBody>
      </p:sp>
    </p:spTree>
    <p:extLst>
      <p:ext uri="{BB962C8B-B14F-4D97-AF65-F5344CB8AC3E}">
        <p14:creationId xmlns:p14="http://schemas.microsoft.com/office/powerpoint/2010/main" val="1062063557"/>
      </p:ext>
    </p:extLst>
  </p:cSld>
  <p:clrMapOvr>
    <a:masterClrMapping/>
  </p:clrMapOvr>
  <p:transition>
    <p:dissolv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6791050C-2837-4F22-864A-5FD3EFDDF9AE}"/>
              </a:ext>
            </a:extLst>
          </p:cNvPr>
          <p:cNvSpPr/>
          <p:nvPr/>
        </p:nvSpPr>
        <p:spPr>
          <a:xfrm>
            <a:off x="1" y="1"/>
            <a:ext cx="12191999" cy="885824"/>
          </a:xfrm>
          <a:prstGeom prst="rect">
            <a:avLst/>
          </a:prstGeom>
          <a:solidFill>
            <a:srgbClr val="002060"/>
          </a:solidFill>
          <a:ln>
            <a:solidFill>
              <a:srgbClr val="00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cxnSp>
        <p:nvCxnSpPr>
          <p:cNvPr id="13" name="Conector recto 12">
            <a:extLst>
              <a:ext uri="{FF2B5EF4-FFF2-40B4-BE49-F238E27FC236}">
                <a16:creationId xmlns:a16="http://schemas.microsoft.com/office/drawing/2014/main" id="{8BCE562E-1727-4E3C-BBCA-80F156D7C7C5}"/>
              </a:ext>
            </a:extLst>
          </p:cNvPr>
          <p:cNvCxnSpPr>
            <a:cxnSpLocks/>
          </p:cNvCxnSpPr>
          <p:nvPr/>
        </p:nvCxnSpPr>
        <p:spPr>
          <a:xfrm>
            <a:off x="0" y="745148"/>
            <a:ext cx="12192000" cy="0"/>
          </a:xfrm>
          <a:prstGeom prst="line">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cxnSp>
      <p:sp>
        <p:nvSpPr>
          <p:cNvPr id="14" name="Título 1">
            <a:extLst>
              <a:ext uri="{FF2B5EF4-FFF2-40B4-BE49-F238E27FC236}">
                <a16:creationId xmlns:a16="http://schemas.microsoft.com/office/drawing/2014/main" id="{9B6929FD-3A47-470D-A8FD-30ED126D5884}"/>
              </a:ext>
            </a:extLst>
          </p:cNvPr>
          <p:cNvSpPr txBox="1">
            <a:spLocks/>
          </p:cNvSpPr>
          <p:nvPr/>
        </p:nvSpPr>
        <p:spPr>
          <a:xfrm>
            <a:off x="133350" y="149657"/>
            <a:ext cx="11925299" cy="45492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C" sz="2800" b="1" dirty="0">
                <a:ln w="12700">
                  <a:noFill/>
                  <a:prstDash val="solid"/>
                </a:ln>
                <a:solidFill>
                  <a:schemeClr val="bg1"/>
                </a:solidFill>
                <a:effectLst>
                  <a:outerShdw blurRad="38100" dist="38100" dir="2700000" algn="tl">
                    <a:srgbClr val="000000">
                      <a:alpha val="43137"/>
                    </a:srgbClr>
                  </a:outerShdw>
                </a:effectLst>
                <a:latin typeface="Kannada MN"/>
                <a:cs typeface="Kannada MN"/>
              </a:rPr>
              <a:t>DET Lautaro Internacional                                                                </a:t>
            </a:r>
            <a:r>
              <a:rPr lang="es-MX" sz="2400" dirty="0">
                <a:ln w="12700">
                  <a:noFill/>
                  <a:prstDash val="solid"/>
                </a:ln>
                <a:solidFill>
                  <a:schemeClr val="bg1"/>
                </a:solidFill>
                <a:effectLst>
                  <a:outerShdw blurRad="38100" dist="38100" dir="2700000" algn="tl">
                    <a:srgbClr val="000000">
                      <a:alpha val="43137"/>
                    </a:srgbClr>
                  </a:outerShdw>
                </a:effectLst>
                <a:latin typeface="Kannada MN"/>
                <a:cs typeface="Kannada MN"/>
              </a:rPr>
              <a:t>www.detlautaro.com</a:t>
            </a:r>
          </a:p>
        </p:txBody>
      </p:sp>
      <p:pic>
        <p:nvPicPr>
          <p:cNvPr id="7" name="Imagen 6">
            <a:extLst>
              <a:ext uri="{FF2B5EF4-FFF2-40B4-BE49-F238E27FC236}">
                <a16:creationId xmlns:a16="http://schemas.microsoft.com/office/drawing/2014/main" id="{04A62D06-A9AC-4AF8-8171-2CEB9FF4A6CB}"/>
              </a:ext>
            </a:extLst>
          </p:cNvPr>
          <p:cNvPicPr/>
          <p:nvPr/>
        </p:nvPicPr>
        <p:blipFill>
          <a:blip r:embed="rId2">
            <a:extLst>
              <a:ext uri="{28A0092B-C50C-407E-A947-70E740481C1C}">
                <a14:useLocalDpi xmlns:a14="http://schemas.microsoft.com/office/drawing/2010/main" val="0"/>
              </a:ext>
            </a:extLst>
          </a:blip>
          <a:srcRect/>
          <a:stretch/>
        </p:blipFill>
        <p:spPr bwMode="auto">
          <a:xfrm>
            <a:off x="1714278" y="2769929"/>
            <a:ext cx="3320220" cy="2299516"/>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8" name="Título 1">
            <a:extLst>
              <a:ext uri="{FF2B5EF4-FFF2-40B4-BE49-F238E27FC236}">
                <a16:creationId xmlns:a16="http://schemas.microsoft.com/office/drawing/2014/main" id="{804A918A-CA07-48D4-86DA-B368F5C42512}"/>
              </a:ext>
            </a:extLst>
          </p:cNvPr>
          <p:cNvSpPr txBox="1">
            <a:spLocks/>
          </p:cNvSpPr>
          <p:nvPr/>
        </p:nvSpPr>
        <p:spPr>
          <a:xfrm>
            <a:off x="4421571" y="3230976"/>
            <a:ext cx="7223806" cy="122708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_tradnl" sz="6600" b="1" dirty="0">
                <a:solidFill>
                  <a:srgbClr val="C00000"/>
                </a:solidFill>
                <a:effectLst>
                  <a:outerShdw blurRad="38100" dist="38100" dir="2700000" algn="tl">
                    <a:srgbClr val="000000">
                      <a:alpha val="43137"/>
                    </a:srgbClr>
                  </a:outerShdw>
                </a:effectLst>
              </a:rPr>
              <a:t>BACKDRAFT</a:t>
            </a:r>
            <a:endParaRPr lang="es-MX" sz="48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545053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n 8">
            <a:extLst>
              <a:ext uri="{FF2B5EF4-FFF2-40B4-BE49-F238E27FC236}">
                <a16:creationId xmlns:a16="http://schemas.microsoft.com/office/drawing/2014/main" id="{AC4535EE-584B-46AA-895E-3BED94A0484F}"/>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p:blipFill>
        <p:spPr bwMode="auto">
          <a:xfrm>
            <a:off x="3169070" y="929244"/>
            <a:ext cx="5853859" cy="4999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65061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 Título">
            <a:extLst>
              <a:ext uri="{FF2B5EF4-FFF2-40B4-BE49-F238E27FC236}">
                <a16:creationId xmlns:a16="http://schemas.microsoft.com/office/drawing/2014/main" id="{8EADA91A-0B0F-4FE5-9F01-D64C5D1F1B3B}"/>
              </a:ext>
            </a:extLst>
          </p:cNvPr>
          <p:cNvSpPr txBox="1">
            <a:spLocks/>
          </p:cNvSpPr>
          <p:nvPr/>
        </p:nvSpPr>
        <p:spPr bwMode="auto">
          <a:xfrm>
            <a:off x="6096000" y="5830554"/>
            <a:ext cx="4323426" cy="40011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ES"/>
            </a:defPPr>
            <a:lvl1pPr>
              <a:defRPr sz="2400" b="1">
                <a:solidFill>
                  <a:srgbClr val="C00000"/>
                </a:solidFill>
                <a:effectLst/>
                <a:latin typeface="arial" panose="020B0604020202020204" pitchFamily="34" charset="0"/>
              </a:defRPr>
            </a:lvl1pPr>
          </a:lstStyle>
          <a:p>
            <a:r>
              <a:rPr lang="es-EC" sz="2000" i="1" spc="200" dirty="0">
                <a:solidFill>
                  <a:schemeClr val="bg1">
                    <a:lumMod val="95000"/>
                  </a:schemeClr>
                </a:solidFill>
                <a:effectLst>
                  <a:outerShdw blurRad="38100" dist="38100" dir="2700000" algn="tl">
                    <a:srgbClr val="000000">
                      <a:alpha val="43137"/>
                    </a:srgbClr>
                  </a:outerShdw>
                </a:effectLst>
              </a:rPr>
              <a:t>Un permanente  ignorante:.</a:t>
            </a:r>
          </a:p>
        </p:txBody>
      </p:sp>
      <p:sp>
        <p:nvSpPr>
          <p:cNvPr id="4" name="Rectángulo 3">
            <a:extLst>
              <a:ext uri="{FF2B5EF4-FFF2-40B4-BE49-F238E27FC236}">
                <a16:creationId xmlns:a16="http://schemas.microsoft.com/office/drawing/2014/main" id="{16517AC9-EEF2-482F-BA0D-6FEA9BB502C4}"/>
              </a:ext>
            </a:extLst>
          </p:cNvPr>
          <p:cNvSpPr/>
          <p:nvPr/>
        </p:nvSpPr>
        <p:spPr>
          <a:xfrm>
            <a:off x="1772863" y="3716672"/>
            <a:ext cx="4581043" cy="584775"/>
          </a:xfrm>
          <a:prstGeom prst="rect">
            <a:avLst/>
          </a:prstGeom>
        </p:spPr>
        <p:txBody>
          <a:bodyPr wrap="square">
            <a:spAutoFit/>
          </a:bodyPr>
          <a:lstStyle/>
          <a:p>
            <a:pPr algn="r"/>
            <a:r>
              <a:rPr lang="es-EC" sz="3200" b="1" dirty="0">
                <a:solidFill>
                  <a:schemeClr val="bg1">
                    <a:lumMod val="85000"/>
                  </a:schemeClr>
                </a:solidFill>
                <a:latin typeface="Arial Black" panose="020B0A04020102020204" pitchFamily="34" charset="0"/>
              </a:rPr>
              <a:t>www.pirolisis.com</a:t>
            </a:r>
            <a:endParaRPr lang="es-CL" sz="3200" b="1" dirty="0">
              <a:solidFill>
                <a:schemeClr val="bg1">
                  <a:lumMod val="85000"/>
                </a:schemeClr>
              </a:solidFill>
              <a:latin typeface="Arial Black" panose="020B0A04020102020204" pitchFamily="34" charset="0"/>
            </a:endParaRPr>
          </a:p>
        </p:txBody>
      </p:sp>
      <p:sp>
        <p:nvSpPr>
          <p:cNvPr id="9" name="Rectángulo 8">
            <a:extLst>
              <a:ext uri="{FF2B5EF4-FFF2-40B4-BE49-F238E27FC236}">
                <a16:creationId xmlns:a16="http://schemas.microsoft.com/office/drawing/2014/main" id="{19792044-32BE-4DF4-943A-167CE29E8A3E}"/>
              </a:ext>
            </a:extLst>
          </p:cNvPr>
          <p:cNvSpPr/>
          <p:nvPr/>
        </p:nvSpPr>
        <p:spPr>
          <a:xfrm>
            <a:off x="808612" y="3034475"/>
            <a:ext cx="7059962" cy="646331"/>
          </a:xfrm>
          <a:prstGeom prst="rect">
            <a:avLst/>
          </a:prstGeom>
        </p:spPr>
        <p:txBody>
          <a:bodyPr wrap="square">
            <a:spAutoFit/>
          </a:bodyPr>
          <a:lstStyle/>
          <a:p>
            <a:r>
              <a:rPr lang="es-EC" sz="3600" b="1" i="1" dirty="0">
                <a:effectLst>
                  <a:outerShdw blurRad="38100" dist="38100" dir="2700000" algn="tl">
                    <a:srgbClr val="000000">
                      <a:alpha val="43137"/>
                    </a:srgbClr>
                  </a:outerShdw>
                </a:effectLst>
                <a:latin typeface="+mj-lt"/>
              </a:rPr>
              <a:t>Mgs. Heriberto Luis Moreira Cornejo</a:t>
            </a:r>
          </a:p>
        </p:txBody>
      </p:sp>
      <p:pic>
        <p:nvPicPr>
          <p:cNvPr id="14" name="Imagen 13">
            <a:extLst>
              <a:ext uri="{FF2B5EF4-FFF2-40B4-BE49-F238E27FC236}">
                <a16:creationId xmlns:a16="http://schemas.microsoft.com/office/drawing/2014/main" id="{D78D5EC1-9F53-4F90-BB1D-86AB98D9B8D1}"/>
              </a:ext>
            </a:extLst>
          </p:cNvPr>
          <p:cNvPicPr/>
          <p:nvPr/>
        </p:nvPicPr>
        <p:blipFill>
          <a:blip r:embed="rId3">
            <a:extLst>
              <a:ext uri="{28A0092B-C50C-407E-A947-70E740481C1C}">
                <a14:useLocalDpi xmlns:a14="http://schemas.microsoft.com/office/drawing/2010/main" val="0"/>
              </a:ext>
            </a:extLst>
          </a:blip>
          <a:srcRect/>
          <a:stretch/>
        </p:blipFill>
        <p:spPr bwMode="auto">
          <a:xfrm>
            <a:off x="2073232" y="1472524"/>
            <a:ext cx="1792305" cy="1170993"/>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0" name="Imagen 9">
            <a:extLst>
              <a:ext uri="{FF2B5EF4-FFF2-40B4-BE49-F238E27FC236}">
                <a16:creationId xmlns:a16="http://schemas.microsoft.com/office/drawing/2014/main" id="{F016E8F1-67DE-41FF-810B-07BA4995C75B}"/>
              </a:ext>
            </a:extLst>
          </p:cNvPr>
          <p:cNvPicPr/>
          <p:nvPr/>
        </p:nvPicPr>
        <p:blipFill>
          <a:blip r:embed="rId4">
            <a:extLst>
              <a:ext uri="{28A0092B-C50C-407E-A947-70E740481C1C}">
                <a14:useLocalDpi xmlns:a14="http://schemas.microsoft.com/office/drawing/2010/main" val="0"/>
              </a:ext>
            </a:extLst>
          </a:blip>
          <a:srcRect/>
          <a:stretch/>
        </p:blipFill>
        <p:spPr bwMode="auto">
          <a:xfrm>
            <a:off x="4668486" y="1409818"/>
            <a:ext cx="1436572" cy="1296403"/>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3" name="Imagen 2" descr="Una persona sentado en una banca de madera&#10;&#10;Descripción generada automáticamente con confianza baja">
            <a:extLst>
              <a:ext uri="{FF2B5EF4-FFF2-40B4-BE49-F238E27FC236}">
                <a16:creationId xmlns:a16="http://schemas.microsoft.com/office/drawing/2014/main" id="{FBBE9970-D443-47A6-A0FB-0D45FA6B452C}"/>
              </a:ext>
            </a:extLst>
          </p:cNvPr>
          <p:cNvPicPr>
            <a:picLocks noChangeAspect="1"/>
          </p:cNvPicPr>
          <p:nvPr/>
        </p:nvPicPr>
        <p:blipFill rotWithShape="1">
          <a:blip r:embed="rId5">
            <a:alphaModFix amt="35000"/>
            <a:extLst>
              <a:ext uri="{BEBA8EAE-BF5A-486C-A8C5-ECC9F3942E4B}">
                <a14:imgProps xmlns:a14="http://schemas.microsoft.com/office/drawing/2010/main">
                  <a14:imgLayer r:embed="rId6">
                    <a14:imgEffect>
                      <a14:backgroundRemoval t="2038" b="97649" l="9875" r="97179">
                        <a14:foregroundMark x1="71944" y1="7837" x2="86834" y2="34169"/>
                        <a14:foregroundMark x1="91223" y1="44984" x2="90909" y2="63323"/>
                        <a14:foregroundMark x1="90909" y1="63323" x2="58934" y2="69436"/>
                        <a14:foregroundMark x1="58934" y1="69436" x2="57837" y2="50784"/>
                        <a14:foregroundMark x1="46708" y1="56426" x2="52351" y2="57680"/>
                        <a14:foregroundMark x1="46635" y1="59057" x2="47844" y2="59732"/>
                        <a14:foregroundMark x1="43887" y1="57524" x2="46182" y2="58804"/>
                        <a14:foregroundMark x1="43730" y1="54702" x2="43730" y2="54702"/>
                        <a14:foregroundMark x1="42947" y1="56270" x2="42947" y2="56270"/>
                        <a14:foregroundMark x1="79937" y1="9875" x2="80408" y2="7524"/>
                        <a14:foregroundMark x1="79310" y1="5486" x2="80564" y2="2038"/>
                        <a14:foregroundMark x1="69592" y1="64734" x2="66144" y2="63480"/>
                        <a14:foregroundMark x1="84326" y1="36834" x2="89498" y2="41066"/>
                        <a14:foregroundMark x1="91066" y1="32915" x2="91066" y2="41693"/>
                        <a14:foregroundMark x1="92633" y1="35580" x2="94984" y2="63950"/>
                        <a14:foregroundMark x1="92006" y1="69122" x2="91850" y2="78840"/>
                        <a14:foregroundMark x1="92790" y1="93730" x2="95925" y2="70219"/>
                        <a14:foregroundMark x1="75705" y1="86050" x2="70219" y2="74295"/>
                        <a14:foregroundMark x1="70219" y1="74295" x2="52978" y2="69436"/>
                        <a14:foregroundMark x1="72571" y1="85266" x2="71787" y2="87147"/>
                        <a14:foregroundMark x1="69749" y1="89342" x2="68339" y2="90596"/>
                        <a14:foregroundMark x1="73354" y1="89498" x2="70533" y2="90752"/>
                        <a14:foregroundMark x1="89342" y1="93260" x2="94828" y2="88715"/>
                        <a14:foregroundMark x1="96899" y1="92408" x2="92633" y2="95455"/>
                        <a14:foregroundMark x1="64734" y1="36207" x2="77116" y2="40125"/>
                        <a14:foregroundMark x1="77116" y1="40125" x2="82132" y2="36050"/>
                        <a14:foregroundMark x1="65517" y1="28056" x2="65361" y2="27743"/>
                        <a14:foregroundMark x1="64734" y1="27743" x2="64734" y2="27743"/>
                        <a14:foregroundMark x1="65204" y1="26646" x2="65204" y2="26646"/>
                        <a14:foregroundMark x1="62853" y1="25549" x2="62853" y2="25549"/>
                        <a14:foregroundMark x1="68339" y1="23511" x2="68339" y2="23511"/>
                        <a14:foregroundMark x1="65047" y1="74765" x2="68339" y2="75549"/>
                        <a14:foregroundMark x1="61442" y1="74922" x2="63793" y2="76332"/>
                        <a14:foregroundMark x1="60502" y1="75705" x2="60345" y2="76489"/>
                        <a14:foregroundMark x1="60345" y1="75705" x2="58307" y2="76332"/>
                        <a14:foregroundMark x1="54389" y1="75078" x2="58150" y2="76332"/>
                        <a14:foregroundMark x1="86207" y1="73824" x2="86207" y2="74608"/>
                        <a14:foregroundMark x1="89028" y1="88401" x2="89812" y2="94671"/>
                        <a14:foregroundMark x1="89812" y1="94671" x2="89969" y2="94828"/>
                        <a14:foregroundMark x1="90596" y1="96708" x2="96395" y2="97649"/>
                        <a14:foregroundMark x1="48903" y1="50627" x2="49216" y2="54545"/>
                        <a14:foregroundMark x1="84483" y1="12853" x2="84483" y2="12853"/>
                        <a14:backgroundMark x1="25078" y1="63950" x2="35266" y2="22571"/>
                        <a14:backgroundMark x1="35266" y1="22571" x2="35423" y2="22414"/>
                        <a14:backgroundMark x1="37461" y1="42476" x2="59875" y2="940"/>
                        <a14:backgroundMark x1="97806" y1="35266" x2="99687" y2="48276"/>
                        <a14:backgroundMark x1="65361" y1="50627" x2="65361" y2="50627"/>
                        <a14:backgroundMark x1="59091" y1="81505" x2="63323" y2="90282"/>
                        <a14:backgroundMark x1="66144" y1="21944" x2="66144" y2="21944"/>
                        <a14:backgroundMark x1="60972" y1="82602" x2="65204" y2="88715"/>
                        <a14:backgroundMark x1="83699" y1="91066" x2="86050" y2="86364"/>
                        <a14:backgroundMark x1="85266" y1="83542" x2="81661" y2="89812"/>
                        <a14:backgroundMark x1="99060" y1="84953" x2="99843" y2="87618"/>
                        <a14:backgroundMark x1="99687" y1="82445" x2="99687" y2="82445"/>
                        <a14:backgroundMark x1="99373" y1="85110" x2="99687" y2="97022"/>
                        <a14:backgroundMark x1="99687" y1="97022" x2="99530" y2="97179"/>
                        <a14:backgroundMark x1="60972" y1="77900" x2="65987" y2="81661"/>
                        <a14:backgroundMark x1="65987" y1="81661" x2="64577" y2="86364"/>
                        <a14:backgroundMark x1="68182" y1="82288" x2="62069" y2="83072"/>
                        <a14:backgroundMark x1="47492" y1="61285" x2="43730" y2="60031"/>
                        <a14:backgroundMark x1="47492" y1="59875" x2="48433" y2="62069"/>
                        <a14:backgroundMark x1="48433" y1="61285" x2="49060" y2="61285"/>
                        <a14:backgroundMark x1="64420" y1="88088" x2="66144" y2="90282"/>
                        <a14:backgroundMark x1="83699" y1="84013" x2="82602" y2="86991"/>
                        <a14:backgroundMark x1="82445" y1="84013" x2="80251" y2="89342"/>
                        <a14:backgroundMark x1="80251" y1="89342" x2="80094" y2="89498"/>
                        <a14:backgroundMark x1="78683" y1="89185" x2="78683" y2="89185"/>
                      </a14:backgroundRemoval>
                    </a14:imgEffect>
                  </a14:imgLayer>
                </a14:imgProps>
              </a:ext>
              <a:ext uri="{28A0092B-C50C-407E-A947-70E740481C1C}">
                <a14:useLocalDpi xmlns:a14="http://schemas.microsoft.com/office/drawing/2010/main" val="0"/>
              </a:ext>
            </a:extLst>
          </a:blip>
          <a:srcRect l="40333"/>
          <a:stretch/>
        </p:blipFill>
        <p:spPr>
          <a:xfrm>
            <a:off x="7868574" y="-11481"/>
            <a:ext cx="4323426" cy="7246007"/>
          </a:xfrm>
          <a:prstGeom prst="rect">
            <a:avLst/>
          </a:prstGeom>
        </p:spPr>
      </p:pic>
    </p:spTree>
    <p:extLst>
      <p:ext uri="{BB962C8B-B14F-4D97-AF65-F5344CB8AC3E}">
        <p14:creationId xmlns:p14="http://schemas.microsoft.com/office/powerpoint/2010/main" val="155908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WhatsApp Video 2021-05-19 at 3.23.31 PM">
            <a:hlinkClick r:id="" action="ppaction://media"/>
            <a:extLst>
              <a:ext uri="{FF2B5EF4-FFF2-40B4-BE49-F238E27FC236}">
                <a16:creationId xmlns:a16="http://schemas.microsoft.com/office/drawing/2014/main" id="{6FFC8C7E-DC5A-4571-BD1F-63DA117D669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4680" b="5101"/>
          <a:stretch/>
        </p:blipFill>
        <p:spPr>
          <a:xfrm>
            <a:off x="3904275" y="209006"/>
            <a:ext cx="4383450" cy="6083589"/>
          </a:xfrm>
          <a:prstGeom prst="rect">
            <a:avLst/>
          </a:prstGeom>
          <a:ln w="63500" cap="sq">
            <a:solidFill>
              <a:srgbClr val="FFFFFF"/>
            </a:solidFill>
            <a:prstDash val="solid"/>
            <a:miter lim="800000"/>
          </a:ln>
          <a:effectLst/>
          <a:scene3d>
            <a:camera prst="orthographicFront"/>
            <a:lightRig rig="soft" dir="t"/>
          </a:scene3d>
          <a:sp3d contourW="6350">
            <a:contourClr>
              <a:srgbClr val="000000"/>
            </a:contourClr>
          </a:sp3d>
        </p:spPr>
      </p:pic>
    </p:spTree>
    <p:extLst>
      <p:ext uri="{BB962C8B-B14F-4D97-AF65-F5344CB8AC3E}">
        <p14:creationId xmlns:p14="http://schemas.microsoft.com/office/powerpoint/2010/main" val="102292920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9697">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a:extLst>
              <a:ext uri="{FF2B5EF4-FFF2-40B4-BE49-F238E27FC236}">
                <a16:creationId xmlns:a16="http://schemas.microsoft.com/office/drawing/2014/main" id="{64A7E9A5-BCF0-40F8-8BFB-F4C9AD2E2B61}"/>
              </a:ext>
            </a:extLst>
          </p:cNvPr>
          <p:cNvSpPr/>
          <p:nvPr/>
        </p:nvSpPr>
        <p:spPr>
          <a:xfrm>
            <a:off x="1636690" y="127035"/>
            <a:ext cx="4526744" cy="643105"/>
          </a:xfrm>
          <a:prstGeom prst="round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p>
            <a:pPr>
              <a:lnSpc>
                <a:spcPct val="107000"/>
              </a:lnSpc>
              <a:spcBef>
                <a:spcPct val="0"/>
              </a:spcBef>
            </a:pPr>
            <a:r>
              <a:rPr lang="es-ES" sz="3200" b="1" dirty="0">
                <a:solidFill>
                  <a:srgbClr val="C00000"/>
                </a:solidFill>
                <a:effectLst>
                  <a:outerShdw blurRad="38100" dist="38100" dir="2700000" algn="tl">
                    <a:srgbClr val="000000">
                      <a:alpha val="43137"/>
                    </a:srgbClr>
                  </a:outerShdw>
                </a:effectLst>
                <a:latin typeface="+mj-lt"/>
                <a:ea typeface="+mj-ea"/>
                <a:cs typeface="+mj-cs"/>
              </a:rPr>
              <a:t>HUMO Y HOLLÍN</a:t>
            </a:r>
          </a:p>
        </p:txBody>
      </p:sp>
      <p:sp>
        <p:nvSpPr>
          <p:cNvPr id="7" name="Título 1">
            <a:extLst>
              <a:ext uri="{FF2B5EF4-FFF2-40B4-BE49-F238E27FC236}">
                <a16:creationId xmlns:a16="http://schemas.microsoft.com/office/drawing/2014/main" id="{D229019B-2A4C-2A4C-BFF0-CC317583F466}"/>
              </a:ext>
            </a:extLst>
          </p:cNvPr>
          <p:cNvSpPr txBox="1">
            <a:spLocks/>
          </p:cNvSpPr>
          <p:nvPr/>
        </p:nvSpPr>
        <p:spPr>
          <a:xfrm>
            <a:off x="6793936" y="583569"/>
            <a:ext cx="3581345" cy="881339"/>
          </a:xfrm>
          <a:prstGeom prst="rect">
            <a:avLst/>
          </a:prstGeom>
        </p:spPr>
        <p:txBody>
          <a:bodyPr vert="horz" lIns="91440" tIns="45720" rIns="91440" bIns="45720" rtlCol="0" anchor="ctr">
            <a:normAutofit fontScale="90000"/>
          </a:bodyPr>
          <a:lstStyle>
            <a:lvl1pPr algn="r">
              <a:spcBef>
                <a:spcPct val="0"/>
              </a:spcBef>
              <a:buNone/>
              <a:defRPr sz="4400" b="1" i="1">
                <a:solidFill>
                  <a:schemeClr val="bg1">
                    <a:lumMod val="65000"/>
                  </a:schemeClr>
                </a:solidFill>
                <a:latin typeface="+mj-lt"/>
                <a:ea typeface="+mj-ea"/>
                <a:cs typeface="+mj-cs"/>
              </a:defRPr>
            </a:lvl1pPr>
          </a:lstStyle>
          <a:p>
            <a:r>
              <a:rPr lang="es-CL" dirty="0"/>
              <a:t>NFPA 921 /2021</a:t>
            </a:r>
          </a:p>
        </p:txBody>
      </p:sp>
      <p:sp>
        <p:nvSpPr>
          <p:cNvPr id="4" name="Rectángulo 3">
            <a:extLst>
              <a:ext uri="{FF2B5EF4-FFF2-40B4-BE49-F238E27FC236}">
                <a16:creationId xmlns:a16="http://schemas.microsoft.com/office/drawing/2014/main" id="{1FE2AE75-D06B-4E9B-BB36-899978AD58E1}"/>
              </a:ext>
            </a:extLst>
          </p:cNvPr>
          <p:cNvSpPr/>
          <p:nvPr/>
        </p:nvSpPr>
        <p:spPr>
          <a:xfrm>
            <a:off x="1244982" y="2132702"/>
            <a:ext cx="9836903" cy="3631379"/>
          </a:xfrm>
          <a:prstGeom prst="rect">
            <a:avLst/>
          </a:prstGeom>
        </p:spPr>
        <p:txBody>
          <a:bodyPr wrap="square">
            <a:spAutoFit/>
          </a:bodyPr>
          <a:lstStyle/>
          <a:p>
            <a:pPr algn="just">
              <a:lnSpc>
                <a:spcPct val="107000"/>
              </a:lnSpc>
            </a:pPr>
            <a:r>
              <a:rPr lang="es-EC" sz="2400" b="1" dirty="0">
                <a:latin typeface="+mj-lt"/>
              </a:rPr>
              <a:t>5.4.1 Generalidades. </a:t>
            </a:r>
          </a:p>
          <a:p>
            <a:pPr algn="just">
              <a:lnSpc>
                <a:spcPct val="107000"/>
              </a:lnSpc>
            </a:pPr>
            <a:r>
              <a:rPr lang="es-EC" sz="2400" dirty="0">
                <a:latin typeface="+mj-lt"/>
              </a:rPr>
              <a:t>El desplazamiento de los humos y gases puede deberse a fuerzas mecánicas (por ejemplo, ventiladores) o a los movimientos de convección generados por la diferencia de temperaturas. En los incendios, son estas fuerzas de convección las más significantes en la mayoría de los casos. Los flujos de convección importantes de un incendio ocasionan penachos de gases por encima de los objetos en combustión, un desplazamiento de gases a la altura del techo cuando el penacho choca con él y un movimiento de gases calientes hacia el exterior, a través de ventanas y puertas (flujos de ventilación).</a:t>
            </a:r>
          </a:p>
        </p:txBody>
      </p:sp>
    </p:spTree>
    <p:extLst>
      <p:ext uri="{BB962C8B-B14F-4D97-AF65-F5344CB8AC3E}">
        <p14:creationId xmlns:p14="http://schemas.microsoft.com/office/powerpoint/2010/main" val="1761313062"/>
      </p:ext>
    </p:extLst>
  </p:cSld>
  <p:clrMapOvr>
    <a:masterClrMapping/>
  </p:clrMapOvr>
  <p:transition>
    <p:circl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texto&#10;&#10;Descripción generada con confianza muy alta">
            <a:extLst>
              <a:ext uri="{FF2B5EF4-FFF2-40B4-BE49-F238E27FC236}">
                <a16:creationId xmlns:a16="http://schemas.microsoft.com/office/drawing/2014/main" id="{A59CC03B-53F1-406D-9799-45545379DA8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600"/>
          <a:stretch/>
        </p:blipFill>
        <p:spPr>
          <a:xfrm>
            <a:off x="5285398" y="874001"/>
            <a:ext cx="6541573" cy="3423534"/>
          </a:xfrm>
          <a:prstGeom prst="rect">
            <a:avLst/>
          </a:prstGeom>
        </p:spPr>
      </p:pic>
      <p:sp>
        <p:nvSpPr>
          <p:cNvPr id="9" name="Rectángulo 8">
            <a:extLst>
              <a:ext uri="{FF2B5EF4-FFF2-40B4-BE49-F238E27FC236}">
                <a16:creationId xmlns:a16="http://schemas.microsoft.com/office/drawing/2014/main" id="{67A099FD-EDDD-4D29-A9C1-88D7804E54C3}"/>
              </a:ext>
            </a:extLst>
          </p:cNvPr>
          <p:cNvSpPr/>
          <p:nvPr/>
        </p:nvSpPr>
        <p:spPr>
          <a:xfrm>
            <a:off x="365029" y="4682789"/>
            <a:ext cx="11461942" cy="1131528"/>
          </a:xfrm>
          <a:prstGeom prst="rect">
            <a:avLst/>
          </a:prstGeom>
        </p:spPr>
        <p:txBody>
          <a:bodyPr wrap="square">
            <a:spAutoFit/>
          </a:bodyPr>
          <a:lstStyle/>
          <a:p>
            <a:pPr algn="just">
              <a:lnSpc>
                <a:spcPct val="107000"/>
              </a:lnSpc>
            </a:pPr>
            <a:r>
              <a:rPr lang="es-EC" sz="2400" b="1" i="1" dirty="0"/>
              <a:t>5.4.2 Flujos de convección. </a:t>
            </a:r>
          </a:p>
          <a:p>
            <a:pPr algn="just">
              <a:lnSpc>
                <a:spcPct val="107000"/>
              </a:lnSpc>
            </a:pPr>
            <a:r>
              <a:rPr lang="es-EC" sz="2000" dirty="0">
                <a:latin typeface="+mj-lt"/>
              </a:rPr>
              <a:t>Los movimientos por convección se producen debido a que los gases calientes son menos densos que los fríos. Esta diferencia de densidad provoca su elevación de la misma forma que lo hace un globo de aire caliente.</a:t>
            </a:r>
          </a:p>
        </p:txBody>
      </p:sp>
      <p:pic>
        <p:nvPicPr>
          <p:cNvPr id="4" name="Picture 2" descr="http://modernfirebehavior.com/wp-content/uploads/2014/10/May2014-Flowpaths.jpg">
            <a:extLst>
              <a:ext uri="{FF2B5EF4-FFF2-40B4-BE49-F238E27FC236}">
                <a16:creationId xmlns:a16="http://schemas.microsoft.com/office/drawing/2014/main" id="{CFBD9AE9-1086-42F4-A93C-778886D11BF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0334" y="713745"/>
            <a:ext cx="4179310" cy="3561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497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sement Fire Simulator">
            <a:hlinkClick r:id="" action="ppaction://media"/>
            <a:extLst>
              <a:ext uri="{FF2B5EF4-FFF2-40B4-BE49-F238E27FC236}">
                <a16:creationId xmlns:a16="http://schemas.microsoft.com/office/drawing/2014/main" id="{03DF5911-F70F-499A-B422-BEB426FDE0F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24872" y="515689"/>
            <a:ext cx="10342255" cy="5826622"/>
          </a:xfrm>
          <a:prstGeom prst="rect">
            <a:avLst/>
          </a:prstGeom>
        </p:spPr>
      </p:pic>
    </p:spTree>
    <p:extLst>
      <p:ext uri="{BB962C8B-B14F-4D97-AF65-F5344CB8AC3E}">
        <p14:creationId xmlns:p14="http://schemas.microsoft.com/office/powerpoint/2010/main" val="37440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IST - flow path">
            <a:hlinkClick r:id="" action="ppaction://media"/>
            <a:extLst>
              <a:ext uri="{FF2B5EF4-FFF2-40B4-BE49-F238E27FC236}">
                <a16:creationId xmlns:a16="http://schemas.microsoft.com/office/drawing/2014/main" id="{8B0FECB6-C0FD-4C1A-AEA4-BCC357C1C1B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17276" y="347694"/>
            <a:ext cx="8157448" cy="5987118"/>
          </a:xfrm>
          <a:prstGeom prst="rect">
            <a:avLst/>
          </a:prstGeom>
        </p:spPr>
      </p:pic>
    </p:spTree>
    <p:extLst>
      <p:ext uri="{BB962C8B-B14F-4D97-AF65-F5344CB8AC3E}">
        <p14:creationId xmlns:p14="http://schemas.microsoft.com/office/powerpoint/2010/main" val="18917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3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Resultado de imagen para Backdraft FIRE">
            <a:extLst>
              <a:ext uri="{FF2B5EF4-FFF2-40B4-BE49-F238E27FC236}">
                <a16:creationId xmlns:a16="http://schemas.microsoft.com/office/drawing/2014/main" id="{C5C0EFFC-B3CC-4063-96C6-00891551EC3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696890" y="1860020"/>
            <a:ext cx="5017501" cy="37631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2 Marcador de contenido">
            <a:extLst>
              <a:ext uri="{FF2B5EF4-FFF2-40B4-BE49-F238E27FC236}">
                <a16:creationId xmlns:a16="http://schemas.microsoft.com/office/drawing/2014/main" id="{2C6A2DC2-09BC-4CD7-B9AB-6B6C857C4F2E}"/>
              </a:ext>
            </a:extLst>
          </p:cNvPr>
          <p:cNvSpPr>
            <a:spLocks noGrp="1"/>
          </p:cNvSpPr>
          <p:nvPr>
            <p:ph idx="1"/>
          </p:nvPr>
        </p:nvSpPr>
        <p:spPr>
          <a:xfrm>
            <a:off x="366874" y="3230880"/>
            <a:ext cx="5782492" cy="1805546"/>
          </a:xfrm>
        </p:spPr>
        <p:txBody>
          <a:bodyPr>
            <a:normAutofit/>
          </a:bodyPr>
          <a:lstStyle/>
          <a:p>
            <a:pPr marL="0" indent="17463" algn="just">
              <a:buNone/>
              <a:defRPr/>
            </a:pPr>
            <a:r>
              <a:rPr lang="es-EC" sz="2400" b="1" dirty="0">
                <a:solidFill>
                  <a:schemeClr val="tx2">
                    <a:lumMod val="50000"/>
                  </a:schemeClr>
                </a:solidFill>
                <a:latin typeface="+mj-lt"/>
              </a:rPr>
              <a:t>“</a:t>
            </a:r>
            <a:r>
              <a:rPr lang="es-EC" sz="2400" dirty="0">
                <a:solidFill>
                  <a:schemeClr val="tx2">
                    <a:lumMod val="50000"/>
                  </a:schemeClr>
                </a:solidFill>
                <a:latin typeface="+mj-lt"/>
              </a:rPr>
              <a:t>Es la explosión o combustión rápida de gases calientes que ocurre cuando el oxígeno se introduce en un recinto que no ha sido ventilado apropiadamente y tiene un agotado suministro de oxígeno debido a un fuego”</a:t>
            </a:r>
          </a:p>
        </p:txBody>
      </p:sp>
      <p:sp>
        <p:nvSpPr>
          <p:cNvPr id="5" name="1 Título">
            <a:extLst>
              <a:ext uri="{FF2B5EF4-FFF2-40B4-BE49-F238E27FC236}">
                <a16:creationId xmlns:a16="http://schemas.microsoft.com/office/drawing/2014/main" id="{A3A297A4-FF1A-45D0-8DEC-AD177E4BEF94}"/>
              </a:ext>
            </a:extLst>
          </p:cNvPr>
          <p:cNvSpPr txBox="1">
            <a:spLocks/>
          </p:cNvSpPr>
          <p:nvPr/>
        </p:nvSpPr>
        <p:spPr bwMode="auto">
          <a:xfrm>
            <a:off x="1503419" y="949228"/>
            <a:ext cx="5965219" cy="57124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nSpc>
                <a:spcPct val="107000"/>
              </a:lnSpc>
              <a:spcBef>
                <a:spcPct val="0"/>
              </a:spcBef>
              <a:buNone/>
              <a:defRPr sz="3200" b="1">
                <a:solidFill>
                  <a:srgbClr val="C00000"/>
                </a:solidFill>
                <a:effectLst>
                  <a:outerShdw blurRad="38100" dist="38100" dir="2700000" algn="tl">
                    <a:srgbClr val="000000">
                      <a:alpha val="43137"/>
                    </a:srgbClr>
                  </a:outerShdw>
                </a:effectLst>
                <a:latin typeface="+mj-lt"/>
                <a:ea typeface="+mj-ea"/>
                <a:cs typeface="+mj-cs"/>
              </a:defRPr>
            </a:lvl1pPr>
            <a:lvl2pPr marL="639763" indent="-246063">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063">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187450"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1462088"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19192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3764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28336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2908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r>
              <a:rPr lang="es-EC" altLang="es-EC" sz="4400" dirty="0"/>
              <a:t>BACKDRAFT</a:t>
            </a:r>
          </a:p>
        </p:txBody>
      </p:sp>
    </p:spTree>
    <p:extLst>
      <p:ext uri="{BB962C8B-B14F-4D97-AF65-F5344CB8AC3E}">
        <p14:creationId xmlns:p14="http://schemas.microsoft.com/office/powerpoint/2010/main" val="33253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1444</TotalTime>
  <Words>285</Words>
  <Application>Microsoft Office PowerPoint</Application>
  <PresentationFormat>Panorámica</PresentationFormat>
  <Paragraphs>32</Paragraphs>
  <Slides>24</Slides>
  <Notes>1</Notes>
  <HiddenSlides>0</HiddenSlides>
  <MMClips>5</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24</vt:i4>
      </vt:variant>
    </vt:vector>
  </HeadingPairs>
  <TitlesOfParts>
    <vt:vector size="31" baseType="lpstr">
      <vt:lpstr>Arial</vt:lpstr>
      <vt:lpstr>Arial</vt:lpstr>
      <vt:lpstr>Arial Black</vt:lpstr>
      <vt:lpstr>Calibri</vt:lpstr>
      <vt:lpstr>Calibri Light</vt:lpstr>
      <vt:lpstr>Kannada MN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Síguenos…!!!</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Heriberto Moreira Cornejo</dc:creator>
  <cp:lastModifiedBy>Heriberto Moreira Cornejo</cp:lastModifiedBy>
  <cp:revision>68</cp:revision>
  <dcterms:created xsi:type="dcterms:W3CDTF">2021-01-18T09:02:34Z</dcterms:created>
  <dcterms:modified xsi:type="dcterms:W3CDTF">2021-05-20T22:00:43Z</dcterms:modified>
</cp:coreProperties>
</file>